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1" r:id="rId3"/>
    <p:sldId id="257" r:id="rId4"/>
    <p:sldId id="262" r:id="rId5"/>
    <p:sldId id="275" r:id="rId6"/>
    <p:sldId id="276" r:id="rId7"/>
    <p:sldId id="258" r:id="rId8"/>
    <p:sldId id="265" r:id="rId9"/>
    <p:sldId id="277" r:id="rId10"/>
    <p:sldId id="278" r:id="rId11"/>
    <p:sldId id="259" r:id="rId12"/>
    <p:sldId id="268" r:id="rId13"/>
    <p:sldId id="281" r:id="rId14"/>
    <p:sldId id="282" r:id="rId15"/>
    <p:sldId id="260" r:id="rId16"/>
    <p:sldId id="271" r:id="rId17"/>
    <p:sldId id="279" r:id="rId18"/>
    <p:sldId id="280" r:id="rId19"/>
    <p:sldId id="272" r:id="rId20"/>
    <p:sldId id="329" r:id="rId21"/>
    <p:sldId id="33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4" pos="529">
          <p15:clr>
            <a:srgbClr val="A4A3A4"/>
          </p15:clr>
        </p15:guide>
        <p15:guide id="15" orient="horz" pos="220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5126" autoAdjust="0"/>
  </p:normalViewPr>
  <p:slideViewPr>
    <p:cSldViewPr snapToGrid="0" showGuides="1">
      <p:cViewPr>
        <p:scale>
          <a:sx n="25" d="100"/>
          <a:sy n="25" d="100"/>
        </p:scale>
        <p:origin x="2178" y="1368"/>
      </p:cViewPr>
      <p:guideLst>
        <p:guide pos="529"/>
        <p:guide orient="horz" pos="2205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5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F4EC2-78A5-47CE-9819-7DD35F61CFE1}" type="datetimeFigureOut">
              <a:rPr lang="zh-CN" altLang="en-US" smtClean="0"/>
              <a:t>2023/2/6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E1B1E-0FB9-4F59-9C8D-F89ADA6B82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413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4E1B1E-0FB9-4F59-9C8D-F89ADA6B82E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94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F44C51-8BA8-28B3-C5AF-D522C9D44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97578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爱设计-1">
            <a:extLst>
              <a:ext uri="{FF2B5EF4-FFF2-40B4-BE49-F238E27FC236}">
                <a16:creationId xmlns:a16="http://schemas.microsoft.com/office/drawing/2014/main" id="{37ACB700-51DF-680A-5AE2-08D0A89258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 useBgFill="1">
        <p:nvSpPr>
          <p:cNvPr id="37" name="爱设计-2">
            <a:extLst>
              <a:ext uri="{FF2B5EF4-FFF2-40B4-BE49-F238E27FC236}">
                <a16:creationId xmlns:a16="http://schemas.microsoft.com/office/drawing/2014/main" id="{F5386171-0448-C561-367C-2A0FD08E77E6}"/>
              </a:ext>
            </a:extLst>
          </p:cNvPr>
          <p:cNvSpPr>
            <a:spLocks/>
          </p:cNvSpPr>
          <p:nvPr/>
        </p:nvSpPr>
        <p:spPr>
          <a:xfrm>
            <a:off x="487680" y="485883"/>
            <a:ext cx="11216640" cy="5833844"/>
          </a:xfrm>
          <a:prstGeom prst="roundRect">
            <a:avLst>
              <a:gd name="adj" fmla="val 2615"/>
            </a:avLst>
          </a:prstGeom>
          <a:ln w="19050">
            <a:solidFill>
              <a:schemeClr val="bg1"/>
            </a:solidFill>
          </a:ln>
          <a:effectLst>
            <a:outerShdw blurRad="635000" sx="102000" sy="102000" algn="ctr" rotWithShape="0">
              <a:schemeClr val="accent1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爱设计-3">
            <a:extLst>
              <a:ext uri="{FF2B5EF4-FFF2-40B4-BE49-F238E27FC236}">
                <a16:creationId xmlns:a16="http://schemas.microsoft.com/office/drawing/2014/main" id="{0DFC75D9-2E84-54E3-F807-1DFC2E4284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44"/>
          <a:stretch/>
        </p:blipFill>
        <p:spPr>
          <a:xfrm>
            <a:off x="2554458" y="485616"/>
            <a:ext cx="9149862" cy="5834378"/>
          </a:xfrm>
          <a:prstGeom prst="rect">
            <a:avLst/>
          </a:prstGeom>
        </p:spPr>
      </p:pic>
      <p:grpSp>
        <p:nvGrpSpPr>
          <p:cNvPr id="18" name="爱设计-4">
            <a:extLst>
              <a:ext uri="{FF2B5EF4-FFF2-40B4-BE49-F238E27FC236}">
                <a16:creationId xmlns:a16="http://schemas.microsoft.com/office/drawing/2014/main" id="{E5A6A8EA-461F-ACE3-F92C-FBAD12EDD655}"/>
              </a:ext>
            </a:extLst>
          </p:cNvPr>
          <p:cNvGrpSpPr/>
          <p:nvPr/>
        </p:nvGrpSpPr>
        <p:grpSpPr>
          <a:xfrm>
            <a:off x="842883" y="758804"/>
            <a:ext cx="223679" cy="143861"/>
            <a:chOff x="10749120" y="871596"/>
            <a:chExt cx="223679" cy="143861"/>
          </a:xfrm>
        </p:grpSpPr>
        <p:cxnSp>
          <p:nvCxnSpPr>
            <p:cNvPr id="19" name="爱设计-4-1">
              <a:extLst>
                <a:ext uri="{FF2B5EF4-FFF2-40B4-BE49-F238E27FC236}">
                  <a16:creationId xmlns:a16="http://schemas.microsoft.com/office/drawing/2014/main" id="{64CA1CD3-FE43-B1E7-2479-4020B846A479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20" name="爱设计-4-2">
              <a:extLst>
                <a:ext uri="{FF2B5EF4-FFF2-40B4-BE49-F238E27FC236}">
                  <a16:creationId xmlns:a16="http://schemas.microsoft.com/office/drawing/2014/main" id="{C3D55BE2-3727-1112-BD89-F22A2793CC72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21" name="爱设计-4-3">
              <a:extLst>
                <a:ext uri="{FF2B5EF4-FFF2-40B4-BE49-F238E27FC236}">
                  <a16:creationId xmlns:a16="http://schemas.microsoft.com/office/drawing/2014/main" id="{6E1CDAE4-1C99-A3E3-E106-D16FFDF48A5A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grpSp>
        <p:nvGrpSpPr>
          <p:cNvPr id="38" name="爱设计-5">
            <a:extLst>
              <a:ext uri="{FF2B5EF4-FFF2-40B4-BE49-F238E27FC236}">
                <a16:creationId xmlns:a16="http://schemas.microsoft.com/office/drawing/2014/main" id="{9DADC436-C1AA-0F04-34FB-6A595F793972}"/>
              </a:ext>
            </a:extLst>
          </p:cNvPr>
          <p:cNvGrpSpPr/>
          <p:nvPr/>
        </p:nvGrpSpPr>
        <p:grpSpPr>
          <a:xfrm>
            <a:off x="773113" y="1738680"/>
            <a:ext cx="5767539" cy="3873450"/>
            <a:chOff x="528236" y="1647240"/>
            <a:chExt cx="5767539" cy="3873450"/>
          </a:xfrm>
        </p:grpSpPr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F2D9ABCA-8426-7326-66DB-14AAB4650BE5}"/>
                </a:ext>
              </a:extLst>
            </p:cNvPr>
            <p:cNvGrpSpPr/>
            <p:nvPr/>
          </p:nvGrpSpPr>
          <p:grpSpPr>
            <a:xfrm>
              <a:off x="528236" y="1647240"/>
              <a:ext cx="5767539" cy="2988853"/>
              <a:chOff x="4570846" y="1661387"/>
              <a:chExt cx="5767539" cy="2988853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CCCFA95-D6E3-1AF9-CBCC-26E764535209}"/>
                  </a:ext>
                </a:extLst>
              </p:cNvPr>
              <p:cNvGrpSpPr/>
              <p:nvPr/>
            </p:nvGrpSpPr>
            <p:grpSpPr>
              <a:xfrm>
                <a:off x="4650856" y="4249760"/>
                <a:ext cx="4297976" cy="400480"/>
                <a:chOff x="4846936" y="4268457"/>
                <a:chExt cx="4297976" cy="400480"/>
              </a:xfrm>
            </p:grpSpPr>
            <p:sp>
              <p:nvSpPr>
                <p:cNvPr id="14" name="爱设计-5-1">
                  <a:extLst>
                    <a:ext uri="{FF2B5EF4-FFF2-40B4-BE49-F238E27FC236}">
                      <a16:creationId xmlns:a16="http://schemas.microsoft.com/office/drawing/2014/main" id="{29F8C1EE-7B85-E937-C5FA-7FC82417202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168106" y="4282524"/>
                  <a:ext cx="3976806" cy="386413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t">
                  <a:noAutofit/>
                </a:bodyPr>
                <a:lstStyle>
                  <a:lvl1pPr marL="0" indent="0" algn="l" defTabSz="914377" rtl="0" eaLnBrk="1" latinLnBrk="0" hangingPunct="1">
                    <a:lnSpc>
                      <a:spcPct val="90000"/>
                    </a:lnSpc>
                    <a:spcBef>
                      <a:spcPts val="0"/>
                    </a:spcBef>
                    <a:buFont typeface="Arial" panose="020B0604020202020204" pitchFamily="34" charset="0"/>
                    <a:buNone/>
                    <a:defRPr lang="zh-CN" altLang="en-US" sz="1400" b="1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783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2971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160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349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537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726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8914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103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lang="zh-CN" altLang="en-US" sz="1800" b="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演讲人：爱设计</a:t>
                  </a:r>
                  <a:r>
                    <a:rPr lang="zh-CN" altLang="en-US" sz="1800" b="0" dirty="0">
                      <a:solidFill>
                        <a:schemeClr val="accent1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开发部</a:t>
                  </a:r>
                  <a:endParaRPr kumimoji="0" lang="en-GB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id="{78BE7F92-7C85-6AF7-5B5C-C8A77A33BD0C}"/>
                    </a:ext>
                  </a:extLst>
                </p:cNvPr>
                <p:cNvGrpSpPr/>
                <p:nvPr/>
              </p:nvGrpSpPr>
              <p:grpSpPr>
                <a:xfrm>
                  <a:off x="4846936" y="4268457"/>
                  <a:ext cx="311684" cy="311682"/>
                  <a:chOff x="4676381" y="4105905"/>
                  <a:chExt cx="389248" cy="389246"/>
                </a:xfrm>
              </p:grpSpPr>
              <p:sp>
                <p:nvSpPr>
                  <p:cNvPr id="16" name="爱设计-5-2">
                    <a:extLst>
                      <a:ext uri="{FF2B5EF4-FFF2-40B4-BE49-F238E27FC236}">
                        <a16:creationId xmlns:a16="http://schemas.microsoft.com/office/drawing/2014/main" id="{054A9039-3420-B24B-BC72-5AF820E1F2D9}"/>
                      </a:ext>
                    </a:extLst>
                  </p:cNvPr>
                  <p:cNvSpPr/>
                  <p:nvPr/>
                </p:nvSpPr>
                <p:spPr>
                  <a:xfrm flipV="1">
                    <a:off x="4676381" y="4105905"/>
                    <a:ext cx="389248" cy="389246"/>
                  </a:xfrm>
                  <a:prstGeom prst="ellipse">
                    <a:avLst/>
                  </a:prstGeom>
                  <a:noFill/>
                  <a:ln w="17145" cap="flat" cmpd="sng" algn="ctr">
                    <a:solidFill>
                      <a:srgbClr val="2F2F2F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3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17" name="爱设计-5-3">
                    <a:extLst>
                      <a:ext uri="{FF2B5EF4-FFF2-40B4-BE49-F238E27FC236}">
                        <a16:creationId xmlns:a16="http://schemas.microsoft.com/office/drawing/2014/main" id="{B59DBBC4-4BC4-3828-3363-F9C74A441B6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6440" y="4215196"/>
                    <a:ext cx="197975" cy="170667"/>
                  </a:xfrm>
                  <a:prstGeom prst="triangle">
                    <a:avLst/>
                  </a:prstGeom>
                  <a:solidFill>
                    <a:srgbClr val="2F2F2F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3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</p:grpSp>
          </p:grpSp>
          <p:sp>
            <p:nvSpPr>
              <p:cNvPr id="11" name="爱设计-5-4">
                <a:extLst>
                  <a:ext uri="{FF2B5EF4-FFF2-40B4-BE49-F238E27FC236}">
                    <a16:creationId xmlns:a16="http://schemas.microsoft.com/office/drawing/2014/main" id="{2E9443D0-1662-0890-5A82-DEA8FAF1AA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70846" y="1661387"/>
                <a:ext cx="5767539" cy="1904111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377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6000" b="1" kern="1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defRPr>
                </a:lvl1pPr>
              </a:lstStyle>
              <a:p>
                <a:pPr marL="0" marR="0" lvl="0" indent="0" algn="l" defTabSz="91437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648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如何走进</a:t>
                </a:r>
                <a:br>
                  <a:rPr lang="en-US" altLang="zh-CN" sz="6480" b="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</a:br>
                <a:r>
                  <a:rPr lang="zh-CN" altLang="en-US" sz="6480" b="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程序员</a:t>
                </a:r>
                <a:r>
                  <a:rPr lang="zh-CN" altLang="en-US" sz="648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的世界</a:t>
                </a:r>
                <a:r>
                  <a:rPr lang="en-US" altLang="zh-CN" sz="648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.</a:t>
                </a:r>
                <a:endParaRPr lang="zh-CN" altLang="en-US" sz="6480" b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12" name="爱设计-5-5">
                <a:extLst>
                  <a:ext uri="{FF2B5EF4-FFF2-40B4-BE49-F238E27FC236}">
                    <a16:creationId xmlns:a16="http://schemas.microsoft.com/office/drawing/2014/main" id="{646ED044-A3C4-9775-2779-35BCCCE73A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12518" y="3742797"/>
                <a:ext cx="5141008" cy="3181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dist">
                  <a:buNone/>
                </a:pPr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HOW TO ENTER THE WORLD OF PROGRAMMERS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3" name="爱设计-5-6">
                <a:extLst>
                  <a:ext uri="{FF2B5EF4-FFF2-40B4-BE49-F238E27FC236}">
                    <a16:creationId xmlns:a16="http://schemas.microsoft.com/office/drawing/2014/main" id="{C1F606D5-6CFA-23CF-F322-8404F06E1C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0856" y="3563638"/>
                <a:ext cx="5102670" cy="0"/>
              </a:xfrm>
              <a:prstGeom prst="line">
                <a:avLst/>
              </a:prstGeom>
              <a:ln w="571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爱设计-5">
              <a:extLst>
                <a:ext uri="{FF2B5EF4-FFF2-40B4-BE49-F238E27FC236}">
                  <a16:creationId xmlns:a16="http://schemas.microsoft.com/office/drawing/2014/main" id="{5CC95675-C368-A3E7-6CE4-1B51C54A5FA2}"/>
                </a:ext>
              </a:extLst>
            </p:cNvPr>
            <p:cNvGrpSpPr/>
            <p:nvPr/>
          </p:nvGrpSpPr>
          <p:grpSpPr>
            <a:xfrm>
              <a:off x="623417" y="5250278"/>
              <a:ext cx="1511530" cy="270412"/>
              <a:chOff x="623417" y="5250278"/>
              <a:chExt cx="1511530" cy="270412"/>
            </a:xfrm>
          </p:grpSpPr>
          <p:sp>
            <p:nvSpPr>
              <p:cNvPr id="23" name="爱设计-5-7">
                <a:extLst>
                  <a:ext uri="{FF2B5EF4-FFF2-40B4-BE49-F238E27FC236}">
                    <a16:creationId xmlns:a16="http://schemas.microsoft.com/office/drawing/2014/main" id="{DB59CB79-BD0B-097F-9987-FE286B732656}"/>
                  </a:ext>
                </a:extLst>
              </p:cNvPr>
              <p:cNvSpPr/>
              <p:nvPr/>
            </p:nvSpPr>
            <p:spPr>
              <a:xfrm flipH="1">
                <a:off x="1106309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" name="爱设计-5-8">
                <a:extLst>
                  <a:ext uri="{FF2B5EF4-FFF2-40B4-BE49-F238E27FC236}">
                    <a16:creationId xmlns:a16="http://schemas.microsoft.com/office/drawing/2014/main" id="{6868BF0F-C69E-D978-C318-08207C0EDC94}"/>
                  </a:ext>
                </a:extLst>
              </p:cNvPr>
              <p:cNvSpPr/>
              <p:nvPr/>
            </p:nvSpPr>
            <p:spPr>
              <a:xfrm flipH="1">
                <a:off x="1229295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" name="爱设计-5-9">
                <a:extLst>
                  <a:ext uri="{FF2B5EF4-FFF2-40B4-BE49-F238E27FC236}">
                    <a16:creationId xmlns:a16="http://schemas.microsoft.com/office/drawing/2014/main" id="{47DB6713-014C-B1D0-63DA-3397FDE50EAB}"/>
                  </a:ext>
                </a:extLst>
              </p:cNvPr>
              <p:cNvSpPr/>
              <p:nvPr/>
            </p:nvSpPr>
            <p:spPr>
              <a:xfrm flipH="1">
                <a:off x="1352283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爱设计-5-10">
                <a:extLst>
                  <a:ext uri="{FF2B5EF4-FFF2-40B4-BE49-F238E27FC236}">
                    <a16:creationId xmlns:a16="http://schemas.microsoft.com/office/drawing/2014/main" id="{2F8A799A-85AA-3D98-E17A-B9A3DFBD3EDA}"/>
                  </a:ext>
                </a:extLst>
              </p:cNvPr>
              <p:cNvSpPr/>
              <p:nvPr/>
            </p:nvSpPr>
            <p:spPr>
              <a:xfrm flipH="1">
                <a:off x="1475270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" name="爱设计-5-11">
                <a:extLst>
                  <a:ext uri="{FF2B5EF4-FFF2-40B4-BE49-F238E27FC236}">
                    <a16:creationId xmlns:a16="http://schemas.microsoft.com/office/drawing/2014/main" id="{74733AF4-FD62-297D-2D6B-8EB7CEE5B039}"/>
                  </a:ext>
                </a:extLst>
              </p:cNvPr>
              <p:cNvSpPr/>
              <p:nvPr/>
            </p:nvSpPr>
            <p:spPr>
              <a:xfrm flipH="1">
                <a:off x="1598258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" name="爱设计-5-12">
                <a:extLst>
                  <a:ext uri="{FF2B5EF4-FFF2-40B4-BE49-F238E27FC236}">
                    <a16:creationId xmlns:a16="http://schemas.microsoft.com/office/drawing/2014/main" id="{A5D31851-E36C-4420-D5C8-32DAEB226EF3}"/>
                  </a:ext>
                </a:extLst>
              </p:cNvPr>
              <p:cNvSpPr/>
              <p:nvPr/>
            </p:nvSpPr>
            <p:spPr>
              <a:xfrm flipH="1">
                <a:off x="1864535" y="5250278"/>
                <a:ext cx="270412" cy="27041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29" name="爱设计-5-13">
                <a:extLst>
                  <a:ext uri="{FF2B5EF4-FFF2-40B4-BE49-F238E27FC236}">
                    <a16:creationId xmlns:a16="http://schemas.microsoft.com/office/drawing/2014/main" id="{885DC194-0F02-1534-9DBD-3471BAF066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3878" y="5385483"/>
                <a:ext cx="111726" cy="0"/>
              </a:xfrm>
              <a:prstGeom prst="line">
                <a:avLst/>
              </a:prstGeom>
              <a:noFill/>
              <a:ln w="1143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sp>
            <p:nvSpPr>
              <p:cNvPr id="30" name="爱设计-5-14">
                <a:extLst>
                  <a:ext uri="{FF2B5EF4-FFF2-40B4-BE49-F238E27FC236}">
                    <a16:creationId xmlns:a16="http://schemas.microsoft.com/office/drawing/2014/main" id="{ED15606F-A9D9-3089-2317-97DAFF882B53}"/>
                  </a:ext>
                </a:extLst>
              </p:cNvPr>
              <p:cNvSpPr/>
              <p:nvPr/>
            </p:nvSpPr>
            <p:spPr>
              <a:xfrm rot="18900000">
                <a:off x="1970174" y="5346447"/>
                <a:ext cx="78074" cy="78074"/>
              </a:xfrm>
              <a:custGeom>
                <a:avLst/>
                <a:gdLst>
                  <a:gd name="connsiteX0" fmla="*/ 0 w 252248"/>
                  <a:gd name="connsiteY0" fmla="*/ 0 h 252248"/>
                  <a:gd name="connsiteX1" fmla="*/ 252248 w 252248"/>
                  <a:gd name="connsiteY1" fmla="*/ 0 h 252248"/>
                  <a:gd name="connsiteX2" fmla="*/ 252248 w 252248"/>
                  <a:gd name="connsiteY2" fmla="*/ 252248 h 252248"/>
                  <a:gd name="connsiteX3" fmla="*/ 0 w 252248"/>
                  <a:gd name="connsiteY3" fmla="*/ 252248 h 252248"/>
                  <a:gd name="connsiteX4" fmla="*/ 0 w 252248"/>
                  <a:gd name="connsiteY4" fmla="*/ 0 h 252248"/>
                  <a:gd name="connsiteX0" fmla="*/ 0 w 252248"/>
                  <a:gd name="connsiteY0" fmla="*/ 0 h 252248"/>
                  <a:gd name="connsiteX1" fmla="*/ 252248 w 252248"/>
                  <a:gd name="connsiteY1" fmla="*/ 0 h 252248"/>
                  <a:gd name="connsiteX2" fmla="*/ 252248 w 252248"/>
                  <a:gd name="connsiteY2" fmla="*/ 252248 h 252248"/>
                  <a:gd name="connsiteX3" fmla="*/ 0 w 252248"/>
                  <a:gd name="connsiteY3" fmla="*/ 252248 h 252248"/>
                  <a:gd name="connsiteX4" fmla="*/ 91440 w 252248"/>
                  <a:gd name="connsiteY4" fmla="*/ 91440 h 252248"/>
                  <a:gd name="connsiteX0" fmla="*/ 252248 w 252248"/>
                  <a:gd name="connsiteY0" fmla="*/ 0 h 252248"/>
                  <a:gd name="connsiteX1" fmla="*/ 252248 w 252248"/>
                  <a:gd name="connsiteY1" fmla="*/ 252248 h 252248"/>
                  <a:gd name="connsiteX2" fmla="*/ 0 w 252248"/>
                  <a:gd name="connsiteY2" fmla="*/ 252248 h 252248"/>
                  <a:gd name="connsiteX3" fmla="*/ 91440 w 252248"/>
                  <a:gd name="connsiteY3" fmla="*/ 91440 h 252248"/>
                  <a:gd name="connsiteX0" fmla="*/ 252248 w 252248"/>
                  <a:gd name="connsiteY0" fmla="*/ 0 h 252248"/>
                  <a:gd name="connsiteX1" fmla="*/ 252248 w 252248"/>
                  <a:gd name="connsiteY1" fmla="*/ 252248 h 252248"/>
                  <a:gd name="connsiteX2" fmla="*/ 0 w 252248"/>
                  <a:gd name="connsiteY2" fmla="*/ 252248 h 25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248" h="252248">
                    <a:moveTo>
                      <a:pt x="252248" y="0"/>
                    </a:moveTo>
                    <a:lnTo>
                      <a:pt x="252248" y="252248"/>
                    </a:lnTo>
                    <a:lnTo>
                      <a:pt x="0" y="252248"/>
                    </a:lnTo>
                  </a:path>
                </a:pathLst>
              </a:custGeom>
              <a:noFill/>
              <a:ln w="1143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" name="爱设计-5-15">
                <a:extLst>
                  <a:ext uri="{FF2B5EF4-FFF2-40B4-BE49-F238E27FC236}">
                    <a16:creationId xmlns:a16="http://schemas.microsoft.com/office/drawing/2014/main" id="{FCA1226A-0E80-638D-2F71-C0D948A56BA2}"/>
                  </a:ext>
                </a:extLst>
              </p:cNvPr>
              <p:cNvSpPr/>
              <p:nvPr/>
            </p:nvSpPr>
            <p:spPr>
              <a:xfrm>
                <a:off x="623417" y="5250278"/>
                <a:ext cx="270412" cy="27041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32" name="爱设计-5-16">
                <a:extLst>
                  <a:ext uri="{FF2B5EF4-FFF2-40B4-BE49-F238E27FC236}">
                    <a16:creationId xmlns:a16="http://schemas.microsoft.com/office/drawing/2014/main" id="{0A47F31B-C99A-63AA-01C9-0576FDDCBB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761" y="5385483"/>
                <a:ext cx="111726" cy="0"/>
              </a:xfrm>
              <a:prstGeom prst="line">
                <a:avLst/>
              </a:prstGeom>
              <a:noFill/>
              <a:ln w="1143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</p:cxnSp>
          <p:sp>
            <p:nvSpPr>
              <p:cNvPr id="33" name="爱设计-5-17">
                <a:extLst>
                  <a:ext uri="{FF2B5EF4-FFF2-40B4-BE49-F238E27FC236}">
                    <a16:creationId xmlns:a16="http://schemas.microsoft.com/office/drawing/2014/main" id="{6514913F-57EA-4C16-CCE0-2741AE06A2C1}"/>
                  </a:ext>
                </a:extLst>
              </p:cNvPr>
              <p:cNvSpPr/>
              <p:nvPr/>
            </p:nvSpPr>
            <p:spPr>
              <a:xfrm rot="2700000" flipH="1">
                <a:off x="710117" y="5346447"/>
                <a:ext cx="78074" cy="78074"/>
              </a:xfrm>
              <a:custGeom>
                <a:avLst/>
                <a:gdLst>
                  <a:gd name="connsiteX0" fmla="*/ 0 w 252248"/>
                  <a:gd name="connsiteY0" fmla="*/ 0 h 252248"/>
                  <a:gd name="connsiteX1" fmla="*/ 252248 w 252248"/>
                  <a:gd name="connsiteY1" fmla="*/ 0 h 252248"/>
                  <a:gd name="connsiteX2" fmla="*/ 252248 w 252248"/>
                  <a:gd name="connsiteY2" fmla="*/ 252248 h 252248"/>
                  <a:gd name="connsiteX3" fmla="*/ 0 w 252248"/>
                  <a:gd name="connsiteY3" fmla="*/ 252248 h 252248"/>
                  <a:gd name="connsiteX4" fmla="*/ 0 w 252248"/>
                  <a:gd name="connsiteY4" fmla="*/ 0 h 252248"/>
                  <a:gd name="connsiteX0" fmla="*/ 0 w 252248"/>
                  <a:gd name="connsiteY0" fmla="*/ 0 h 252248"/>
                  <a:gd name="connsiteX1" fmla="*/ 252248 w 252248"/>
                  <a:gd name="connsiteY1" fmla="*/ 0 h 252248"/>
                  <a:gd name="connsiteX2" fmla="*/ 252248 w 252248"/>
                  <a:gd name="connsiteY2" fmla="*/ 252248 h 252248"/>
                  <a:gd name="connsiteX3" fmla="*/ 0 w 252248"/>
                  <a:gd name="connsiteY3" fmla="*/ 252248 h 252248"/>
                  <a:gd name="connsiteX4" fmla="*/ 91440 w 252248"/>
                  <a:gd name="connsiteY4" fmla="*/ 91440 h 252248"/>
                  <a:gd name="connsiteX0" fmla="*/ 252248 w 252248"/>
                  <a:gd name="connsiteY0" fmla="*/ 0 h 252248"/>
                  <a:gd name="connsiteX1" fmla="*/ 252248 w 252248"/>
                  <a:gd name="connsiteY1" fmla="*/ 252248 h 252248"/>
                  <a:gd name="connsiteX2" fmla="*/ 0 w 252248"/>
                  <a:gd name="connsiteY2" fmla="*/ 252248 h 252248"/>
                  <a:gd name="connsiteX3" fmla="*/ 91440 w 252248"/>
                  <a:gd name="connsiteY3" fmla="*/ 91440 h 252248"/>
                  <a:gd name="connsiteX0" fmla="*/ 252248 w 252248"/>
                  <a:gd name="connsiteY0" fmla="*/ 0 h 252248"/>
                  <a:gd name="connsiteX1" fmla="*/ 252248 w 252248"/>
                  <a:gd name="connsiteY1" fmla="*/ 252248 h 252248"/>
                  <a:gd name="connsiteX2" fmla="*/ 0 w 252248"/>
                  <a:gd name="connsiteY2" fmla="*/ 252248 h 25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248" h="252248">
                    <a:moveTo>
                      <a:pt x="252248" y="0"/>
                    </a:moveTo>
                    <a:lnTo>
                      <a:pt x="252248" y="252248"/>
                    </a:lnTo>
                    <a:lnTo>
                      <a:pt x="0" y="252248"/>
                    </a:lnTo>
                  </a:path>
                </a:pathLst>
              </a:custGeom>
              <a:noFill/>
              <a:ln w="1143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34" name="爱设计-6">
            <a:extLst>
              <a:ext uri="{FF2B5EF4-FFF2-40B4-BE49-F238E27FC236}">
                <a16:creationId xmlns:a16="http://schemas.microsoft.com/office/drawing/2014/main" id="{867C1A07-4769-4AA9-854E-C51300367FFC}"/>
              </a:ext>
            </a:extLst>
          </p:cNvPr>
          <p:cNvGrpSpPr/>
          <p:nvPr/>
        </p:nvGrpSpPr>
        <p:grpSpPr>
          <a:xfrm>
            <a:off x="10290877" y="5915590"/>
            <a:ext cx="1368953" cy="247568"/>
            <a:chOff x="10361997" y="6057830"/>
            <a:chExt cx="1368953" cy="247568"/>
          </a:xfrm>
        </p:grpSpPr>
        <p:cxnSp>
          <p:nvCxnSpPr>
            <p:cNvPr id="35" name="爱设计-6-1">
              <a:extLst>
                <a:ext uri="{FF2B5EF4-FFF2-40B4-BE49-F238E27FC236}">
                  <a16:creationId xmlns:a16="http://schemas.microsoft.com/office/drawing/2014/main" id="{DE3AB95E-D158-E172-9D26-E3E1583723AF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爱设计-6-2">
              <a:extLst>
                <a:ext uri="{FF2B5EF4-FFF2-40B4-BE49-F238E27FC236}">
                  <a16:creationId xmlns:a16="http://schemas.microsoft.com/office/drawing/2014/main" id="{F5BD792B-627C-B1D0-0FC7-E8371F568755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6102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爱设计-2">
            <a:extLst>
              <a:ext uri="{FF2B5EF4-FFF2-40B4-BE49-F238E27FC236}">
                <a16:creationId xmlns:a16="http://schemas.microsoft.com/office/drawing/2014/main" id="{C22E2273-15FF-C80A-696A-2EB64309D8B0}"/>
              </a:ext>
            </a:extLst>
          </p:cNvPr>
          <p:cNvGrpSpPr/>
          <p:nvPr/>
        </p:nvGrpSpPr>
        <p:grpSpPr>
          <a:xfrm>
            <a:off x="557834" y="382507"/>
            <a:ext cx="11173116" cy="6258171"/>
            <a:chOff x="557834" y="382507"/>
            <a:chExt cx="11173116" cy="6258171"/>
          </a:xfrm>
        </p:grpSpPr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08B04DED-1E03-8A88-EAA5-296DA9150D3F}"/>
                </a:ext>
              </a:extLst>
            </p:cNvPr>
            <p:cNvGrpSpPr/>
            <p:nvPr/>
          </p:nvGrpSpPr>
          <p:grpSpPr>
            <a:xfrm>
              <a:off x="685961" y="382507"/>
              <a:ext cx="398687" cy="58550"/>
              <a:chOff x="419261" y="513811"/>
              <a:chExt cx="398687" cy="58550"/>
            </a:xfrm>
          </p:grpSpPr>
          <p:sp>
            <p:nvSpPr>
              <p:cNvPr id="5" name="爱设计-2-1">
                <a:extLst>
                  <a:ext uri="{FF2B5EF4-FFF2-40B4-BE49-F238E27FC236}">
                    <a16:creationId xmlns:a16="http://schemas.microsoft.com/office/drawing/2014/main" id="{C4AA07C6-AB86-59D0-05B7-836804697336}"/>
                  </a:ext>
                </a:extLst>
              </p:cNvPr>
              <p:cNvSpPr/>
              <p:nvPr/>
            </p:nvSpPr>
            <p:spPr>
              <a:xfrm>
                <a:off x="759398" y="513811"/>
                <a:ext cx="58550" cy="5855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9C31ABC6-B291-6BD1-F429-C19CA028907E}"/>
                  </a:ext>
                </a:extLst>
              </p:cNvPr>
              <p:cNvSpPr/>
              <p:nvPr/>
            </p:nvSpPr>
            <p:spPr>
              <a:xfrm>
                <a:off x="646019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0EAE565E-0D78-7C56-B821-6144A0DBEE30}"/>
                  </a:ext>
                </a:extLst>
              </p:cNvPr>
              <p:cNvSpPr/>
              <p:nvPr/>
            </p:nvSpPr>
            <p:spPr>
              <a:xfrm>
                <a:off x="532640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爱设计-2-4">
                <a:extLst>
                  <a:ext uri="{FF2B5EF4-FFF2-40B4-BE49-F238E27FC236}">
                    <a16:creationId xmlns:a16="http://schemas.microsoft.com/office/drawing/2014/main" id="{2676A2D8-DEF1-C05E-4DA3-4B00CCAA3B1B}"/>
                  </a:ext>
                </a:extLst>
              </p:cNvPr>
              <p:cNvSpPr/>
              <p:nvPr/>
            </p:nvSpPr>
            <p:spPr>
              <a:xfrm>
                <a:off x="419261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CF483713-60E8-1AC8-3F8C-4DE7EDB0BA18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10" name="爱设计-2-5">
                <a:extLst>
                  <a:ext uri="{FF2B5EF4-FFF2-40B4-BE49-F238E27FC236}">
                    <a16:creationId xmlns:a16="http://schemas.microsoft.com/office/drawing/2014/main" id="{7531E651-2B80-018A-A890-B3A921406389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编程</a:t>
                </a:r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能做什么</a:t>
                </a:r>
              </a:p>
            </p:txBody>
          </p:sp>
          <p:sp>
            <p:nvSpPr>
              <p:cNvPr id="11" name="爱设计-2-6">
                <a:extLst>
                  <a:ext uri="{FF2B5EF4-FFF2-40B4-BE49-F238E27FC236}">
                    <a16:creationId xmlns:a16="http://schemas.microsoft.com/office/drawing/2014/main" id="{E18C7B13-58E3-265B-5029-FFB47FD83337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What Programming Can Do</a:t>
                </a:r>
              </a:p>
            </p:txBody>
          </p:sp>
        </p:grpSp>
        <p:grpSp>
          <p:nvGrpSpPr>
            <p:cNvPr id="12" name="爱设计-4">
              <a:extLst>
                <a:ext uri="{FF2B5EF4-FFF2-40B4-BE49-F238E27FC236}">
                  <a16:creationId xmlns:a16="http://schemas.microsoft.com/office/drawing/2014/main" id="{1181F919-7632-4935-9A0C-C92FD1A42049}"/>
                </a:ext>
              </a:extLst>
            </p:cNvPr>
            <p:cNvGrpSpPr/>
            <p:nvPr/>
          </p:nvGrpSpPr>
          <p:grpSpPr>
            <a:xfrm>
              <a:off x="10666246" y="565245"/>
              <a:ext cx="852654" cy="650177"/>
              <a:chOff x="10539246" y="468403"/>
              <a:chExt cx="979654" cy="747019"/>
            </a:xfrm>
            <a:solidFill>
              <a:schemeClr val="accent1"/>
            </a:solidFill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2E6576-12C6-B82A-3462-7976689C2331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grpFill/>
            </p:grpSpPr>
            <p:sp>
              <p:nvSpPr>
                <p:cNvPr id="15" name="爱设计-2-7">
                  <a:extLst>
                    <a:ext uri="{FF2B5EF4-FFF2-40B4-BE49-F238E27FC236}">
                      <a16:creationId xmlns:a16="http://schemas.microsoft.com/office/drawing/2014/main" id="{C5C82EC4-DC96-A239-F336-3995FE60C0FF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2-8">
                  <a:extLst>
                    <a:ext uri="{FF2B5EF4-FFF2-40B4-BE49-F238E27FC236}">
                      <a16:creationId xmlns:a16="http://schemas.microsoft.com/office/drawing/2014/main" id="{BE95371F-04B9-F7DD-A02B-6E55AA311C57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9">
                  <a:extLst>
                    <a:ext uri="{FF2B5EF4-FFF2-40B4-BE49-F238E27FC236}">
                      <a16:creationId xmlns:a16="http://schemas.microsoft.com/office/drawing/2014/main" id="{68F49798-42BB-53AC-9E9C-B6E8E2D005B1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10">
                  <a:extLst>
                    <a:ext uri="{FF2B5EF4-FFF2-40B4-BE49-F238E27FC236}">
                      <a16:creationId xmlns:a16="http://schemas.microsoft.com/office/drawing/2014/main" id="{E1043CEE-61A2-3AF8-6C90-627F1C2450E0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11">
                  <a:extLst>
                    <a:ext uri="{FF2B5EF4-FFF2-40B4-BE49-F238E27FC236}">
                      <a16:creationId xmlns:a16="http://schemas.microsoft.com/office/drawing/2014/main" id="{CD9D67D8-2CA8-7F67-9392-342954FE037D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12">
                  <a:extLst>
                    <a:ext uri="{FF2B5EF4-FFF2-40B4-BE49-F238E27FC236}">
                      <a16:creationId xmlns:a16="http://schemas.microsoft.com/office/drawing/2014/main" id="{FD91DE94-EF42-1C74-3B90-592E6873287A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13">
                  <a:extLst>
                    <a:ext uri="{FF2B5EF4-FFF2-40B4-BE49-F238E27FC236}">
                      <a16:creationId xmlns:a16="http://schemas.microsoft.com/office/drawing/2014/main" id="{7821453E-DF0F-E5E7-9502-EAC583A4B272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14">
                  <a:extLst>
                    <a:ext uri="{FF2B5EF4-FFF2-40B4-BE49-F238E27FC236}">
                      <a16:creationId xmlns:a16="http://schemas.microsoft.com/office/drawing/2014/main" id="{F3E1FAB4-7781-ADEC-EF73-3E4763233D87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" name="爱设计-2-15">
                <a:extLst>
                  <a:ext uri="{FF2B5EF4-FFF2-40B4-BE49-F238E27FC236}">
                    <a16:creationId xmlns:a16="http://schemas.microsoft.com/office/drawing/2014/main" id="{6523CB29-ED30-7D62-4477-9BDD3DE2F916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爱设计-5">
              <a:extLst>
                <a:ext uri="{FF2B5EF4-FFF2-40B4-BE49-F238E27FC236}">
                  <a16:creationId xmlns:a16="http://schemas.microsoft.com/office/drawing/2014/main" id="{3B810F1C-13CB-1DD6-823A-C1FBD37DF3AB}"/>
                </a:ext>
              </a:extLst>
            </p:cNvPr>
            <p:cNvGrpSpPr/>
            <p:nvPr/>
          </p:nvGrpSpPr>
          <p:grpSpPr>
            <a:xfrm>
              <a:off x="10361997" y="6393110"/>
              <a:ext cx="1368953" cy="247568"/>
              <a:chOff x="10361997" y="6057830"/>
              <a:chExt cx="1368953" cy="247568"/>
            </a:xfrm>
          </p:grpSpPr>
          <p:cxnSp>
            <p:nvCxnSpPr>
              <p:cNvPr id="24" name="爱设计-2-16">
                <a:extLst>
                  <a:ext uri="{FF2B5EF4-FFF2-40B4-BE49-F238E27FC236}">
                    <a16:creationId xmlns:a16="http://schemas.microsoft.com/office/drawing/2014/main" id="{E591C533-2E71-3185-572D-57C108075AC7}"/>
                  </a:ext>
                </a:extLst>
              </p:cNvPr>
              <p:cNvCxnSpPr/>
              <p:nvPr/>
            </p:nvCxnSpPr>
            <p:spPr>
              <a:xfrm>
                <a:off x="11268075" y="6235700"/>
                <a:ext cx="327931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爱设计-2-17">
                <a:extLst>
                  <a:ext uri="{FF2B5EF4-FFF2-40B4-BE49-F238E27FC236}">
                    <a16:creationId xmlns:a16="http://schemas.microsoft.com/office/drawing/2014/main" id="{24F16F53-C35B-1A2B-B5D8-A2B602DA8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61997" y="6057830"/>
                <a:ext cx="1368953" cy="24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December 20XX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49" name="爱设计-3">
            <a:extLst>
              <a:ext uri="{FF2B5EF4-FFF2-40B4-BE49-F238E27FC236}">
                <a16:creationId xmlns:a16="http://schemas.microsoft.com/office/drawing/2014/main" id="{0142EFD4-3B0E-859A-14CA-C23704014CFD}"/>
              </a:ext>
            </a:extLst>
          </p:cNvPr>
          <p:cNvSpPr/>
          <p:nvPr/>
        </p:nvSpPr>
        <p:spPr>
          <a:xfrm>
            <a:off x="5027659" y="1798615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爱设计-4">
            <a:extLst>
              <a:ext uri="{FF2B5EF4-FFF2-40B4-BE49-F238E27FC236}">
                <a16:creationId xmlns:a16="http://schemas.microsoft.com/office/drawing/2014/main" id="{AEB872B1-6EDE-B00E-F1E2-46976F106F12}"/>
              </a:ext>
            </a:extLst>
          </p:cNvPr>
          <p:cNvSpPr/>
          <p:nvPr/>
        </p:nvSpPr>
        <p:spPr>
          <a:xfrm>
            <a:off x="7073133" y="2975723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爱设计-5">
            <a:extLst>
              <a:ext uri="{FF2B5EF4-FFF2-40B4-BE49-F238E27FC236}">
                <a16:creationId xmlns:a16="http://schemas.microsoft.com/office/drawing/2014/main" id="{339C25BC-334F-78A4-60C8-F4FA211D500F}"/>
              </a:ext>
            </a:extLst>
          </p:cNvPr>
          <p:cNvSpPr/>
          <p:nvPr/>
        </p:nvSpPr>
        <p:spPr>
          <a:xfrm>
            <a:off x="4007182" y="3565943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爱设计-6">
            <a:extLst>
              <a:ext uri="{FF2B5EF4-FFF2-40B4-BE49-F238E27FC236}">
                <a16:creationId xmlns:a16="http://schemas.microsoft.com/office/drawing/2014/main" id="{E3A86FEC-C183-EAB6-285D-82A1ECE7D9BE}"/>
              </a:ext>
            </a:extLst>
          </p:cNvPr>
          <p:cNvSpPr/>
          <p:nvPr/>
        </p:nvSpPr>
        <p:spPr>
          <a:xfrm>
            <a:off x="2987724" y="1798615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爱设计-7">
            <a:extLst>
              <a:ext uri="{FF2B5EF4-FFF2-40B4-BE49-F238E27FC236}">
                <a16:creationId xmlns:a16="http://schemas.microsoft.com/office/drawing/2014/main" id="{3C5BEE96-0E94-F31C-74CD-8215C77A81F6}"/>
              </a:ext>
            </a:extLst>
          </p:cNvPr>
          <p:cNvSpPr/>
          <p:nvPr/>
        </p:nvSpPr>
        <p:spPr>
          <a:xfrm>
            <a:off x="948915" y="2975723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爱设计-8">
            <a:extLst>
              <a:ext uri="{FF2B5EF4-FFF2-40B4-BE49-F238E27FC236}">
                <a16:creationId xmlns:a16="http://schemas.microsoft.com/office/drawing/2014/main" id="{4BB4FA31-B5A1-2815-1E25-8BCA5C6D74AD}"/>
              </a:ext>
            </a:extLst>
          </p:cNvPr>
          <p:cNvSpPr txBox="1"/>
          <p:nvPr/>
        </p:nvSpPr>
        <p:spPr>
          <a:xfrm>
            <a:off x="7722245" y="3499051"/>
            <a:ext cx="740588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sp>
        <p:nvSpPr>
          <p:cNvPr id="55" name="爱设计-9">
            <a:extLst>
              <a:ext uri="{FF2B5EF4-FFF2-40B4-BE49-F238E27FC236}">
                <a16:creationId xmlns:a16="http://schemas.microsoft.com/office/drawing/2014/main" id="{6D26835D-1B0D-9143-EF78-F1EE2B5A8940}"/>
              </a:ext>
            </a:extLst>
          </p:cNvPr>
          <p:cNvSpPr txBox="1"/>
          <p:nvPr/>
        </p:nvSpPr>
        <p:spPr>
          <a:xfrm>
            <a:off x="5683384" y="2275495"/>
            <a:ext cx="740587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sp>
        <p:nvSpPr>
          <p:cNvPr id="56" name="爱设计-10">
            <a:extLst>
              <a:ext uri="{FF2B5EF4-FFF2-40B4-BE49-F238E27FC236}">
                <a16:creationId xmlns:a16="http://schemas.microsoft.com/office/drawing/2014/main" id="{673880D4-4606-304F-2DB9-F30FC0493020}"/>
              </a:ext>
            </a:extLst>
          </p:cNvPr>
          <p:cNvSpPr txBox="1"/>
          <p:nvPr/>
        </p:nvSpPr>
        <p:spPr>
          <a:xfrm>
            <a:off x="3631266" y="2275495"/>
            <a:ext cx="740587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sp>
        <p:nvSpPr>
          <p:cNvPr id="57" name="爱设计-11">
            <a:extLst>
              <a:ext uri="{FF2B5EF4-FFF2-40B4-BE49-F238E27FC236}">
                <a16:creationId xmlns:a16="http://schemas.microsoft.com/office/drawing/2014/main" id="{5D9FFD28-38FD-E697-778E-848F09700949}"/>
              </a:ext>
            </a:extLst>
          </p:cNvPr>
          <p:cNvSpPr txBox="1"/>
          <p:nvPr/>
        </p:nvSpPr>
        <p:spPr>
          <a:xfrm>
            <a:off x="4645087" y="4054604"/>
            <a:ext cx="740587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cxnSp>
        <p:nvCxnSpPr>
          <p:cNvPr id="58" name="爱设计-12">
            <a:extLst>
              <a:ext uri="{FF2B5EF4-FFF2-40B4-BE49-F238E27FC236}">
                <a16:creationId xmlns:a16="http://schemas.microsoft.com/office/drawing/2014/main" id="{A708724F-D0A6-62E4-F216-7204E69A2273}"/>
              </a:ext>
            </a:extLst>
          </p:cNvPr>
          <p:cNvCxnSpPr/>
          <p:nvPr/>
        </p:nvCxnSpPr>
        <p:spPr>
          <a:xfrm>
            <a:off x="1967247" y="2975723"/>
            <a:ext cx="1019351" cy="5902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爱设计-13">
            <a:extLst>
              <a:ext uri="{FF2B5EF4-FFF2-40B4-BE49-F238E27FC236}">
                <a16:creationId xmlns:a16="http://schemas.microsoft.com/office/drawing/2014/main" id="{8A489078-5075-01C6-AD34-BDC84D20A963}"/>
              </a:ext>
            </a:extLst>
          </p:cNvPr>
          <p:cNvCxnSpPr/>
          <p:nvPr/>
        </p:nvCxnSpPr>
        <p:spPr>
          <a:xfrm flipH="1">
            <a:off x="2981059" y="2380078"/>
            <a:ext cx="539" cy="118586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爱设计-14">
            <a:extLst>
              <a:ext uri="{FF2B5EF4-FFF2-40B4-BE49-F238E27FC236}">
                <a16:creationId xmlns:a16="http://schemas.microsoft.com/office/drawing/2014/main" id="{ABB291DA-6E94-2344-0D87-E07943FED22B}"/>
              </a:ext>
            </a:extLst>
          </p:cNvPr>
          <p:cNvCxnSpPr/>
          <p:nvPr/>
        </p:nvCxnSpPr>
        <p:spPr>
          <a:xfrm flipV="1">
            <a:off x="2977962" y="1798615"/>
            <a:ext cx="1029220" cy="5814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爱设计-15">
            <a:extLst>
              <a:ext uri="{FF2B5EF4-FFF2-40B4-BE49-F238E27FC236}">
                <a16:creationId xmlns:a16="http://schemas.microsoft.com/office/drawing/2014/main" id="{FE1EECA5-C8D8-AC2A-A50C-150B2A95F7D9}"/>
              </a:ext>
            </a:extLst>
          </p:cNvPr>
          <p:cNvCxnSpPr/>
          <p:nvPr/>
        </p:nvCxnSpPr>
        <p:spPr>
          <a:xfrm flipH="1" flipV="1">
            <a:off x="3995410" y="1798615"/>
            <a:ext cx="1029220" cy="5814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爱设计-16">
            <a:extLst>
              <a:ext uri="{FF2B5EF4-FFF2-40B4-BE49-F238E27FC236}">
                <a16:creationId xmlns:a16="http://schemas.microsoft.com/office/drawing/2014/main" id="{896B7A51-0E0F-BA8D-1BD7-98246DDEE832}"/>
              </a:ext>
            </a:extLst>
          </p:cNvPr>
          <p:cNvCxnSpPr/>
          <p:nvPr/>
        </p:nvCxnSpPr>
        <p:spPr>
          <a:xfrm flipH="1">
            <a:off x="5014868" y="2380078"/>
            <a:ext cx="539" cy="118586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爱设计-17">
            <a:extLst>
              <a:ext uri="{FF2B5EF4-FFF2-40B4-BE49-F238E27FC236}">
                <a16:creationId xmlns:a16="http://schemas.microsoft.com/office/drawing/2014/main" id="{C6ECA4DE-6754-EC5F-16DB-2E9C02AAEBC3}"/>
              </a:ext>
            </a:extLst>
          </p:cNvPr>
          <p:cNvCxnSpPr/>
          <p:nvPr/>
        </p:nvCxnSpPr>
        <p:spPr>
          <a:xfrm>
            <a:off x="5015247" y="3555272"/>
            <a:ext cx="1034639" cy="5992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爱设计-18">
            <a:extLst>
              <a:ext uri="{FF2B5EF4-FFF2-40B4-BE49-F238E27FC236}">
                <a16:creationId xmlns:a16="http://schemas.microsoft.com/office/drawing/2014/main" id="{091DC023-016D-4092-5A05-2E6024EAD9EF}"/>
              </a:ext>
            </a:extLst>
          </p:cNvPr>
          <p:cNvCxnSpPr/>
          <p:nvPr/>
        </p:nvCxnSpPr>
        <p:spPr>
          <a:xfrm flipH="1">
            <a:off x="6043366" y="2973010"/>
            <a:ext cx="2046349" cy="11814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爱设计-19">
            <a:extLst>
              <a:ext uri="{FF2B5EF4-FFF2-40B4-BE49-F238E27FC236}">
                <a16:creationId xmlns:a16="http://schemas.microsoft.com/office/drawing/2014/main" id="{D6D1F0BA-9FD5-5E36-FDFF-E1FCBA84D93D}"/>
              </a:ext>
            </a:extLst>
          </p:cNvPr>
          <p:cNvSpPr/>
          <p:nvPr/>
        </p:nvSpPr>
        <p:spPr>
          <a:xfrm>
            <a:off x="2911921" y="3491783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1"/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爱设计-20">
            <a:extLst>
              <a:ext uri="{FF2B5EF4-FFF2-40B4-BE49-F238E27FC236}">
                <a16:creationId xmlns:a16="http://schemas.microsoft.com/office/drawing/2014/main" id="{18B38384-26B7-1BDC-706C-20E1919C5CF3}"/>
              </a:ext>
            </a:extLst>
          </p:cNvPr>
          <p:cNvSpPr/>
          <p:nvPr/>
        </p:nvSpPr>
        <p:spPr>
          <a:xfrm>
            <a:off x="4948189" y="2293074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爱设计-21">
            <a:extLst>
              <a:ext uri="{FF2B5EF4-FFF2-40B4-BE49-F238E27FC236}">
                <a16:creationId xmlns:a16="http://schemas.microsoft.com/office/drawing/2014/main" id="{36C4040F-12C6-D710-89B2-6CDA35DBF44F}"/>
              </a:ext>
            </a:extLst>
          </p:cNvPr>
          <p:cNvSpPr/>
          <p:nvPr/>
        </p:nvSpPr>
        <p:spPr>
          <a:xfrm>
            <a:off x="4954390" y="3476071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爱设计-22">
            <a:extLst>
              <a:ext uri="{FF2B5EF4-FFF2-40B4-BE49-F238E27FC236}">
                <a16:creationId xmlns:a16="http://schemas.microsoft.com/office/drawing/2014/main" id="{72677BD9-5608-38E9-C6DE-9973C58BFD56}"/>
              </a:ext>
            </a:extLst>
          </p:cNvPr>
          <p:cNvSpPr/>
          <p:nvPr/>
        </p:nvSpPr>
        <p:spPr>
          <a:xfrm>
            <a:off x="5976367" y="4060058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爱设计-23">
            <a:extLst>
              <a:ext uri="{FF2B5EF4-FFF2-40B4-BE49-F238E27FC236}">
                <a16:creationId xmlns:a16="http://schemas.microsoft.com/office/drawing/2014/main" id="{6991F44C-3DA7-921E-72E0-6A0F121D92A6}"/>
              </a:ext>
            </a:extLst>
          </p:cNvPr>
          <p:cNvSpPr/>
          <p:nvPr/>
        </p:nvSpPr>
        <p:spPr>
          <a:xfrm>
            <a:off x="8008978" y="2898188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爱设计-24">
            <a:extLst>
              <a:ext uri="{FF2B5EF4-FFF2-40B4-BE49-F238E27FC236}">
                <a16:creationId xmlns:a16="http://schemas.microsoft.com/office/drawing/2014/main" id="{B551B6A8-5766-51F2-0EBC-FA56142232B6}"/>
              </a:ext>
            </a:extLst>
          </p:cNvPr>
          <p:cNvSpPr/>
          <p:nvPr/>
        </p:nvSpPr>
        <p:spPr>
          <a:xfrm>
            <a:off x="1913691" y="2899024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accent1"/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爱设计-25">
            <a:extLst>
              <a:ext uri="{FF2B5EF4-FFF2-40B4-BE49-F238E27FC236}">
                <a16:creationId xmlns:a16="http://schemas.microsoft.com/office/drawing/2014/main" id="{D2280C48-1038-61C3-1793-BE6F1AD18F9F}"/>
              </a:ext>
            </a:extLst>
          </p:cNvPr>
          <p:cNvSpPr/>
          <p:nvPr/>
        </p:nvSpPr>
        <p:spPr>
          <a:xfrm>
            <a:off x="9114373" y="2975723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爱设计-26">
            <a:extLst>
              <a:ext uri="{FF2B5EF4-FFF2-40B4-BE49-F238E27FC236}">
                <a16:creationId xmlns:a16="http://schemas.microsoft.com/office/drawing/2014/main" id="{989EC4A5-8B8B-FF04-7EFE-C17D1BC706D5}"/>
              </a:ext>
            </a:extLst>
          </p:cNvPr>
          <p:cNvSpPr txBox="1"/>
          <p:nvPr/>
        </p:nvSpPr>
        <p:spPr>
          <a:xfrm>
            <a:off x="9760490" y="3441519"/>
            <a:ext cx="740587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20XX</a:t>
            </a:r>
          </a:p>
        </p:txBody>
      </p:sp>
      <p:cxnSp>
        <p:nvCxnSpPr>
          <p:cNvPr id="73" name="爱设计-27">
            <a:extLst>
              <a:ext uri="{FF2B5EF4-FFF2-40B4-BE49-F238E27FC236}">
                <a16:creationId xmlns:a16="http://schemas.microsoft.com/office/drawing/2014/main" id="{29D6ECE6-6225-0F67-91E8-DBEFF9FB192B}"/>
              </a:ext>
            </a:extLst>
          </p:cNvPr>
          <p:cNvCxnSpPr/>
          <p:nvPr/>
        </p:nvCxnSpPr>
        <p:spPr>
          <a:xfrm>
            <a:off x="10132705" y="2975723"/>
            <a:ext cx="1019351" cy="5902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爱设计-28">
            <a:extLst>
              <a:ext uri="{FF2B5EF4-FFF2-40B4-BE49-F238E27FC236}">
                <a16:creationId xmlns:a16="http://schemas.microsoft.com/office/drawing/2014/main" id="{95BE4F52-7DB3-3B81-343C-DF3CC8276961}"/>
              </a:ext>
            </a:extLst>
          </p:cNvPr>
          <p:cNvSpPr/>
          <p:nvPr/>
        </p:nvSpPr>
        <p:spPr>
          <a:xfrm>
            <a:off x="11077379" y="3491783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爱设计-29">
            <a:extLst>
              <a:ext uri="{FF2B5EF4-FFF2-40B4-BE49-F238E27FC236}">
                <a16:creationId xmlns:a16="http://schemas.microsoft.com/office/drawing/2014/main" id="{84701FEB-0E07-76B7-8508-B45EA35A0356}"/>
              </a:ext>
            </a:extLst>
          </p:cNvPr>
          <p:cNvSpPr/>
          <p:nvPr/>
        </p:nvSpPr>
        <p:spPr>
          <a:xfrm>
            <a:off x="10079149" y="2899024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6" name="爱设计-30">
            <a:extLst>
              <a:ext uri="{FF2B5EF4-FFF2-40B4-BE49-F238E27FC236}">
                <a16:creationId xmlns:a16="http://schemas.microsoft.com/office/drawing/2014/main" id="{213B8DB9-A039-5260-798D-4EDC67A28058}"/>
              </a:ext>
            </a:extLst>
          </p:cNvPr>
          <p:cNvCxnSpPr>
            <a:cxnSpLocks/>
          </p:cNvCxnSpPr>
          <p:nvPr/>
        </p:nvCxnSpPr>
        <p:spPr>
          <a:xfrm flipH="1">
            <a:off x="9111942" y="2975723"/>
            <a:ext cx="1019351" cy="5902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爱设计-31">
            <a:extLst>
              <a:ext uri="{FF2B5EF4-FFF2-40B4-BE49-F238E27FC236}">
                <a16:creationId xmlns:a16="http://schemas.microsoft.com/office/drawing/2014/main" id="{D2DC0DF0-D690-D863-8FEF-1C389A948999}"/>
              </a:ext>
            </a:extLst>
          </p:cNvPr>
          <p:cNvCxnSpPr>
            <a:cxnSpLocks/>
          </p:cNvCxnSpPr>
          <p:nvPr/>
        </p:nvCxnSpPr>
        <p:spPr>
          <a:xfrm>
            <a:off x="8092591" y="2975723"/>
            <a:ext cx="1019351" cy="5902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爱设计-32">
            <a:extLst>
              <a:ext uri="{FF2B5EF4-FFF2-40B4-BE49-F238E27FC236}">
                <a16:creationId xmlns:a16="http://schemas.microsoft.com/office/drawing/2014/main" id="{45174F80-C84E-2823-9A85-D94336BCFEE5}"/>
              </a:ext>
            </a:extLst>
          </p:cNvPr>
          <p:cNvSpPr/>
          <p:nvPr/>
        </p:nvSpPr>
        <p:spPr>
          <a:xfrm>
            <a:off x="9052188" y="3476071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爱设计-33">
            <a:extLst>
              <a:ext uri="{FF2B5EF4-FFF2-40B4-BE49-F238E27FC236}">
                <a16:creationId xmlns:a16="http://schemas.microsoft.com/office/drawing/2014/main" id="{0DB9FC54-009E-54C0-72D9-7460DC8DD8CD}"/>
              </a:ext>
            </a:extLst>
          </p:cNvPr>
          <p:cNvSpPr txBox="1"/>
          <p:nvPr/>
        </p:nvSpPr>
        <p:spPr>
          <a:xfrm>
            <a:off x="7400041" y="3975789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80" name="爱设计-34">
            <a:extLst>
              <a:ext uri="{FF2B5EF4-FFF2-40B4-BE49-F238E27FC236}">
                <a16:creationId xmlns:a16="http://schemas.microsoft.com/office/drawing/2014/main" id="{6BFA6B28-F653-9C0D-304D-DFC2D113F4DB}"/>
              </a:ext>
            </a:extLst>
          </p:cNvPr>
          <p:cNvSpPr txBox="1"/>
          <p:nvPr/>
        </p:nvSpPr>
        <p:spPr>
          <a:xfrm>
            <a:off x="5361179" y="2752233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81" name="爱设计-35">
            <a:extLst>
              <a:ext uri="{FF2B5EF4-FFF2-40B4-BE49-F238E27FC236}">
                <a16:creationId xmlns:a16="http://schemas.microsoft.com/office/drawing/2014/main" id="{6594E5AF-618E-77EE-9479-F9E5CB5D9D51}"/>
              </a:ext>
            </a:extLst>
          </p:cNvPr>
          <p:cNvSpPr txBox="1"/>
          <p:nvPr/>
        </p:nvSpPr>
        <p:spPr>
          <a:xfrm>
            <a:off x="3309061" y="2752233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82" name="爱设计-36">
            <a:extLst>
              <a:ext uri="{FF2B5EF4-FFF2-40B4-BE49-F238E27FC236}">
                <a16:creationId xmlns:a16="http://schemas.microsoft.com/office/drawing/2014/main" id="{59CFC86D-5B4A-D1D4-B0A4-30BB129905D8}"/>
              </a:ext>
            </a:extLst>
          </p:cNvPr>
          <p:cNvSpPr txBox="1"/>
          <p:nvPr/>
        </p:nvSpPr>
        <p:spPr>
          <a:xfrm>
            <a:off x="1388247" y="3918257"/>
            <a:ext cx="1154162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爱设计演示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83" name="爱设计-37">
            <a:extLst>
              <a:ext uri="{FF2B5EF4-FFF2-40B4-BE49-F238E27FC236}">
                <a16:creationId xmlns:a16="http://schemas.microsoft.com/office/drawing/2014/main" id="{C260925A-E69E-6E4E-3FB8-8EDC44C8BCF0}"/>
              </a:ext>
            </a:extLst>
          </p:cNvPr>
          <p:cNvSpPr txBox="1"/>
          <p:nvPr/>
        </p:nvSpPr>
        <p:spPr>
          <a:xfrm>
            <a:off x="4322882" y="4531342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84" name="爱设计-38">
            <a:extLst>
              <a:ext uri="{FF2B5EF4-FFF2-40B4-BE49-F238E27FC236}">
                <a16:creationId xmlns:a16="http://schemas.microsoft.com/office/drawing/2014/main" id="{4286B1EC-B243-E0DD-273B-BBF1FD7A70EA}"/>
              </a:ext>
            </a:extLst>
          </p:cNvPr>
          <p:cNvSpPr txBox="1"/>
          <p:nvPr/>
        </p:nvSpPr>
        <p:spPr>
          <a:xfrm>
            <a:off x="9438287" y="3918257"/>
            <a:ext cx="1384995" cy="3693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85" name="爱设计-39">
            <a:extLst>
              <a:ext uri="{FF2B5EF4-FFF2-40B4-BE49-F238E27FC236}">
                <a16:creationId xmlns:a16="http://schemas.microsoft.com/office/drawing/2014/main" id="{8CB03A21-B53B-916C-02C8-51135D706D61}"/>
              </a:ext>
            </a:extLst>
          </p:cNvPr>
          <p:cNvSpPr txBox="1"/>
          <p:nvPr/>
        </p:nvSpPr>
        <p:spPr>
          <a:xfrm>
            <a:off x="6749236" y="4287287"/>
            <a:ext cx="2686606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承载品牌内核，引发情感共鸣</a:t>
            </a:r>
          </a:p>
        </p:txBody>
      </p:sp>
      <p:sp>
        <p:nvSpPr>
          <p:cNvPr id="86" name="爱设计-40">
            <a:extLst>
              <a:ext uri="{FF2B5EF4-FFF2-40B4-BE49-F238E27FC236}">
                <a16:creationId xmlns:a16="http://schemas.microsoft.com/office/drawing/2014/main" id="{0849DF57-AA11-641D-02F7-F24D2B2DE6EF}"/>
              </a:ext>
            </a:extLst>
          </p:cNvPr>
          <p:cNvSpPr txBox="1"/>
          <p:nvPr/>
        </p:nvSpPr>
        <p:spPr>
          <a:xfrm>
            <a:off x="5022787" y="3063731"/>
            <a:ext cx="2061780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优质内容作为营销输出核心</a:t>
            </a:r>
          </a:p>
        </p:txBody>
      </p:sp>
      <p:sp>
        <p:nvSpPr>
          <p:cNvPr id="87" name="爱设计-41">
            <a:extLst>
              <a:ext uri="{FF2B5EF4-FFF2-40B4-BE49-F238E27FC236}">
                <a16:creationId xmlns:a16="http://schemas.microsoft.com/office/drawing/2014/main" id="{9E391F67-C364-5770-8910-BBD05959B1BC}"/>
              </a:ext>
            </a:extLst>
          </p:cNvPr>
          <p:cNvSpPr txBox="1"/>
          <p:nvPr/>
        </p:nvSpPr>
        <p:spPr>
          <a:xfrm>
            <a:off x="2658256" y="3063731"/>
            <a:ext cx="2686606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海报、文章、视频、直播等</a:t>
            </a:r>
          </a:p>
        </p:txBody>
      </p:sp>
      <p:sp>
        <p:nvSpPr>
          <p:cNvPr id="88" name="爱设计-42">
            <a:extLst>
              <a:ext uri="{FF2B5EF4-FFF2-40B4-BE49-F238E27FC236}">
                <a16:creationId xmlns:a16="http://schemas.microsoft.com/office/drawing/2014/main" id="{75173721-DB51-8860-F270-FD2A12A671C4}"/>
              </a:ext>
            </a:extLst>
          </p:cNvPr>
          <p:cNvSpPr txBox="1"/>
          <p:nvPr/>
        </p:nvSpPr>
        <p:spPr>
          <a:xfrm>
            <a:off x="926187" y="4229755"/>
            <a:ext cx="2078282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传递品牌声量对平台用户种草</a:t>
            </a:r>
          </a:p>
        </p:txBody>
      </p:sp>
      <p:sp>
        <p:nvSpPr>
          <p:cNvPr id="89" name="爱设计-43">
            <a:extLst>
              <a:ext uri="{FF2B5EF4-FFF2-40B4-BE49-F238E27FC236}">
                <a16:creationId xmlns:a16="http://schemas.microsoft.com/office/drawing/2014/main" id="{6FD7B482-12F8-9ACC-880B-C258D81ADE56}"/>
              </a:ext>
            </a:extLst>
          </p:cNvPr>
          <p:cNvSpPr txBox="1"/>
          <p:nvPr/>
        </p:nvSpPr>
        <p:spPr>
          <a:xfrm>
            <a:off x="3880352" y="4842840"/>
            <a:ext cx="2270056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全社交媒体全域流量整合营销</a:t>
            </a:r>
          </a:p>
        </p:txBody>
      </p:sp>
      <p:sp>
        <p:nvSpPr>
          <p:cNvPr id="90" name="爱设计-44">
            <a:extLst>
              <a:ext uri="{FF2B5EF4-FFF2-40B4-BE49-F238E27FC236}">
                <a16:creationId xmlns:a16="http://schemas.microsoft.com/office/drawing/2014/main" id="{FDF34C90-FED8-DF8D-7660-C2C28A59C234}"/>
              </a:ext>
            </a:extLst>
          </p:cNvPr>
          <p:cNvSpPr txBox="1"/>
          <p:nvPr/>
        </p:nvSpPr>
        <p:spPr>
          <a:xfrm>
            <a:off x="8995757" y="4229755"/>
            <a:ext cx="2270056" cy="29835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不同流量平台开设个人账户</a:t>
            </a:r>
          </a:p>
        </p:txBody>
      </p:sp>
      <p:sp>
        <p:nvSpPr>
          <p:cNvPr id="91" name="爱设计-45">
            <a:extLst>
              <a:ext uri="{FF2B5EF4-FFF2-40B4-BE49-F238E27FC236}">
                <a16:creationId xmlns:a16="http://schemas.microsoft.com/office/drawing/2014/main" id="{698CB93F-D9C3-A5BC-70E5-2E5F7E94939A}"/>
              </a:ext>
            </a:extLst>
          </p:cNvPr>
          <p:cNvSpPr txBox="1"/>
          <p:nvPr/>
        </p:nvSpPr>
        <p:spPr>
          <a:xfrm>
            <a:off x="1663963" y="3399609"/>
            <a:ext cx="602729" cy="40011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2012</a:t>
            </a:r>
          </a:p>
        </p:txBody>
      </p:sp>
      <p:sp>
        <p:nvSpPr>
          <p:cNvPr id="92" name="爱设计-46">
            <a:extLst>
              <a:ext uri="{FF2B5EF4-FFF2-40B4-BE49-F238E27FC236}">
                <a16:creationId xmlns:a16="http://schemas.microsoft.com/office/drawing/2014/main" id="{0587350F-D6C2-2F8C-BD10-88D721F72ADD}"/>
              </a:ext>
            </a:extLst>
          </p:cNvPr>
          <p:cNvSpPr/>
          <p:nvPr/>
        </p:nvSpPr>
        <p:spPr>
          <a:xfrm>
            <a:off x="7004721" y="3491783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pPr marL="0" marR="0" lvl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70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爱设计-1">
            <a:extLst>
              <a:ext uri="{FF2B5EF4-FFF2-40B4-BE49-F238E27FC236}">
                <a16:creationId xmlns:a16="http://schemas.microsoft.com/office/drawing/2014/main" id="{14DDE1D4-7FB7-9D6B-6F0E-7F6857F2CB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590220E1-1E60-94A9-F09A-A0099D27B8EC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4" name="爱设计-2-1">
              <a:extLst>
                <a:ext uri="{FF2B5EF4-FFF2-40B4-BE49-F238E27FC236}">
                  <a16:creationId xmlns:a16="http://schemas.microsoft.com/office/drawing/2014/main" id="{6D1B88E0-FF66-C150-6D4F-320077AC4565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5" name="爱设计-2-2">
              <a:extLst>
                <a:ext uri="{FF2B5EF4-FFF2-40B4-BE49-F238E27FC236}">
                  <a16:creationId xmlns:a16="http://schemas.microsoft.com/office/drawing/2014/main" id="{4C1636B1-C549-57A6-B93F-C5F10092388D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6" name="爱设计-2-3">
              <a:extLst>
                <a:ext uri="{FF2B5EF4-FFF2-40B4-BE49-F238E27FC236}">
                  <a16:creationId xmlns:a16="http://schemas.microsoft.com/office/drawing/2014/main" id="{699FC12F-7890-34DC-6715-44B5126BFD14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grpSp>
        <p:nvGrpSpPr>
          <p:cNvPr id="7" name="爱设计-3">
            <a:extLst>
              <a:ext uri="{FF2B5EF4-FFF2-40B4-BE49-F238E27FC236}">
                <a16:creationId xmlns:a16="http://schemas.microsoft.com/office/drawing/2014/main" id="{9F700588-B666-54B5-5517-5878FCD9D373}"/>
              </a:ext>
            </a:extLst>
          </p:cNvPr>
          <p:cNvGrpSpPr/>
          <p:nvPr/>
        </p:nvGrpSpPr>
        <p:grpSpPr>
          <a:xfrm>
            <a:off x="10361997" y="6057830"/>
            <a:ext cx="1368953" cy="247568"/>
            <a:chOff x="10361997" y="6057830"/>
            <a:chExt cx="1368953" cy="247568"/>
          </a:xfrm>
        </p:grpSpPr>
        <p:cxnSp>
          <p:nvCxnSpPr>
            <p:cNvPr id="8" name="爱设计-3-1">
              <a:extLst>
                <a:ext uri="{FF2B5EF4-FFF2-40B4-BE49-F238E27FC236}">
                  <a16:creationId xmlns:a16="http://schemas.microsoft.com/office/drawing/2014/main" id="{3A45CE81-0A93-FECC-81C1-D5672DD5D034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爱设计-3-2">
              <a:extLst>
                <a:ext uri="{FF2B5EF4-FFF2-40B4-BE49-F238E27FC236}">
                  <a16:creationId xmlns:a16="http://schemas.microsoft.com/office/drawing/2014/main" id="{8802034F-C698-484F-44B8-E0720A85EC30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爱设计-4">
            <a:extLst>
              <a:ext uri="{FF2B5EF4-FFF2-40B4-BE49-F238E27FC236}">
                <a16:creationId xmlns:a16="http://schemas.microsoft.com/office/drawing/2014/main" id="{D9402B68-4F85-E63B-0151-96A8EC93F364}"/>
              </a:ext>
            </a:extLst>
          </p:cNvPr>
          <p:cNvGrpSpPr/>
          <p:nvPr/>
        </p:nvGrpSpPr>
        <p:grpSpPr>
          <a:xfrm>
            <a:off x="10666246" y="565245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5D99A0F-72B6-90D4-F064-68F7CC50C208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3" name="爱设计-4-1">
                <a:extLst>
                  <a:ext uri="{FF2B5EF4-FFF2-40B4-BE49-F238E27FC236}">
                    <a16:creationId xmlns:a16="http://schemas.microsoft.com/office/drawing/2014/main" id="{F01C12B4-F0A7-0507-CEBA-C68C6704A95F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爱设计-4-2">
                <a:extLst>
                  <a:ext uri="{FF2B5EF4-FFF2-40B4-BE49-F238E27FC236}">
                    <a16:creationId xmlns:a16="http://schemas.microsoft.com/office/drawing/2014/main" id="{A4EA128D-D5B0-DD60-8F84-E16243954EB6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爱设计-4-3">
                <a:extLst>
                  <a:ext uri="{FF2B5EF4-FFF2-40B4-BE49-F238E27FC236}">
                    <a16:creationId xmlns:a16="http://schemas.microsoft.com/office/drawing/2014/main" id="{9CC6297E-27B2-8640-187C-0132043D82D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爱设计-4-4">
                <a:extLst>
                  <a:ext uri="{FF2B5EF4-FFF2-40B4-BE49-F238E27FC236}">
                    <a16:creationId xmlns:a16="http://schemas.microsoft.com/office/drawing/2014/main" id="{A6BE49CC-014C-3C48-C9BA-C5C1DAFDF90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爱设计-4-5">
                <a:extLst>
                  <a:ext uri="{FF2B5EF4-FFF2-40B4-BE49-F238E27FC236}">
                    <a16:creationId xmlns:a16="http://schemas.microsoft.com/office/drawing/2014/main" id="{DBF1BAD2-D6D0-892F-DBB5-1A6B7B931A8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爱设计-4-6">
                <a:extLst>
                  <a:ext uri="{FF2B5EF4-FFF2-40B4-BE49-F238E27FC236}">
                    <a16:creationId xmlns:a16="http://schemas.microsoft.com/office/drawing/2014/main" id="{ADC95F0B-E746-51DB-1126-496E49E81922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爱设计-4-7">
                <a:extLst>
                  <a:ext uri="{FF2B5EF4-FFF2-40B4-BE49-F238E27FC236}">
                    <a16:creationId xmlns:a16="http://schemas.microsoft.com/office/drawing/2014/main" id="{7E9160A8-B0EB-418F-FCC7-CF098BD26283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爱设计-4-8">
                <a:extLst>
                  <a:ext uri="{FF2B5EF4-FFF2-40B4-BE49-F238E27FC236}">
                    <a16:creationId xmlns:a16="http://schemas.microsoft.com/office/drawing/2014/main" id="{742D7231-6D80-D23C-BC4E-D37698885FB4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爱设计-4-9">
              <a:extLst>
                <a:ext uri="{FF2B5EF4-FFF2-40B4-BE49-F238E27FC236}">
                  <a16:creationId xmlns:a16="http://schemas.microsoft.com/office/drawing/2014/main" id="{FA1D1ABA-F52B-B8B0-1AA3-E25BE7B6B003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" name="爱设计-5">
            <a:extLst>
              <a:ext uri="{FF2B5EF4-FFF2-40B4-BE49-F238E27FC236}">
                <a16:creationId xmlns:a16="http://schemas.microsoft.com/office/drawing/2014/main" id="{2A2F78DB-2EAD-9E7C-940B-EA0FDA73AE17}"/>
              </a:ext>
            </a:extLst>
          </p:cNvPr>
          <p:cNvGrpSpPr/>
          <p:nvPr/>
        </p:nvGrpSpPr>
        <p:grpSpPr>
          <a:xfrm>
            <a:off x="692686" y="5833642"/>
            <a:ext cx="1679478" cy="300458"/>
            <a:chOff x="692686" y="5833642"/>
            <a:chExt cx="1679478" cy="300458"/>
          </a:xfrm>
        </p:grpSpPr>
        <p:sp>
          <p:nvSpPr>
            <p:cNvPr id="22" name="爱设计-5-1">
              <a:extLst>
                <a:ext uri="{FF2B5EF4-FFF2-40B4-BE49-F238E27FC236}">
                  <a16:creationId xmlns:a16="http://schemas.microsoft.com/office/drawing/2014/main" id="{59A9AFA3-52CA-345F-6083-94AAA0C724CC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爱设计-5-2">
              <a:extLst>
                <a:ext uri="{FF2B5EF4-FFF2-40B4-BE49-F238E27FC236}">
                  <a16:creationId xmlns:a16="http://schemas.microsoft.com/office/drawing/2014/main" id="{072A41C6-77DC-E9CB-2803-3281CB867B91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爱设计-5-3">
              <a:extLst>
                <a:ext uri="{FF2B5EF4-FFF2-40B4-BE49-F238E27FC236}">
                  <a16:creationId xmlns:a16="http://schemas.microsoft.com/office/drawing/2014/main" id="{2468CF7F-A351-61EB-827E-553F19FF86B0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爱设计-5-4">
              <a:extLst>
                <a:ext uri="{FF2B5EF4-FFF2-40B4-BE49-F238E27FC236}">
                  <a16:creationId xmlns:a16="http://schemas.microsoft.com/office/drawing/2014/main" id="{AA457E8E-05A7-49EE-4249-1E79FBA97874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爱设计-5-5">
              <a:extLst>
                <a:ext uri="{FF2B5EF4-FFF2-40B4-BE49-F238E27FC236}">
                  <a16:creationId xmlns:a16="http://schemas.microsoft.com/office/drawing/2014/main" id="{1CD7D90B-D00D-6B85-0291-7D4506BBE6E6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爱设计-5-6">
              <a:extLst>
                <a:ext uri="{FF2B5EF4-FFF2-40B4-BE49-F238E27FC236}">
                  <a16:creationId xmlns:a16="http://schemas.microsoft.com/office/drawing/2014/main" id="{F896865E-FB36-F919-F099-A8C3B141ED6B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28" name="爱设计-5-7">
              <a:extLst>
                <a:ext uri="{FF2B5EF4-FFF2-40B4-BE49-F238E27FC236}">
                  <a16:creationId xmlns:a16="http://schemas.microsoft.com/office/drawing/2014/main" id="{76F6C08C-8015-7E40-5737-8977B0003D58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29" name="爱设计-5-8">
              <a:extLst>
                <a:ext uri="{FF2B5EF4-FFF2-40B4-BE49-F238E27FC236}">
                  <a16:creationId xmlns:a16="http://schemas.microsoft.com/office/drawing/2014/main" id="{5FA512E8-544A-0C0E-F663-88356B2FA325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爱设计-5-9">
              <a:extLst>
                <a:ext uri="{FF2B5EF4-FFF2-40B4-BE49-F238E27FC236}">
                  <a16:creationId xmlns:a16="http://schemas.microsoft.com/office/drawing/2014/main" id="{751C1820-F678-26FD-3152-B4FB3A47613F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31" name="爱设计-5-10">
              <a:extLst>
                <a:ext uri="{FF2B5EF4-FFF2-40B4-BE49-F238E27FC236}">
                  <a16:creationId xmlns:a16="http://schemas.microsoft.com/office/drawing/2014/main" id="{6833EB3A-3CC2-74D2-7B53-0059773DFC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32" name="爱设计-5-11">
              <a:extLst>
                <a:ext uri="{FF2B5EF4-FFF2-40B4-BE49-F238E27FC236}">
                  <a16:creationId xmlns:a16="http://schemas.microsoft.com/office/drawing/2014/main" id="{49D18AE3-7444-80F6-E8A8-D1C9E3303C99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4" name="爱设计-6">
            <a:extLst>
              <a:ext uri="{FF2B5EF4-FFF2-40B4-BE49-F238E27FC236}">
                <a16:creationId xmlns:a16="http://schemas.microsoft.com/office/drawing/2014/main" id="{36B3AE8D-F2FE-7F48-2F80-57C5F3AF0B66}"/>
              </a:ext>
            </a:extLst>
          </p:cNvPr>
          <p:cNvSpPr txBox="1"/>
          <p:nvPr/>
        </p:nvSpPr>
        <p:spPr>
          <a:xfrm>
            <a:off x="4249499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gradFill>
                  <a:gsLst>
                    <a:gs pos="0">
                      <a:schemeClr val="accent2"/>
                    </a:gs>
                    <a:gs pos="73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D6951DEF-A0B4-3B2C-7680-E611E277F33B}"/>
              </a:ext>
            </a:extLst>
          </p:cNvPr>
          <p:cNvSpPr txBox="1"/>
          <p:nvPr/>
        </p:nvSpPr>
        <p:spPr>
          <a:xfrm>
            <a:off x="2918361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选择</a:t>
            </a:r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编程语言</a:t>
            </a:r>
          </a:p>
        </p:txBody>
      </p:sp>
      <p:sp>
        <p:nvSpPr>
          <p:cNvPr id="36" name="爱设计-8">
            <a:extLst>
              <a:ext uri="{FF2B5EF4-FFF2-40B4-BE49-F238E27FC236}">
                <a16:creationId xmlns:a16="http://schemas.microsoft.com/office/drawing/2014/main" id="{D4F8CCB0-6E33-4857-74FD-9146379E3CD9}"/>
              </a:ext>
            </a:extLst>
          </p:cNvPr>
          <p:cNvSpPr txBox="1"/>
          <p:nvPr/>
        </p:nvSpPr>
        <p:spPr>
          <a:xfrm>
            <a:off x="3162298" y="4299014"/>
            <a:ext cx="5842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Select Programming Language</a:t>
            </a:r>
          </a:p>
        </p:txBody>
      </p:sp>
      <p:sp>
        <p:nvSpPr>
          <p:cNvPr id="37" name="爱设计-9">
            <a:extLst>
              <a:ext uri="{FF2B5EF4-FFF2-40B4-BE49-F238E27FC236}">
                <a16:creationId xmlns:a16="http://schemas.microsoft.com/office/drawing/2014/main" id="{4EF10ACB-F46F-AA74-4E27-940643D8EED2}"/>
              </a:ext>
            </a:extLst>
          </p:cNvPr>
          <p:cNvSpPr/>
          <p:nvPr/>
        </p:nvSpPr>
        <p:spPr>
          <a:xfrm>
            <a:off x="-1648562" y="3227741"/>
            <a:ext cx="3759901" cy="663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爱设计-10">
            <a:extLst>
              <a:ext uri="{FF2B5EF4-FFF2-40B4-BE49-F238E27FC236}">
                <a16:creationId xmlns:a16="http://schemas.microsoft.com/office/drawing/2014/main" id="{B35ECD25-5181-7EED-BCB6-77A314EA01E3}"/>
              </a:ext>
            </a:extLst>
          </p:cNvPr>
          <p:cNvSpPr/>
          <p:nvPr/>
        </p:nvSpPr>
        <p:spPr>
          <a:xfrm>
            <a:off x="10055259" y="3227741"/>
            <a:ext cx="3759901" cy="663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202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爱设计-2">
            <a:extLst>
              <a:ext uri="{FF2B5EF4-FFF2-40B4-BE49-F238E27FC236}">
                <a16:creationId xmlns:a16="http://schemas.microsoft.com/office/drawing/2014/main" id="{C22E2273-15FF-C80A-696A-2EB64309D8B0}"/>
              </a:ext>
            </a:extLst>
          </p:cNvPr>
          <p:cNvGrpSpPr/>
          <p:nvPr/>
        </p:nvGrpSpPr>
        <p:grpSpPr>
          <a:xfrm>
            <a:off x="557834" y="382507"/>
            <a:ext cx="11173116" cy="6258171"/>
            <a:chOff x="557834" y="382507"/>
            <a:chExt cx="11173116" cy="6258171"/>
          </a:xfrm>
        </p:grpSpPr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08B04DED-1E03-8A88-EAA5-296DA9150D3F}"/>
                </a:ext>
              </a:extLst>
            </p:cNvPr>
            <p:cNvGrpSpPr/>
            <p:nvPr/>
          </p:nvGrpSpPr>
          <p:grpSpPr>
            <a:xfrm>
              <a:off x="685961" y="382507"/>
              <a:ext cx="398687" cy="58550"/>
              <a:chOff x="419261" y="513811"/>
              <a:chExt cx="398687" cy="58550"/>
            </a:xfrm>
          </p:grpSpPr>
          <p:sp>
            <p:nvSpPr>
              <p:cNvPr id="5" name="爱设计-2-1">
                <a:extLst>
                  <a:ext uri="{FF2B5EF4-FFF2-40B4-BE49-F238E27FC236}">
                    <a16:creationId xmlns:a16="http://schemas.microsoft.com/office/drawing/2014/main" id="{C4AA07C6-AB86-59D0-05B7-836804697336}"/>
                  </a:ext>
                </a:extLst>
              </p:cNvPr>
              <p:cNvSpPr/>
              <p:nvPr/>
            </p:nvSpPr>
            <p:spPr>
              <a:xfrm>
                <a:off x="759398" y="513811"/>
                <a:ext cx="58550" cy="5855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9C31ABC6-B291-6BD1-F429-C19CA028907E}"/>
                  </a:ext>
                </a:extLst>
              </p:cNvPr>
              <p:cNvSpPr/>
              <p:nvPr/>
            </p:nvSpPr>
            <p:spPr>
              <a:xfrm>
                <a:off x="646019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0EAE565E-0D78-7C56-B821-6144A0DBEE30}"/>
                  </a:ext>
                </a:extLst>
              </p:cNvPr>
              <p:cNvSpPr/>
              <p:nvPr/>
            </p:nvSpPr>
            <p:spPr>
              <a:xfrm>
                <a:off x="532640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爱设计-2-4">
                <a:extLst>
                  <a:ext uri="{FF2B5EF4-FFF2-40B4-BE49-F238E27FC236}">
                    <a16:creationId xmlns:a16="http://schemas.microsoft.com/office/drawing/2014/main" id="{2676A2D8-DEF1-C05E-4DA3-4B00CCAA3B1B}"/>
                  </a:ext>
                </a:extLst>
              </p:cNvPr>
              <p:cNvSpPr/>
              <p:nvPr/>
            </p:nvSpPr>
            <p:spPr>
              <a:xfrm>
                <a:off x="419261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CF483713-60E8-1AC8-3F8C-4DE7EDB0BA18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10" name="爱设计-2-5">
                <a:extLst>
                  <a:ext uri="{FF2B5EF4-FFF2-40B4-BE49-F238E27FC236}">
                    <a16:creationId xmlns:a16="http://schemas.microsoft.com/office/drawing/2014/main" id="{7531E651-2B80-018A-A890-B3A921406389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选择</a:t>
                </a:r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编程语言</a:t>
                </a:r>
              </a:p>
            </p:txBody>
          </p:sp>
          <p:sp>
            <p:nvSpPr>
              <p:cNvPr id="11" name="爱设计-2-6">
                <a:extLst>
                  <a:ext uri="{FF2B5EF4-FFF2-40B4-BE49-F238E27FC236}">
                    <a16:creationId xmlns:a16="http://schemas.microsoft.com/office/drawing/2014/main" id="{E18C7B13-58E3-265B-5029-FFB47FD83337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303880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Select Programming Language</a:t>
                </a:r>
              </a:p>
            </p:txBody>
          </p:sp>
        </p:grpSp>
        <p:grpSp>
          <p:nvGrpSpPr>
            <p:cNvPr id="12" name="爱设计-4">
              <a:extLst>
                <a:ext uri="{FF2B5EF4-FFF2-40B4-BE49-F238E27FC236}">
                  <a16:creationId xmlns:a16="http://schemas.microsoft.com/office/drawing/2014/main" id="{1181F919-7632-4935-9A0C-C92FD1A42049}"/>
                </a:ext>
              </a:extLst>
            </p:cNvPr>
            <p:cNvGrpSpPr/>
            <p:nvPr/>
          </p:nvGrpSpPr>
          <p:grpSpPr>
            <a:xfrm>
              <a:off x="10666246" y="565245"/>
              <a:ext cx="852654" cy="650177"/>
              <a:chOff x="10539246" y="468403"/>
              <a:chExt cx="979654" cy="747019"/>
            </a:xfrm>
            <a:solidFill>
              <a:schemeClr val="accent1"/>
            </a:solidFill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2E6576-12C6-B82A-3462-7976689C2331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grpFill/>
            </p:grpSpPr>
            <p:sp>
              <p:nvSpPr>
                <p:cNvPr id="15" name="爱设计-2-7">
                  <a:extLst>
                    <a:ext uri="{FF2B5EF4-FFF2-40B4-BE49-F238E27FC236}">
                      <a16:creationId xmlns:a16="http://schemas.microsoft.com/office/drawing/2014/main" id="{C5C82EC4-DC96-A239-F336-3995FE60C0FF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2-8">
                  <a:extLst>
                    <a:ext uri="{FF2B5EF4-FFF2-40B4-BE49-F238E27FC236}">
                      <a16:creationId xmlns:a16="http://schemas.microsoft.com/office/drawing/2014/main" id="{BE95371F-04B9-F7DD-A02B-6E55AA311C57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9">
                  <a:extLst>
                    <a:ext uri="{FF2B5EF4-FFF2-40B4-BE49-F238E27FC236}">
                      <a16:creationId xmlns:a16="http://schemas.microsoft.com/office/drawing/2014/main" id="{68F49798-42BB-53AC-9E9C-B6E8E2D005B1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10">
                  <a:extLst>
                    <a:ext uri="{FF2B5EF4-FFF2-40B4-BE49-F238E27FC236}">
                      <a16:creationId xmlns:a16="http://schemas.microsoft.com/office/drawing/2014/main" id="{E1043CEE-61A2-3AF8-6C90-627F1C2450E0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11">
                  <a:extLst>
                    <a:ext uri="{FF2B5EF4-FFF2-40B4-BE49-F238E27FC236}">
                      <a16:creationId xmlns:a16="http://schemas.microsoft.com/office/drawing/2014/main" id="{CD9D67D8-2CA8-7F67-9392-342954FE037D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12">
                  <a:extLst>
                    <a:ext uri="{FF2B5EF4-FFF2-40B4-BE49-F238E27FC236}">
                      <a16:creationId xmlns:a16="http://schemas.microsoft.com/office/drawing/2014/main" id="{FD91DE94-EF42-1C74-3B90-592E6873287A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13">
                  <a:extLst>
                    <a:ext uri="{FF2B5EF4-FFF2-40B4-BE49-F238E27FC236}">
                      <a16:creationId xmlns:a16="http://schemas.microsoft.com/office/drawing/2014/main" id="{7821453E-DF0F-E5E7-9502-EAC583A4B272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14">
                  <a:extLst>
                    <a:ext uri="{FF2B5EF4-FFF2-40B4-BE49-F238E27FC236}">
                      <a16:creationId xmlns:a16="http://schemas.microsoft.com/office/drawing/2014/main" id="{F3E1FAB4-7781-ADEC-EF73-3E4763233D87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" name="爱设计-2-15">
                <a:extLst>
                  <a:ext uri="{FF2B5EF4-FFF2-40B4-BE49-F238E27FC236}">
                    <a16:creationId xmlns:a16="http://schemas.microsoft.com/office/drawing/2014/main" id="{6523CB29-ED30-7D62-4477-9BDD3DE2F916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爱设计-5">
              <a:extLst>
                <a:ext uri="{FF2B5EF4-FFF2-40B4-BE49-F238E27FC236}">
                  <a16:creationId xmlns:a16="http://schemas.microsoft.com/office/drawing/2014/main" id="{3B810F1C-13CB-1DD6-823A-C1FBD37DF3AB}"/>
                </a:ext>
              </a:extLst>
            </p:cNvPr>
            <p:cNvGrpSpPr/>
            <p:nvPr/>
          </p:nvGrpSpPr>
          <p:grpSpPr>
            <a:xfrm>
              <a:off x="10361997" y="6393110"/>
              <a:ext cx="1368953" cy="247568"/>
              <a:chOff x="10361997" y="6057830"/>
              <a:chExt cx="1368953" cy="247568"/>
            </a:xfrm>
          </p:grpSpPr>
          <p:cxnSp>
            <p:nvCxnSpPr>
              <p:cNvPr id="24" name="爱设计-2-16">
                <a:extLst>
                  <a:ext uri="{FF2B5EF4-FFF2-40B4-BE49-F238E27FC236}">
                    <a16:creationId xmlns:a16="http://schemas.microsoft.com/office/drawing/2014/main" id="{E591C533-2E71-3185-572D-57C108075AC7}"/>
                  </a:ext>
                </a:extLst>
              </p:cNvPr>
              <p:cNvCxnSpPr/>
              <p:nvPr/>
            </p:nvCxnSpPr>
            <p:spPr>
              <a:xfrm>
                <a:off x="11268075" y="6235700"/>
                <a:ext cx="327931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爱设计-2-17">
                <a:extLst>
                  <a:ext uri="{FF2B5EF4-FFF2-40B4-BE49-F238E27FC236}">
                    <a16:creationId xmlns:a16="http://schemas.microsoft.com/office/drawing/2014/main" id="{24F16F53-C35B-1A2B-B5D8-A2B602DA8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61997" y="6057830"/>
                <a:ext cx="1368953" cy="24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December 20XX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8C4FFA72-FFB4-F01B-52EA-E8C9C1663352}"/>
              </a:ext>
            </a:extLst>
          </p:cNvPr>
          <p:cNvSpPr/>
          <p:nvPr/>
        </p:nvSpPr>
        <p:spPr>
          <a:xfrm>
            <a:off x="580407" y="1904873"/>
            <a:ext cx="1966654" cy="3824514"/>
          </a:xfrm>
          <a:custGeom>
            <a:avLst/>
            <a:gdLst>
              <a:gd name="connsiteX0" fmla="*/ 0 w 2169699"/>
              <a:gd name="connsiteY0" fmla="*/ 0 h 4219375"/>
              <a:gd name="connsiteX1" fmla="*/ 74101 w 2169699"/>
              <a:gd name="connsiteY1" fmla="*/ 45017 h 4219375"/>
              <a:gd name="connsiteX2" fmla="*/ 2018986 w 2169699"/>
              <a:gd name="connsiteY2" fmla="*/ 591129 h 4219375"/>
              <a:gd name="connsiteX3" fmla="*/ 2169699 w 2169699"/>
              <a:gd name="connsiteY3" fmla="*/ 594940 h 4219375"/>
              <a:gd name="connsiteX4" fmla="*/ 2169699 w 2169699"/>
              <a:gd name="connsiteY4" fmla="*/ 1326693 h 4219375"/>
              <a:gd name="connsiteX5" fmla="*/ 2169699 w 2169699"/>
              <a:gd name="connsiteY5" fmla="*/ 1431586 h 4219375"/>
              <a:gd name="connsiteX6" fmla="*/ 2169699 w 2169699"/>
              <a:gd name="connsiteY6" fmla="*/ 2058446 h 4219375"/>
              <a:gd name="connsiteX7" fmla="*/ 2169699 w 2169699"/>
              <a:gd name="connsiteY7" fmla="*/ 2163339 h 4219375"/>
              <a:gd name="connsiteX8" fmla="*/ 2169699 w 2169699"/>
              <a:gd name="connsiteY8" fmla="*/ 2790199 h 4219375"/>
              <a:gd name="connsiteX9" fmla="*/ 2169699 w 2169699"/>
              <a:gd name="connsiteY9" fmla="*/ 2895092 h 4219375"/>
              <a:gd name="connsiteX10" fmla="*/ 2169699 w 2169699"/>
              <a:gd name="connsiteY10" fmla="*/ 3626845 h 4219375"/>
              <a:gd name="connsiteX11" fmla="*/ 2018986 w 2169699"/>
              <a:gd name="connsiteY11" fmla="*/ 3630656 h 4219375"/>
              <a:gd name="connsiteX12" fmla="*/ 74101 w 2169699"/>
              <a:gd name="connsiteY12" fmla="*/ 4176768 h 4219375"/>
              <a:gd name="connsiteX13" fmla="*/ 0 w 2169699"/>
              <a:gd name="connsiteY13" fmla="*/ 4219375 h 4219375"/>
              <a:gd name="connsiteX14" fmla="*/ 0 w 2169699"/>
              <a:gd name="connsiteY14" fmla="*/ 3487622 h 4219375"/>
              <a:gd name="connsiteX15" fmla="*/ 0 w 2169699"/>
              <a:gd name="connsiteY15" fmla="*/ 3487622 h 4219375"/>
              <a:gd name="connsiteX16" fmla="*/ 0 w 2169699"/>
              <a:gd name="connsiteY16" fmla="*/ 1463506 h 4219375"/>
              <a:gd name="connsiteX17" fmla="*/ 0 w 2169699"/>
              <a:gd name="connsiteY17" fmla="*/ 1463506 h 4219375"/>
              <a:gd name="connsiteX18" fmla="*/ 0 w 2169699"/>
              <a:gd name="connsiteY18" fmla="*/ 731753 h 4219375"/>
              <a:gd name="connsiteX19" fmla="*/ 0 w 2169699"/>
              <a:gd name="connsiteY19" fmla="*/ 731753 h 42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69699" h="4219375">
                <a:moveTo>
                  <a:pt x="0" y="0"/>
                </a:moveTo>
                <a:lnTo>
                  <a:pt x="74101" y="45017"/>
                </a:lnTo>
                <a:cubicBezTo>
                  <a:pt x="657402" y="361886"/>
                  <a:pt x="1317337" y="555563"/>
                  <a:pt x="2018986" y="591129"/>
                </a:cubicBezTo>
                <a:lnTo>
                  <a:pt x="2169699" y="594940"/>
                </a:lnTo>
                <a:lnTo>
                  <a:pt x="2169699" y="1326693"/>
                </a:lnTo>
                <a:lnTo>
                  <a:pt x="2169699" y="1431586"/>
                </a:lnTo>
                <a:lnTo>
                  <a:pt x="2169699" y="2058446"/>
                </a:lnTo>
                <a:lnTo>
                  <a:pt x="2169699" y="2163339"/>
                </a:lnTo>
                <a:lnTo>
                  <a:pt x="2169699" y="2790199"/>
                </a:lnTo>
                <a:lnTo>
                  <a:pt x="2169699" y="2895092"/>
                </a:lnTo>
                <a:lnTo>
                  <a:pt x="2169699" y="3626845"/>
                </a:lnTo>
                <a:lnTo>
                  <a:pt x="2018986" y="3630656"/>
                </a:lnTo>
                <a:cubicBezTo>
                  <a:pt x="1317337" y="3666223"/>
                  <a:pt x="657402" y="3859900"/>
                  <a:pt x="74101" y="4176768"/>
                </a:cubicBezTo>
                <a:lnTo>
                  <a:pt x="0" y="4219375"/>
                </a:lnTo>
                <a:lnTo>
                  <a:pt x="0" y="3487622"/>
                </a:lnTo>
                <a:lnTo>
                  <a:pt x="0" y="3487622"/>
                </a:lnTo>
                <a:lnTo>
                  <a:pt x="0" y="1463506"/>
                </a:lnTo>
                <a:lnTo>
                  <a:pt x="0" y="1463506"/>
                </a:lnTo>
                <a:lnTo>
                  <a:pt x="0" y="731753"/>
                </a:lnTo>
                <a:lnTo>
                  <a:pt x="0" y="731753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1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6AC54514-5B2C-A4D0-0E0E-08DEB26C0436}"/>
              </a:ext>
            </a:extLst>
          </p:cNvPr>
          <p:cNvSpPr/>
          <p:nvPr/>
        </p:nvSpPr>
        <p:spPr>
          <a:xfrm flipH="1">
            <a:off x="9644941" y="1904873"/>
            <a:ext cx="1966652" cy="3824514"/>
          </a:xfrm>
          <a:custGeom>
            <a:avLst/>
            <a:gdLst>
              <a:gd name="connsiteX0" fmla="*/ 0 w 2169699"/>
              <a:gd name="connsiteY0" fmla="*/ 0 h 4219375"/>
              <a:gd name="connsiteX1" fmla="*/ 74101 w 2169699"/>
              <a:gd name="connsiteY1" fmla="*/ 45017 h 4219375"/>
              <a:gd name="connsiteX2" fmla="*/ 2018986 w 2169699"/>
              <a:gd name="connsiteY2" fmla="*/ 591129 h 4219375"/>
              <a:gd name="connsiteX3" fmla="*/ 2169699 w 2169699"/>
              <a:gd name="connsiteY3" fmla="*/ 594940 h 4219375"/>
              <a:gd name="connsiteX4" fmla="*/ 2169699 w 2169699"/>
              <a:gd name="connsiteY4" fmla="*/ 1326693 h 4219375"/>
              <a:gd name="connsiteX5" fmla="*/ 2169699 w 2169699"/>
              <a:gd name="connsiteY5" fmla="*/ 1431586 h 4219375"/>
              <a:gd name="connsiteX6" fmla="*/ 2169699 w 2169699"/>
              <a:gd name="connsiteY6" fmla="*/ 2058446 h 4219375"/>
              <a:gd name="connsiteX7" fmla="*/ 2169699 w 2169699"/>
              <a:gd name="connsiteY7" fmla="*/ 2163339 h 4219375"/>
              <a:gd name="connsiteX8" fmla="*/ 2169699 w 2169699"/>
              <a:gd name="connsiteY8" fmla="*/ 2790199 h 4219375"/>
              <a:gd name="connsiteX9" fmla="*/ 2169699 w 2169699"/>
              <a:gd name="connsiteY9" fmla="*/ 2895092 h 4219375"/>
              <a:gd name="connsiteX10" fmla="*/ 2169699 w 2169699"/>
              <a:gd name="connsiteY10" fmla="*/ 3626845 h 4219375"/>
              <a:gd name="connsiteX11" fmla="*/ 2018986 w 2169699"/>
              <a:gd name="connsiteY11" fmla="*/ 3630656 h 4219375"/>
              <a:gd name="connsiteX12" fmla="*/ 74101 w 2169699"/>
              <a:gd name="connsiteY12" fmla="*/ 4176768 h 4219375"/>
              <a:gd name="connsiteX13" fmla="*/ 0 w 2169699"/>
              <a:gd name="connsiteY13" fmla="*/ 4219375 h 4219375"/>
              <a:gd name="connsiteX14" fmla="*/ 0 w 2169699"/>
              <a:gd name="connsiteY14" fmla="*/ 3487622 h 4219375"/>
              <a:gd name="connsiteX15" fmla="*/ 0 w 2169699"/>
              <a:gd name="connsiteY15" fmla="*/ 3487622 h 4219375"/>
              <a:gd name="connsiteX16" fmla="*/ 0 w 2169699"/>
              <a:gd name="connsiteY16" fmla="*/ 1463506 h 4219375"/>
              <a:gd name="connsiteX17" fmla="*/ 0 w 2169699"/>
              <a:gd name="connsiteY17" fmla="*/ 1463506 h 4219375"/>
              <a:gd name="connsiteX18" fmla="*/ 0 w 2169699"/>
              <a:gd name="connsiteY18" fmla="*/ 731753 h 4219375"/>
              <a:gd name="connsiteX19" fmla="*/ 0 w 2169699"/>
              <a:gd name="connsiteY19" fmla="*/ 731753 h 421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69699" h="4219375">
                <a:moveTo>
                  <a:pt x="0" y="0"/>
                </a:moveTo>
                <a:lnTo>
                  <a:pt x="74101" y="45017"/>
                </a:lnTo>
                <a:cubicBezTo>
                  <a:pt x="657402" y="361886"/>
                  <a:pt x="1317337" y="555563"/>
                  <a:pt x="2018986" y="591129"/>
                </a:cubicBezTo>
                <a:lnTo>
                  <a:pt x="2169699" y="594940"/>
                </a:lnTo>
                <a:lnTo>
                  <a:pt x="2169699" y="1326693"/>
                </a:lnTo>
                <a:lnTo>
                  <a:pt x="2169699" y="1431586"/>
                </a:lnTo>
                <a:lnTo>
                  <a:pt x="2169699" y="2058446"/>
                </a:lnTo>
                <a:lnTo>
                  <a:pt x="2169699" y="2163339"/>
                </a:lnTo>
                <a:lnTo>
                  <a:pt x="2169699" y="2790199"/>
                </a:lnTo>
                <a:lnTo>
                  <a:pt x="2169699" y="2895092"/>
                </a:lnTo>
                <a:lnTo>
                  <a:pt x="2169699" y="3626845"/>
                </a:lnTo>
                <a:lnTo>
                  <a:pt x="2018986" y="3630656"/>
                </a:lnTo>
                <a:cubicBezTo>
                  <a:pt x="1317337" y="3666223"/>
                  <a:pt x="657402" y="3859900"/>
                  <a:pt x="74101" y="4176768"/>
                </a:cubicBezTo>
                <a:lnTo>
                  <a:pt x="0" y="4219375"/>
                </a:lnTo>
                <a:lnTo>
                  <a:pt x="0" y="3487622"/>
                </a:lnTo>
                <a:lnTo>
                  <a:pt x="0" y="3487622"/>
                </a:lnTo>
                <a:lnTo>
                  <a:pt x="0" y="1463506"/>
                </a:lnTo>
                <a:lnTo>
                  <a:pt x="0" y="1463506"/>
                </a:lnTo>
                <a:lnTo>
                  <a:pt x="0" y="731753"/>
                </a:lnTo>
                <a:lnTo>
                  <a:pt x="0" y="731753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1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B09AABB1-3EED-A63D-1EEA-E781C200D860}"/>
              </a:ext>
            </a:extLst>
          </p:cNvPr>
          <p:cNvSpPr/>
          <p:nvPr/>
        </p:nvSpPr>
        <p:spPr>
          <a:xfrm>
            <a:off x="2827600" y="2752194"/>
            <a:ext cx="2169699" cy="2024116"/>
          </a:xfrm>
          <a:custGeom>
            <a:avLst/>
            <a:gdLst>
              <a:gd name="connsiteX0" fmla="*/ 0 w 2169699"/>
              <a:gd name="connsiteY0" fmla="*/ 0 h 2024116"/>
              <a:gd name="connsiteX1" fmla="*/ 74101 w 2169699"/>
              <a:gd name="connsiteY1" fmla="*/ 45017 h 2024116"/>
              <a:gd name="connsiteX2" fmla="*/ 2018986 w 2169699"/>
              <a:gd name="connsiteY2" fmla="*/ 591129 h 2024116"/>
              <a:gd name="connsiteX3" fmla="*/ 2169699 w 2169699"/>
              <a:gd name="connsiteY3" fmla="*/ 594940 h 2024116"/>
              <a:gd name="connsiteX4" fmla="*/ 2169699 w 2169699"/>
              <a:gd name="connsiteY4" fmla="*/ 1431586 h 2024116"/>
              <a:gd name="connsiteX5" fmla="*/ 2018986 w 2169699"/>
              <a:gd name="connsiteY5" fmla="*/ 1435397 h 2024116"/>
              <a:gd name="connsiteX6" fmla="*/ 74101 w 2169699"/>
              <a:gd name="connsiteY6" fmla="*/ 1981509 h 2024116"/>
              <a:gd name="connsiteX7" fmla="*/ 0 w 2169699"/>
              <a:gd name="connsiteY7" fmla="*/ 2024116 h 202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9699" h="2024116">
                <a:moveTo>
                  <a:pt x="0" y="0"/>
                </a:moveTo>
                <a:lnTo>
                  <a:pt x="74101" y="45017"/>
                </a:lnTo>
                <a:cubicBezTo>
                  <a:pt x="657402" y="361886"/>
                  <a:pt x="1317337" y="555563"/>
                  <a:pt x="2018986" y="591129"/>
                </a:cubicBezTo>
                <a:lnTo>
                  <a:pt x="2169699" y="594940"/>
                </a:lnTo>
                <a:lnTo>
                  <a:pt x="2169699" y="1431586"/>
                </a:lnTo>
                <a:lnTo>
                  <a:pt x="2018986" y="1435397"/>
                </a:lnTo>
                <a:cubicBezTo>
                  <a:pt x="1317337" y="1470964"/>
                  <a:pt x="657402" y="1664641"/>
                  <a:pt x="74101" y="1981509"/>
                </a:cubicBezTo>
                <a:lnTo>
                  <a:pt x="0" y="2024116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4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0351489A-8DBA-4C4F-9934-7E9748D7BFA8}"/>
              </a:ext>
            </a:extLst>
          </p:cNvPr>
          <p:cNvSpPr/>
          <p:nvPr/>
        </p:nvSpPr>
        <p:spPr>
          <a:xfrm flipH="1">
            <a:off x="7194701" y="2752194"/>
            <a:ext cx="2169699" cy="2024116"/>
          </a:xfrm>
          <a:custGeom>
            <a:avLst/>
            <a:gdLst>
              <a:gd name="connsiteX0" fmla="*/ 0 w 2169699"/>
              <a:gd name="connsiteY0" fmla="*/ 0 h 2024116"/>
              <a:gd name="connsiteX1" fmla="*/ 74101 w 2169699"/>
              <a:gd name="connsiteY1" fmla="*/ 45017 h 2024116"/>
              <a:gd name="connsiteX2" fmla="*/ 2018986 w 2169699"/>
              <a:gd name="connsiteY2" fmla="*/ 591129 h 2024116"/>
              <a:gd name="connsiteX3" fmla="*/ 2169699 w 2169699"/>
              <a:gd name="connsiteY3" fmla="*/ 594940 h 2024116"/>
              <a:gd name="connsiteX4" fmla="*/ 2169699 w 2169699"/>
              <a:gd name="connsiteY4" fmla="*/ 1431586 h 2024116"/>
              <a:gd name="connsiteX5" fmla="*/ 2018986 w 2169699"/>
              <a:gd name="connsiteY5" fmla="*/ 1435397 h 2024116"/>
              <a:gd name="connsiteX6" fmla="*/ 74101 w 2169699"/>
              <a:gd name="connsiteY6" fmla="*/ 1981509 h 2024116"/>
              <a:gd name="connsiteX7" fmla="*/ 0 w 2169699"/>
              <a:gd name="connsiteY7" fmla="*/ 2024116 h 202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69699" h="2024116">
                <a:moveTo>
                  <a:pt x="0" y="0"/>
                </a:moveTo>
                <a:lnTo>
                  <a:pt x="74101" y="45017"/>
                </a:lnTo>
                <a:cubicBezTo>
                  <a:pt x="657402" y="361886"/>
                  <a:pt x="1317337" y="555563"/>
                  <a:pt x="2018986" y="591129"/>
                </a:cubicBezTo>
                <a:lnTo>
                  <a:pt x="2169699" y="594940"/>
                </a:lnTo>
                <a:lnTo>
                  <a:pt x="2169699" y="1431586"/>
                </a:lnTo>
                <a:lnTo>
                  <a:pt x="2018986" y="1435397"/>
                </a:lnTo>
                <a:cubicBezTo>
                  <a:pt x="1317337" y="1470964"/>
                  <a:pt x="657402" y="1664641"/>
                  <a:pt x="74101" y="1981509"/>
                </a:cubicBezTo>
                <a:lnTo>
                  <a:pt x="0" y="2024116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40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爱设计-7">
            <a:extLst>
              <a:ext uri="{FF2B5EF4-FFF2-40B4-BE49-F238E27FC236}">
                <a16:creationId xmlns:a16="http://schemas.microsoft.com/office/drawing/2014/main" id="{CECD1D18-546C-5AE7-3457-B50412373036}"/>
              </a:ext>
            </a:extLst>
          </p:cNvPr>
          <p:cNvSpPr/>
          <p:nvPr/>
        </p:nvSpPr>
        <p:spPr>
          <a:xfrm>
            <a:off x="4431393" y="3092322"/>
            <a:ext cx="1282700" cy="12827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爱设计-8">
            <a:extLst>
              <a:ext uri="{FF2B5EF4-FFF2-40B4-BE49-F238E27FC236}">
                <a16:creationId xmlns:a16="http://schemas.microsoft.com/office/drawing/2014/main" id="{709E7096-5BA1-CF52-8AA9-31DC36DC4A6C}"/>
              </a:ext>
            </a:extLst>
          </p:cNvPr>
          <p:cNvSpPr/>
          <p:nvPr/>
        </p:nvSpPr>
        <p:spPr>
          <a:xfrm>
            <a:off x="6477907" y="3092322"/>
            <a:ext cx="1282700" cy="128270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爱设计-9">
            <a:extLst>
              <a:ext uri="{FF2B5EF4-FFF2-40B4-BE49-F238E27FC236}">
                <a16:creationId xmlns:a16="http://schemas.microsoft.com/office/drawing/2014/main" id="{567EDFA0-0BE3-7CB0-4120-17B8B43DCD1B}"/>
              </a:ext>
            </a:extLst>
          </p:cNvPr>
          <p:cNvSpPr/>
          <p:nvPr/>
        </p:nvSpPr>
        <p:spPr>
          <a:xfrm>
            <a:off x="5454650" y="3092322"/>
            <a:ext cx="1282700" cy="12827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0000"/>
                  <a:lumOff val="30000"/>
                </a:schemeClr>
              </a:gs>
              <a:gs pos="90000">
                <a:schemeClr val="accent1">
                  <a:lumMod val="75000"/>
                </a:schemeClr>
              </a:gs>
              <a:gs pos="6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190500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爱设计-10">
            <a:extLst>
              <a:ext uri="{FF2B5EF4-FFF2-40B4-BE49-F238E27FC236}">
                <a16:creationId xmlns:a16="http://schemas.microsoft.com/office/drawing/2014/main" id="{D6024D61-F370-3808-AB19-D3DC7C42ACE6}"/>
              </a:ext>
            </a:extLst>
          </p:cNvPr>
          <p:cNvSpPr txBox="1"/>
          <p:nvPr/>
        </p:nvSpPr>
        <p:spPr>
          <a:xfrm>
            <a:off x="5602817" y="3417869"/>
            <a:ext cx="986366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爱设计演示</a:t>
            </a:r>
          </a:p>
        </p:txBody>
      </p:sp>
      <p:sp>
        <p:nvSpPr>
          <p:cNvPr id="34" name="爱设计-11">
            <a:extLst>
              <a:ext uri="{FF2B5EF4-FFF2-40B4-BE49-F238E27FC236}">
                <a16:creationId xmlns:a16="http://schemas.microsoft.com/office/drawing/2014/main" id="{A18AD1BF-33C2-7878-10E0-1F7A0F561A00}"/>
              </a:ext>
            </a:extLst>
          </p:cNvPr>
          <p:cNvSpPr txBox="1"/>
          <p:nvPr/>
        </p:nvSpPr>
        <p:spPr>
          <a:xfrm>
            <a:off x="4516060" y="3552501"/>
            <a:ext cx="986366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内容</a:t>
            </a:r>
          </a:p>
        </p:txBody>
      </p:sp>
      <p:sp>
        <p:nvSpPr>
          <p:cNvPr id="35" name="爱设计-12">
            <a:extLst>
              <a:ext uri="{FF2B5EF4-FFF2-40B4-BE49-F238E27FC236}">
                <a16:creationId xmlns:a16="http://schemas.microsoft.com/office/drawing/2014/main" id="{9A711749-D97A-C325-D517-607F7F05E492}"/>
              </a:ext>
            </a:extLst>
          </p:cNvPr>
          <p:cNvSpPr txBox="1"/>
          <p:nvPr/>
        </p:nvSpPr>
        <p:spPr>
          <a:xfrm>
            <a:off x="6689574" y="3552501"/>
            <a:ext cx="986366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智能</a:t>
            </a:r>
          </a:p>
        </p:txBody>
      </p:sp>
      <p:sp>
        <p:nvSpPr>
          <p:cNvPr id="36" name="爱设计-13">
            <a:extLst>
              <a:ext uri="{FF2B5EF4-FFF2-40B4-BE49-F238E27FC236}">
                <a16:creationId xmlns:a16="http://schemas.microsoft.com/office/drawing/2014/main" id="{378A692B-6912-9CA3-EED8-90FBC6B1C05F}"/>
              </a:ext>
            </a:extLst>
          </p:cNvPr>
          <p:cNvSpPr txBox="1"/>
          <p:nvPr/>
        </p:nvSpPr>
        <p:spPr>
          <a:xfrm>
            <a:off x="4977745" y="246212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内容智能中台分发</a:t>
            </a:r>
          </a:p>
        </p:txBody>
      </p:sp>
      <p:sp>
        <p:nvSpPr>
          <p:cNvPr id="37" name="爱设计-14">
            <a:extLst>
              <a:ext uri="{FF2B5EF4-FFF2-40B4-BE49-F238E27FC236}">
                <a16:creationId xmlns:a16="http://schemas.microsoft.com/office/drawing/2014/main" id="{E3214479-9637-B2C7-40B0-C7680AFF7DD1}"/>
              </a:ext>
            </a:extLst>
          </p:cNvPr>
          <p:cNvSpPr/>
          <p:nvPr/>
        </p:nvSpPr>
        <p:spPr>
          <a:xfrm>
            <a:off x="1391972" y="2177015"/>
            <a:ext cx="1719943" cy="32802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爱设计-15">
            <a:extLst>
              <a:ext uri="{FF2B5EF4-FFF2-40B4-BE49-F238E27FC236}">
                <a16:creationId xmlns:a16="http://schemas.microsoft.com/office/drawing/2014/main" id="{7F4EEBBD-0AB9-E4C0-0C44-7ED5718B295C}"/>
              </a:ext>
            </a:extLst>
          </p:cNvPr>
          <p:cNvSpPr txBox="1"/>
          <p:nvPr/>
        </p:nvSpPr>
        <p:spPr>
          <a:xfrm>
            <a:off x="1548881" y="2523679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</a:t>
            </a:r>
          </a:p>
        </p:txBody>
      </p:sp>
      <p:sp>
        <p:nvSpPr>
          <p:cNvPr id="39" name="爱设计-16">
            <a:extLst>
              <a:ext uri="{FF2B5EF4-FFF2-40B4-BE49-F238E27FC236}">
                <a16:creationId xmlns:a16="http://schemas.microsoft.com/office/drawing/2014/main" id="{DF4817C1-8430-94E9-F3B6-8E94B3C905F0}"/>
              </a:ext>
            </a:extLst>
          </p:cNvPr>
          <p:cNvSpPr txBox="1"/>
          <p:nvPr/>
        </p:nvSpPr>
        <p:spPr>
          <a:xfrm>
            <a:off x="1548881" y="3213947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内容智能</a:t>
            </a:r>
          </a:p>
        </p:txBody>
      </p:sp>
      <p:sp>
        <p:nvSpPr>
          <p:cNvPr id="40" name="爱设计-17">
            <a:extLst>
              <a:ext uri="{FF2B5EF4-FFF2-40B4-BE49-F238E27FC236}">
                <a16:creationId xmlns:a16="http://schemas.microsoft.com/office/drawing/2014/main" id="{FFBD231D-58B2-6B86-BA3B-C072851952B3}"/>
              </a:ext>
            </a:extLst>
          </p:cNvPr>
          <p:cNvSpPr txBox="1"/>
          <p:nvPr/>
        </p:nvSpPr>
        <p:spPr>
          <a:xfrm>
            <a:off x="1548881" y="3483625"/>
            <a:ext cx="14061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Intelligent flow  content</a:t>
            </a:r>
          </a:p>
        </p:txBody>
      </p:sp>
      <p:sp>
        <p:nvSpPr>
          <p:cNvPr id="41" name="爱设计-18">
            <a:extLst>
              <a:ext uri="{FF2B5EF4-FFF2-40B4-BE49-F238E27FC236}">
                <a16:creationId xmlns:a16="http://schemas.microsoft.com/office/drawing/2014/main" id="{69B23EB2-5219-5FFB-4798-8B0A8B648906}"/>
              </a:ext>
            </a:extLst>
          </p:cNvPr>
          <p:cNvSpPr txBox="1"/>
          <p:nvPr/>
        </p:nvSpPr>
        <p:spPr>
          <a:xfrm>
            <a:off x="1548881" y="3994978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整合营销</a:t>
            </a:r>
          </a:p>
        </p:txBody>
      </p:sp>
      <p:sp>
        <p:nvSpPr>
          <p:cNvPr id="42" name="爱设计-19">
            <a:extLst>
              <a:ext uri="{FF2B5EF4-FFF2-40B4-BE49-F238E27FC236}">
                <a16:creationId xmlns:a16="http://schemas.microsoft.com/office/drawing/2014/main" id="{45921DD4-09E1-609B-F71F-A96C7F0EC9B2}"/>
              </a:ext>
            </a:extLst>
          </p:cNvPr>
          <p:cNvSpPr txBox="1"/>
          <p:nvPr/>
        </p:nvSpPr>
        <p:spPr>
          <a:xfrm>
            <a:off x="1548881" y="4264656"/>
            <a:ext cx="14061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Digital Management</a:t>
            </a:r>
          </a:p>
        </p:txBody>
      </p:sp>
      <p:sp>
        <p:nvSpPr>
          <p:cNvPr id="43" name="爱设计-20">
            <a:extLst>
              <a:ext uri="{FF2B5EF4-FFF2-40B4-BE49-F238E27FC236}">
                <a16:creationId xmlns:a16="http://schemas.microsoft.com/office/drawing/2014/main" id="{8C1E77F0-096E-71BF-E6B4-EC81C607F7EC}"/>
              </a:ext>
            </a:extLst>
          </p:cNvPr>
          <p:cNvSpPr/>
          <p:nvPr/>
        </p:nvSpPr>
        <p:spPr>
          <a:xfrm>
            <a:off x="9080086" y="2177015"/>
            <a:ext cx="1719943" cy="32802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爱设计-21">
            <a:extLst>
              <a:ext uri="{FF2B5EF4-FFF2-40B4-BE49-F238E27FC236}">
                <a16:creationId xmlns:a16="http://schemas.microsoft.com/office/drawing/2014/main" id="{742A843B-16CC-95ED-1E6C-DADA7B770709}"/>
              </a:ext>
            </a:extLst>
          </p:cNvPr>
          <p:cNvSpPr txBox="1"/>
          <p:nvPr/>
        </p:nvSpPr>
        <p:spPr>
          <a:xfrm>
            <a:off x="9236995" y="2523679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</a:t>
            </a:r>
          </a:p>
        </p:txBody>
      </p:sp>
      <p:sp>
        <p:nvSpPr>
          <p:cNvPr id="45" name="爱设计-22">
            <a:extLst>
              <a:ext uri="{FF2B5EF4-FFF2-40B4-BE49-F238E27FC236}">
                <a16:creationId xmlns:a16="http://schemas.microsoft.com/office/drawing/2014/main" id="{BBB8AF18-47B2-6E65-352B-F25AE8AFBE40}"/>
              </a:ext>
            </a:extLst>
          </p:cNvPr>
          <p:cNvSpPr txBox="1"/>
          <p:nvPr/>
        </p:nvSpPr>
        <p:spPr>
          <a:xfrm>
            <a:off x="9236995" y="3213947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优质内容</a:t>
            </a:r>
          </a:p>
        </p:txBody>
      </p:sp>
      <p:sp>
        <p:nvSpPr>
          <p:cNvPr id="46" name="爱设计-23">
            <a:extLst>
              <a:ext uri="{FF2B5EF4-FFF2-40B4-BE49-F238E27FC236}">
                <a16:creationId xmlns:a16="http://schemas.microsoft.com/office/drawing/2014/main" id="{DFCA106D-DB5F-CD07-F06C-36B36F2F276E}"/>
              </a:ext>
            </a:extLst>
          </p:cNvPr>
          <p:cNvSpPr txBox="1"/>
          <p:nvPr/>
        </p:nvSpPr>
        <p:spPr>
          <a:xfrm>
            <a:off x="9236995" y="3483625"/>
            <a:ext cx="14061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Digital Management</a:t>
            </a:r>
          </a:p>
        </p:txBody>
      </p:sp>
      <p:sp>
        <p:nvSpPr>
          <p:cNvPr id="47" name="爱设计-24">
            <a:extLst>
              <a:ext uri="{FF2B5EF4-FFF2-40B4-BE49-F238E27FC236}">
                <a16:creationId xmlns:a16="http://schemas.microsoft.com/office/drawing/2014/main" id="{20A082C2-5626-1D07-A3AF-744281740F07}"/>
              </a:ext>
            </a:extLst>
          </p:cNvPr>
          <p:cNvSpPr txBox="1"/>
          <p:nvPr/>
        </p:nvSpPr>
        <p:spPr>
          <a:xfrm>
            <a:off x="9236995" y="3994978"/>
            <a:ext cx="1406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品牌内核</a:t>
            </a:r>
          </a:p>
        </p:txBody>
      </p:sp>
      <p:sp>
        <p:nvSpPr>
          <p:cNvPr id="48" name="爱设计-25">
            <a:extLst>
              <a:ext uri="{FF2B5EF4-FFF2-40B4-BE49-F238E27FC236}">
                <a16:creationId xmlns:a16="http://schemas.microsoft.com/office/drawing/2014/main" id="{F3F3A7A8-84EA-0077-E010-DB94CFA139F6}"/>
              </a:ext>
            </a:extLst>
          </p:cNvPr>
          <p:cNvSpPr txBox="1"/>
          <p:nvPr/>
        </p:nvSpPr>
        <p:spPr>
          <a:xfrm>
            <a:off x="9236995" y="4264656"/>
            <a:ext cx="14061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Intelligent flow  content</a:t>
            </a:r>
          </a:p>
        </p:txBody>
      </p:sp>
    </p:spTree>
    <p:extLst>
      <p:ext uri="{BB962C8B-B14F-4D97-AF65-F5344CB8AC3E}">
        <p14:creationId xmlns:p14="http://schemas.microsoft.com/office/powerpoint/2010/main" val="772263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爱设计-2">
            <a:extLst>
              <a:ext uri="{FF2B5EF4-FFF2-40B4-BE49-F238E27FC236}">
                <a16:creationId xmlns:a16="http://schemas.microsoft.com/office/drawing/2014/main" id="{C22E2273-15FF-C80A-696A-2EB64309D8B0}"/>
              </a:ext>
            </a:extLst>
          </p:cNvPr>
          <p:cNvGrpSpPr/>
          <p:nvPr/>
        </p:nvGrpSpPr>
        <p:grpSpPr>
          <a:xfrm>
            <a:off x="557834" y="382507"/>
            <a:ext cx="11173116" cy="6258171"/>
            <a:chOff x="557834" y="382507"/>
            <a:chExt cx="11173116" cy="6258171"/>
          </a:xfrm>
        </p:grpSpPr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08B04DED-1E03-8A88-EAA5-296DA9150D3F}"/>
                </a:ext>
              </a:extLst>
            </p:cNvPr>
            <p:cNvGrpSpPr/>
            <p:nvPr/>
          </p:nvGrpSpPr>
          <p:grpSpPr>
            <a:xfrm>
              <a:off x="685961" y="382507"/>
              <a:ext cx="398687" cy="58550"/>
              <a:chOff x="419261" y="513811"/>
              <a:chExt cx="398687" cy="58550"/>
            </a:xfrm>
          </p:grpSpPr>
          <p:sp>
            <p:nvSpPr>
              <p:cNvPr id="5" name="爱设计-2-1">
                <a:extLst>
                  <a:ext uri="{FF2B5EF4-FFF2-40B4-BE49-F238E27FC236}">
                    <a16:creationId xmlns:a16="http://schemas.microsoft.com/office/drawing/2014/main" id="{C4AA07C6-AB86-59D0-05B7-836804697336}"/>
                  </a:ext>
                </a:extLst>
              </p:cNvPr>
              <p:cNvSpPr/>
              <p:nvPr/>
            </p:nvSpPr>
            <p:spPr>
              <a:xfrm>
                <a:off x="759398" y="513811"/>
                <a:ext cx="58550" cy="5855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9C31ABC6-B291-6BD1-F429-C19CA028907E}"/>
                  </a:ext>
                </a:extLst>
              </p:cNvPr>
              <p:cNvSpPr/>
              <p:nvPr/>
            </p:nvSpPr>
            <p:spPr>
              <a:xfrm>
                <a:off x="646019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0EAE565E-0D78-7C56-B821-6144A0DBEE30}"/>
                  </a:ext>
                </a:extLst>
              </p:cNvPr>
              <p:cNvSpPr/>
              <p:nvPr/>
            </p:nvSpPr>
            <p:spPr>
              <a:xfrm>
                <a:off x="532640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爱设计-2-4">
                <a:extLst>
                  <a:ext uri="{FF2B5EF4-FFF2-40B4-BE49-F238E27FC236}">
                    <a16:creationId xmlns:a16="http://schemas.microsoft.com/office/drawing/2014/main" id="{2676A2D8-DEF1-C05E-4DA3-4B00CCAA3B1B}"/>
                  </a:ext>
                </a:extLst>
              </p:cNvPr>
              <p:cNvSpPr/>
              <p:nvPr/>
            </p:nvSpPr>
            <p:spPr>
              <a:xfrm>
                <a:off x="419261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CF483713-60E8-1AC8-3F8C-4DE7EDB0BA18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10" name="爱设计-2-5">
                <a:extLst>
                  <a:ext uri="{FF2B5EF4-FFF2-40B4-BE49-F238E27FC236}">
                    <a16:creationId xmlns:a16="http://schemas.microsoft.com/office/drawing/2014/main" id="{7531E651-2B80-018A-A890-B3A921406389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选择</a:t>
                </a:r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编程语言</a:t>
                </a:r>
              </a:p>
            </p:txBody>
          </p:sp>
          <p:sp>
            <p:nvSpPr>
              <p:cNvPr id="11" name="爱设计-2-6">
                <a:extLst>
                  <a:ext uri="{FF2B5EF4-FFF2-40B4-BE49-F238E27FC236}">
                    <a16:creationId xmlns:a16="http://schemas.microsoft.com/office/drawing/2014/main" id="{E18C7B13-58E3-265B-5029-FFB47FD83337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303880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Select Programming Language</a:t>
                </a:r>
              </a:p>
            </p:txBody>
          </p:sp>
        </p:grpSp>
        <p:grpSp>
          <p:nvGrpSpPr>
            <p:cNvPr id="12" name="爱设计-4">
              <a:extLst>
                <a:ext uri="{FF2B5EF4-FFF2-40B4-BE49-F238E27FC236}">
                  <a16:creationId xmlns:a16="http://schemas.microsoft.com/office/drawing/2014/main" id="{1181F919-7632-4935-9A0C-C92FD1A42049}"/>
                </a:ext>
              </a:extLst>
            </p:cNvPr>
            <p:cNvGrpSpPr/>
            <p:nvPr/>
          </p:nvGrpSpPr>
          <p:grpSpPr>
            <a:xfrm>
              <a:off x="10666246" y="565245"/>
              <a:ext cx="852654" cy="650177"/>
              <a:chOff x="10539246" y="468403"/>
              <a:chExt cx="979654" cy="747019"/>
            </a:xfrm>
            <a:solidFill>
              <a:schemeClr val="accent1"/>
            </a:solidFill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2E6576-12C6-B82A-3462-7976689C2331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grpFill/>
            </p:grpSpPr>
            <p:sp>
              <p:nvSpPr>
                <p:cNvPr id="15" name="爱设计-2-7">
                  <a:extLst>
                    <a:ext uri="{FF2B5EF4-FFF2-40B4-BE49-F238E27FC236}">
                      <a16:creationId xmlns:a16="http://schemas.microsoft.com/office/drawing/2014/main" id="{C5C82EC4-DC96-A239-F336-3995FE60C0FF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2-8">
                  <a:extLst>
                    <a:ext uri="{FF2B5EF4-FFF2-40B4-BE49-F238E27FC236}">
                      <a16:creationId xmlns:a16="http://schemas.microsoft.com/office/drawing/2014/main" id="{BE95371F-04B9-F7DD-A02B-6E55AA311C57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9">
                  <a:extLst>
                    <a:ext uri="{FF2B5EF4-FFF2-40B4-BE49-F238E27FC236}">
                      <a16:creationId xmlns:a16="http://schemas.microsoft.com/office/drawing/2014/main" id="{68F49798-42BB-53AC-9E9C-B6E8E2D005B1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10">
                  <a:extLst>
                    <a:ext uri="{FF2B5EF4-FFF2-40B4-BE49-F238E27FC236}">
                      <a16:creationId xmlns:a16="http://schemas.microsoft.com/office/drawing/2014/main" id="{E1043CEE-61A2-3AF8-6C90-627F1C2450E0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11">
                  <a:extLst>
                    <a:ext uri="{FF2B5EF4-FFF2-40B4-BE49-F238E27FC236}">
                      <a16:creationId xmlns:a16="http://schemas.microsoft.com/office/drawing/2014/main" id="{CD9D67D8-2CA8-7F67-9392-342954FE037D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12">
                  <a:extLst>
                    <a:ext uri="{FF2B5EF4-FFF2-40B4-BE49-F238E27FC236}">
                      <a16:creationId xmlns:a16="http://schemas.microsoft.com/office/drawing/2014/main" id="{FD91DE94-EF42-1C74-3B90-592E6873287A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13">
                  <a:extLst>
                    <a:ext uri="{FF2B5EF4-FFF2-40B4-BE49-F238E27FC236}">
                      <a16:creationId xmlns:a16="http://schemas.microsoft.com/office/drawing/2014/main" id="{7821453E-DF0F-E5E7-9502-EAC583A4B272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14">
                  <a:extLst>
                    <a:ext uri="{FF2B5EF4-FFF2-40B4-BE49-F238E27FC236}">
                      <a16:creationId xmlns:a16="http://schemas.microsoft.com/office/drawing/2014/main" id="{F3E1FAB4-7781-ADEC-EF73-3E4763233D87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" name="爱设计-2-15">
                <a:extLst>
                  <a:ext uri="{FF2B5EF4-FFF2-40B4-BE49-F238E27FC236}">
                    <a16:creationId xmlns:a16="http://schemas.microsoft.com/office/drawing/2014/main" id="{6523CB29-ED30-7D62-4477-9BDD3DE2F916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爱设计-5">
              <a:extLst>
                <a:ext uri="{FF2B5EF4-FFF2-40B4-BE49-F238E27FC236}">
                  <a16:creationId xmlns:a16="http://schemas.microsoft.com/office/drawing/2014/main" id="{3B810F1C-13CB-1DD6-823A-C1FBD37DF3AB}"/>
                </a:ext>
              </a:extLst>
            </p:cNvPr>
            <p:cNvGrpSpPr/>
            <p:nvPr/>
          </p:nvGrpSpPr>
          <p:grpSpPr>
            <a:xfrm>
              <a:off x="10361997" y="6393110"/>
              <a:ext cx="1368953" cy="247568"/>
              <a:chOff x="10361997" y="6057830"/>
              <a:chExt cx="1368953" cy="247568"/>
            </a:xfrm>
          </p:grpSpPr>
          <p:cxnSp>
            <p:nvCxnSpPr>
              <p:cNvPr id="24" name="爱设计-2-16">
                <a:extLst>
                  <a:ext uri="{FF2B5EF4-FFF2-40B4-BE49-F238E27FC236}">
                    <a16:creationId xmlns:a16="http://schemas.microsoft.com/office/drawing/2014/main" id="{E591C533-2E71-3185-572D-57C108075AC7}"/>
                  </a:ext>
                </a:extLst>
              </p:cNvPr>
              <p:cNvCxnSpPr/>
              <p:nvPr/>
            </p:nvCxnSpPr>
            <p:spPr>
              <a:xfrm>
                <a:off x="11268075" y="6235700"/>
                <a:ext cx="327931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爱设计-2-17">
                <a:extLst>
                  <a:ext uri="{FF2B5EF4-FFF2-40B4-BE49-F238E27FC236}">
                    <a16:creationId xmlns:a16="http://schemas.microsoft.com/office/drawing/2014/main" id="{24F16F53-C35B-1A2B-B5D8-A2B602DA8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61997" y="6057830"/>
                <a:ext cx="1368953" cy="24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December 20XX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6D318F6F-B010-3F9F-78B1-78A703C8A087}"/>
              </a:ext>
            </a:extLst>
          </p:cNvPr>
          <p:cNvSpPr/>
          <p:nvPr/>
        </p:nvSpPr>
        <p:spPr>
          <a:xfrm>
            <a:off x="6900666" y="1372008"/>
            <a:ext cx="2144144" cy="4803901"/>
          </a:xfrm>
          <a:prstGeom prst="roundRect">
            <a:avLst>
              <a:gd name="adj" fmla="val 9713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chemeClr val="tx1">
                <a:alpha val="20000"/>
              </a:schemeClr>
            </a:outerShdw>
          </a:effectLst>
          <a:scene3d>
            <a:camera prst="isometricLeftDown"/>
            <a:lightRig rig="contrasting" dir="t"/>
          </a:scene3d>
          <a:sp3d extrusionH="127000">
            <a:extrusionClr>
              <a:schemeClr val="bg1">
                <a:lumMod val="85000"/>
              </a:schemeClr>
            </a:extrusionClr>
          </a:sp3d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309093A2-A3A5-416A-2EE7-CBFB88D98394}"/>
              </a:ext>
            </a:extLst>
          </p:cNvPr>
          <p:cNvSpPr/>
          <p:nvPr/>
        </p:nvSpPr>
        <p:spPr>
          <a:xfrm>
            <a:off x="5918052" y="1856567"/>
            <a:ext cx="2144144" cy="1508529"/>
          </a:xfrm>
          <a:prstGeom prst="roundRect">
            <a:avLst/>
          </a:prstGeom>
          <a:gradFill flip="none" rotWithShape="1">
            <a:gsLst>
              <a:gs pos="99000">
                <a:schemeClr val="accent1"/>
              </a:gs>
              <a:gs pos="0">
                <a:schemeClr val="accent1">
                  <a:lumMod val="85000"/>
                  <a:lumOff val="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sx="103000" sy="103000" algn="ctr" rotWithShape="0">
              <a:schemeClr val="accent1">
                <a:alpha val="50000"/>
              </a:schemeClr>
            </a:outerShdw>
          </a:effectLst>
          <a:scene3d>
            <a:camera prst="isometricLeftDown"/>
            <a:lightRig rig="contrasting" dir="t"/>
          </a:scene3d>
          <a:sp3d extrusionH="101600">
            <a:extrusionClr>
              <a:schemeClr val="accent1"/>
            </a:extrusionClr>
          </a:sp3d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1205CF53-58B6-D1F7-0145-BAFBD5A5FBCC}"/>
              </a:ext>
            </a:extLst>
          </p:cNvPr>
          <p:cNvSpPr/>
          <p:nvPr/>
        </p:nvSpPr>
        <p:spPr>
          <a:xfrm>
            <a:off x="5918052" y="3243999"/>
            <a:ext cx="2144144" cy="1508529"/>
          </a:xfrm>
          <a:prstGeom prst="round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isometricLeftDown"/>
            <a:lightRig rig="soft" dir="t"/>
          </a:scene3d>
          <a:sp3d prstMaterial="matte">
            <a:extrusionClr>
              <a:schemeClr val="accent1"/>
            </a:extrusionClr>
          </a:sp3d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57F7186D-7895-84BA-6F9B-EC1FF4B804E3}"/>
              </a:ext>
            </a:extLst>
          </p:cNvPr>
          <p:cNvSpPr/>
          <p:nvPr/>
        </p:nvSpPr>
        <p:spPr>
          <a:xfrm>
            <a:off x="5918052" y="4631432"/>
            <a:ext cx="2144144" cy="1787148"/>
          </a:xfrm>
          <a:prstGeom prst="round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isometricLeftDown"/>
            <a:lightRig rig="soft" dir="t"/>
          </a:scene3d>
          <a:sp3d prstMaterial="matte">
            <a:extrusionClr>
              <a:schemeClr val="accent1"/>
            </a:extrusionClr>
          </a:sp3d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爱设计-7">
            <a:extLst>
              <a:ext uri="{FF2B5EF4-FFF2-40B4-BE49-F238E27FC236}">
                <a16:creationId xmlns:a16="http://schemas.microsoft.com/office/drawing/2014/main" id="{5ECEEDCB-80AC-0804-1A86-821E4A0E85ED}"/>
              </a:ext>
            </a:extLst>
          </p:cNvPr>
          <p:cNvSpPr txBox="1"/>
          <p:nvPr/>
        </p:nvSpPr>
        <p:spPr>
          <a:xfrm>
            <a:off x="1801450" y="2357009"/>
            <a:ext cx="3430950" cy="587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1" name="爱设计-8">
            <a:extLst>
              <a:ext uri="{FF2B5EF4-FFF2-40B4-BE49-F238E27FC236}">
                <a16:creationId xmlns:a16="http://schemas.microsoft.com/office/drawing/2014/main" id="{587628D0-510A-E1BE-DF58-CD4D30651FBB}"/>
              </a:ext>
            </a:extLst>
          </p:cNvPr>
          <p:cNvSpPr txBox="1"/>
          <p:nvPr/>
        </p:nvSpPr>
        <p:spPr>
          <a:xfrm>
            <a:off x="1801450" y="3780030"/>
            <a:ext cx="3430950" cy="587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提供标准化</a:t>
            </a:r>
            <a:b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产品及服务</a:t>
            </a:r>
          </a:p>
        </p:txBody>
      </p:sp>
      <p:sp>
        <p:nvSpPr>
          <p:cNvPr id="32" name="爱设计-9">
            <a:extLst>
              <a:ext uri="{FF2B5EF4-FFF2-40B4-BE49-F238E27FC236}">
                <a16:creationId xmlns:a16="http://schemas.microsoft.com/office/drawing/2014/main" id="{1182251E-2A91-784F-A81D-43BFEE4EAA1C}"/>
              </a:ext>
            </a:extLst>
          </p:cNvPr>
          <p:cNvSpPr txBox="1"/>
          <p:nvPr/>
        </p:nvSpPr>
        <p:spPr>
          <a:xfrm>
            <a:off x="1801450" y="5196043"/>
            <a:ext cx="3430950" cy="587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cxnSp>
        <p:nvCxnSpPr>
          <p:cNvPr id="33" name="爱设计-10">
            <a:extLst>
              <a:ext uri="{FF2B5EF4-FFF2-40B4-BE49-F238E27FC236}">
                <a16:creationId xmlns:a16="http://schemas.microsoft.com/office/drawing/2014/main" id="{5254F16B-A735-301B-87B5-228A94AA7F5B}"/>
              </a:ext>
            </a:extLst>
          </p:cNvPr>
          <p:cNvCxnSpPr>
            <a:cxnSpLocks/>
          </p:cNvCxnSpPr>
          <p:nvPr/>
        </p:nvCxnSpPr>
        <p:spPr>
          <a:xfrm>
            <a:off x="1815557" y="2291903"/>
            <a:ext cx="4369043" cy="0"/>
          </a:xfrm>
          <a:prstGeom prst="line">
            <a:avLst/>
          </a:prstGeom>
          <a:ln w="12700"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爱设计-11">
            <a:extLst>
              <a:ext uri="{FF2B5EF4-FFF2-40B4-BE49-F238E27FC236}">
                <a16:creationId xmlns:a16="http://schemas.microsoft.com/office/drawing/2014/main" id="{DFB118CE-5318-CBD9-5CFD-0F8FC2522818}"/>
              </a:ext>
            </a:extLst>
          </p:cNvPr>
          <p:cNvCxnSpPr>
            <a:cxnSpLocks/>
          </p:cNvCxnSpPr>
          <p:nvPr/>
        </p:nvCxnSpPr>
        <p:spPr>
          <a:xfrm>
            <a:off x="1815557" y="3702020"/>
            <a:ext cx="4369043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爱设计-12">
            <a:extLst>
              <a:ext uri="{FF2B5EF4-FFF2-40B4-BE49-F238E27FC236}">
                <a16:creationId xmlns:a16="http://schemas.microsoft.com/office/drawing/2014/main" id="{930F44C7-115D-4609-D56F-D0C7945FC23F}"/>
              </a:ext>
            </a:extLst>
          </p:cNvPr>
          <p:cNvCxnSpPr>
            <a:cxnSpLocks/>
          </p:cNvCxnSpPr>
          <p:nvPr/>
        </p:nvCxnSpPr>
        <p:spPr>
          <a:xfrm>
            <a:off x="1815557" y="5157058"/>
            <a:ext cx="4369043" cy="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爱设计-13">
            <a:extLst>
              <a:ext uri="{FF2B5EF4-FFF2-40B4-BE49-F238E27FC236}">
                <a16:creationId xmlns:a16="http://schemas.microsoft.com/office/drawing/2014/main" id="{3D9BF026-6E01-5AFA-3757-56D7CABCE6B0}"/>
              </a:ext>
            </a:extLst>
          </p:cNvPr>
          <p:cNvSpPr txBox="1"/>
          <p:nvPr/>
        </p:nvSpPr>
        <p:spPr>
          <a:xfrm>
            <a:off x="1801450" y="1899821"/>
            <a:ext cx="208062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buSzPct val="25000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37" name="爱设计-14">
            <a:extLst>
              <a:ext uri="{FF2B5EF4-FFF2-40B4-BE49-F238E27FC236}">
                <a16:creationId xmlns:a16="http://schemas.microsoft.com/office/drawing/2014/main" id="{B40C781B-0B8D-69BF-8DCF-AAE75B4AB1BC}"/>
              </a:ext>
            </a:extLst>
          </p:cNvPr>
          <p:cNvSpPr txBox="1"/>
          <p:nvPr/>
        </p:nvSpPr>
        <p:spPr>
          <a:xfrm>
            <a:off x="1801450" y="3309937"/>
            <a:ext cx="208062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buSzPct val="25000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38" name="爱设计-15">
            <a:extLst>
              <a:ext uri="{FF2B5EF4-FFF2-40B4-BE49-F238E27FC236}">
                <a16:creationId xmlns:a16="http://schemas.microsoft.com/office/drawing/2014/main" id="{467830DD-9169-6D7F-6FDB-EC8266024097}"/>
              </a:ext>
            </a:extLst>
          </p:cNvPr>
          <p:cNvSpPr txBox="1"/>
          <p:nvPr/>
        </p:nvSpPr>
        <p:spPr>
          <a:xfrm>
            <a:off x="1801450" y="4787274"/>
            <a:ext cx="208062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just">
              <a:buSzPct val="25000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39" name="爱设计-16">
            <a:extLst>
              <a:ext uri="{FF2B5EF4-FFF2-40B4-BE49-F238E27FC236}">
                <a16:creationId xmlns:a16="http://schemas.microsoft.com/office/drawing/2014/main" id="{F10E21C8-0FE1-A4D2-9716-E28F33C02AA4}"/>
              </a:ext>
            </a:extLst>
          </p:cNvPr>
          <p:cNvSpPr/>
          <p:nvPr/>
        </p:nvSpPr>
        <p:spPr>
          <a:xfrm>
            <a:off x="9231077" y="2037867"/>
            <a:ext cx="1159473" cy="347758"/>
          </a:xfrm>
          <a:prstGeom prst="roundRect">
            <a:avLst>
              <a:gd name="adj" fmla="val 14813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40" name="爱设计-17">
            <a:extLst>
              <a:ext uri="{FF2B5EF4-FFF2-40B4-BE49-F238E27FC236}">
                <a16:creationId xmlns:a16="http://schemas.microsoft.com/office/drawing/2014/main" id="{E8676ECD-4FCF-51A3-3B50-1F48C448F05B}"/>
              </a:ext>
            </a:extLst>
          </p:cNvPr>
          <p:cNvSpPr txBox="1"/>
          <p:nvPr/>
        </p:nvSpPr>
        <p:spPr>
          <a:xfrm>
            <a:off x="9281172" y="2066484"/>
            <a:ext cx="105928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</a:t>
            </a:r>
          </a:p>
        </p:txBody>
      </p:sp>
      <p:sp>
        <p:nvSpPr>
          <p:cNvPr id="41" name="爱设计-18">
            <a:extLst>
              <a:ext uri="{FF2B5EF4-FFF2-40B4-BE49-F238E27FC236}">
                <a16:creationId xmlns:a16="http://schemas.microsoft.com/office/drawing/2014/main" id="{F84150F1-BD88-6AB8-A41D-E6E81AA6033A}"/>
              </a:ext>
            </a:extLst>
          </p:cNvPr>
          <p:cNvSpPr/>
          <p:nvPr/>
        </p:nvSpPr>
        <p:spPr>
          <a:xfrm>
            <a:off x="9231077" y="2637444"/>
            <a:ext cx="1159473" cy="347758"/>
          </a:xfrm>
          <a:prstGeom prst="roundRect">
            <a:avLst>
              <a:gd name="adj" fmla="val 14813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42" name="爱设计-19">
            <a:extLst>
              <a:ext uri="{FF2B5EF4-FFF2-40B4-BE49-F238E27FC236}">
                <a16:creationId xmlns:a16="http://schemas.microsoft.com/office/drawing/2014/main" id="{24DC3067-5B14-6239-7F0A-87DB997D5EA8}"/>
              </a:ext>
            </a:extLst>
          </p:cNvPr>
          <p:cNvSpPr txBox="1"/>
          <p:nvPr/>
        </p:nvSpPr>
        <p:spPr>
          <a:xfrm>
            <a:off x="9281172" y="2666061"/>
            <a:ext cx="105928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资产管理</a:t>
            </a:r>
          </a:p>
        </p:txBody>
      </p:sp>
      <p:sp>
        <p:nvSpPr>
          <p:cNvPr id="43" name="爱设计-20">
            <a:extLst>
              <a:ext uri="{FF2B5EF4-FFF2-40B4-BE49-F238E27FC236}">
                <a16:creationId xmlns:a16="http://schemas.microsoft.com/office/drawing/2014/main" id="{C568C20E-A5C4-639C-7ADC-0EAB1B24FB12}"/>
              </a:ext>
            </a:extLst>
          </p:cNvPr>
          <p:cNvSpPr/>
          <p:nvPr/>
        </p:nvSpPr>
        <p:spPr>
          <a:xfrm>
            <a:off x="9231077" y="3237021"/>
            <a:ext cx="1159473" cy="347758"/>
          </a:xfrm>
          <a:prstGeom prst="roundRect">
            <a:avLst>
              <a:gd name="adj" fmla="val 14813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44" name="爱设计-21">
            <a:extLst>
              <a:ext uri="{FF2B5EF4-FFF2-40B4-BE49-F238E27FC236}">
                <a16:creationId xmlns:a16="http://schemas.microsoft.com/office/drawing/2014/main" id="{8E6C09A0-6BDC-0541-1EEE-E510BE08C6A3}"/>
              </a:ext>
            </a:extLst>
          </p:cNvPr>
          <p:cNvSpPr txBox="1"/>
          <p:nvPr/>
        </p:nvSpPr>
        <p:spPr>
          <a:xfrm>
            <a:off x="9281172" y="3265638"/>
            <a:ext cx="105928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</a:t>
            </a:r>
          </a:p>
        </p:txBody>
      </p:sp>
      <p:sp>
        <p:nvSpPr>
          <p:cNvPr id="45" name="爱设计-22">
            <a:extLst>
              <a:ext uri="{FF2B5EF4-FFF2-40B4-BE49-F238E27FC236}">
                <a16:creationId xmlns:a16="http://schemas.microsoft.com/office/drawing/2014/main" id="{0DE69E51-4654-B5D3-5C84-47E46F3AAB51}"/>
              </a:ext>
            </a:extLst>
          </p:cNvPr>
          <p:cNvSpPr/>
          <p:nvPr/>
        </p:nvSpPr>
        <p:spPr>
          <a:xfrm>
            <a:off x="9231077" y="3836598"/>
            <a:ext cx="1159473" cy="347758"/>
          </a:xfrm>
          <a:prstGeom prst="roundRect">
            <a:avLst>
              <a:gd name="adj" fmla="val 14813"/>
            </a:avLst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46" name="爱设计-23">
            <a:extLst>
              <a:ext uri="{FF2B5EF4-FFF2-40B4-BE49-F238E27FC236}">
                <a16:creationId xmlns:a16="http://schemas.microsoft.com/office/drawing/2014/main" id="{9A1F500A-2F35-93F2-915B-DB53C36F1452}"/>
              </a:ext>
            </a:extLst>
          </p:cNvPr>
          <p:cNvSpPr txBox="1"/>
          <p:nvPr/>
        </p:nvSpPr>
        <p:spPr>
          <a:xfrm>
            <a:off x="9281172" y="3865215"/>
            <a:ext cx="1059282" cy="290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buSzPct val="25000"/>
            </a:pPr>
            <a:r>
              <a:rPr lang="zh-CN" altLang="en-US" sz="1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营销获客</a:t>
            </a:r>
          </a:p>
        </p:txBody>
      </p:sp>
      <p:grpSp>
        <p:nvGrpSpPr>
          <p:cNvPr id="47" name="爱设计-24">
            <a:extLst>
              <a:ext uri="{FF2B5EF4-FFF2-40B4-BE49-F238E27FC236}">
                <a16:creationId xmlns:a16="http://schemas.microsoft.com/office/drawing/2014/main" id="{AAFF6376-057A-87DD-23FE-E30D2E46CF2A}"/>
              </a:ext>
            </a:extLst>
          </p:cNvPr>
          <p:cNvGrpSpPr/>
          <p:nvPr/>
        </p:nvGrpSpPr>
        <p:grpSpPr>
          <a:xfrm>
            <a:off x="6207836" y="1801125"/>
            <a:ext cx="836862" cy="849976"/>
            <a:chOff x="7594309" y="-687427"/>
            <a:chExt cx="836862" cy="849976"/>
          </a:xfrm>
          <a:scene3d>
            <a:camera prst="isometricLeftDown"/>
            <a:lightRig rig="threePt" dir="t"/>
          </a:scene3d>
        </p:grpSpPr>
        <p:sp>
          <p:nvSpPr>
            <p:cNvPr id="48" name="爱设计-24-1">
              <a:extLst>
                <a:ext uri="{FF2B5EF4-FFF2-40B4-BE49-F238E27FC236}">
                  <a16:creationId xmlns:a16="http://schemas.microsoft.com/office/drawing/2014/main" id="{E1C276F8-FD8B-2C69-1389-95BA756C86B0}"/>
                </a:ext>
              </a:extLst>
            </p:cNvPr>
            <p:cNvSpPr/>
            <p:nvPr/>
          </p:nvSpPr>
          <p:spPr>
            <a:xfrm>
              <a:off x="7594309" y="-602743"/>
              <a:ext cx="765292" cy="765292"/>
            </a:xfrm>
            <a:prstGeom prst="roundRect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爱设计-24-2">
              <a:extLst>
                <a:ext uri="{FF2B5EF4-FFF2-40B4-BE49-F238E27FC236}">
                  <a16:creationId xmlns:a16="http://schemas.microsoft.com/office/drawing/2014/main" id="{42765C89-FF56-97E2-A2DA-804F2665C18C}"/>
                </a:ext>
              </a:extLst>
            </p:cNvPr>
            <p:cNvSpPr/>
            <p:nvPr/>
          </p:nvSpPr>
          <p:spPr>
            <a:xfrm>
              <a:off x="7761103" y="-435945"/>
              <a:ext cx="431701" cy="431701"/>
            </a:xfrm>
            <a:custGeom>
              <a:avLst/>
              <a:gdLst>
                <a:gd name="connsiteX0" fmla="*/ 438553 w 720000"/>
                <a:gd name="connsiteY0" fmla="*/ 189601 h 720000"/>
                <a:gd name="connsiteX1" fmla="*/ 503636 w 720000"/>
                <a:gd name="connsiteY1" fmla="*/ 216365 h 720000"/>
                <a:gd name="connsiteX2" fmla="*/ 503636 w 720000"/>
                <a:gd name="connsiteY2" fmla="*/ 346445 h 720000"/>
                <a:gd name="connsiteX3" fmla="*/ 362260 w 720000"/>
                <a:gd name="connsiteY3" fmla="*/ 487907 h 720000"/>
                <a:gd name="connsiteX4" fmla="*/ 191861 w 720000"/>
                <a:gd name="connsiteY4" fmla="*/ 528226 h 720000"/>
                <a:gd name="connsiteX5" fmla="*/ 232180 w 720000"/>
                <a:gd name="connsiteY5" fmla="*/ 357827 h 720000"/>
                <a:gd name="connsiteX6" fmla="*/ 373556 w 720000"/>
                <a:gd name="connsiteY6" fmla="*/ 216452 h 720000"/>
                <a:gd name="connsiteX7" fmla="*/ 438553 w 720000"/>
                <a:gd name="connsiteY7" fmla="*/ 189601 h 720000"/>
                <a:gd name="connsiteX8" fmla="*/ 438553 w 720000"/>
                <a:gd name="connsiteY8" fmla="*/ 141636 h 720000"/>
                <a:gd name="connsiteX9" fmla="*/ 339581 w 720000"/>
                <a:gd name="connsiteY9" fmla="*/ 182476 h 720000"/>
                <a:gd name="connsiteX10" fmla="*/ 198205 w 720000"/>
                <a:gd name="connsiteY10" fmla="*/ 323852 h 720000"/>
                <a:gd name="connsiteX11" fmla="*/ 141637 w 720000"/>
                <a:gd name="connsiteY11" fmla="*/ 578364 h 720000"/>
                <a:gd name="connsiteX12" fmla="*/ 396149 w 720000"/>
                <a:gd name="connsiteY12" fmla="*/ 521796 h 720000"/>
                <a:gd name="connsiteX13" fmla="*/ 537524 w 720000"/>
                <a:gd name="connsiteY13" fmla="*/ 380420 h 720000"/>
                <a:gd name="connsiteX14" fmla="*/ 537524 w 720000"/>
                <a:gd name="connsiteY14" fmla="*/ 182476 h 720000"/>
                <a:gd name="connsiteX15" fmla="*/ 438553 w 720000"/>
                <a:gd name="connsiteY15" fmla="*/ 141636 h 720000"/>
                <a:gd name="connsiteX16" fmla="*/ 120000 w 720000"/>
                <a:gd name="connsiteY16" fmla="*/ 0 h 720000"/>
                <a:gd name="connsiteX17" fmla="*/ 600000 w 720000"/>
                <a:gd name="connsiteY17" fmla="*/ 0 h 720000"/>
                <a:gd name="connsiteX18" fmla="*/ 720000 w 720000"/>
                <a:gd name="connsiteY18" fmla="*/ 120000 h 720000"/>
                <a:gd name="connsiteX19" fmla="*/ 720000 w 720000"/>
                <a:gd name="connsiteY19" fmla="*/ 600000 h 720000"/>
                <a:gd name="connsiteX20" fmla="*/ 600000 w 720000"/>
                <a:gd name="connsiteY20" fmla="*/ 720000 h 720000"/>
                <a:gd name="connsiteX21" fmla="*/ 120000 w 720000"/>
                <a:gd name="connsiteY21" fmla="*/ 720000 h 720000"/>
                <a:gd name="connsiteX22" fmla="*/ 0 w 720000"/>
                <a:gd name="connsiteY22" fmla="*/ 600000 h 720000"/>
                <a:gd name="connsiteX23" fmla="*/ 0 w 720000"/>
                <a:gd name="connsiteY23" fmla="*/ 120000 h 720000"/>
                <a:gd name="connsiteX24" fmla="*/ 120000 w 720000"/>
                <a:gd name="connsiteY2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0000" h="720000">
                  <a:moveTo>
                    <a:pt x="438553" y="189601"/>
                  </a:moveTo>
                  <a:cubicBezTo>
                    <a:pt x="463230" y="189601"/>
                    <a:pt x="486344" y="199073"/>
                    <a:pt x="503636" y="216365"/>
                  </a:cubicBezTo>
                  <a:cubicBezTo>
                    <a:pt x="539523" y="252252"/>
                    <a:pt x="539523" y="310557"/>
                    <a:pt x="503636" y="346445"/>
                  </a:cubicBezTo>
                  <a:lnTo>
                    <a:pt x="362260" y="487907"/>
                  </a:lnTo>
                  <a:cubicBezTo>
                    <a:pt x="342622" y="507545"/>
                    <a:pt x="266503" y="522665"/>
                    <a:pt x="191861" y="528226"/>
                  </a:cubicBezTo>
                  <a:cubicBezTo>
                    <a:pt x="197336" y="453584"/>
                    <a:pt x="212456" y="377465"/>
                    <a:pt x="232180" y="357827"/>
                  </a:cubicBezTo>
                  <a:lnTo>
                    <a:pt x="373556" y="216452"/>
                  </a:lnTo>
                  <a:cubicBezTo>
                    <a:pt x="390761" y="199073"/>
                    <a:pt x="413875" y="189601"/>
                    <a:pt x="438553" y="189601"/>
                  </a:cubicBezTo>
                  <a:close/>
                  <a:moveTo>
                    <a:pt x="438553" y="141636"/>
                  </a:moveTo>
                  <a:cubicBezTo>
                    <a:pt x="402666" y="141636"/>
                    <a:pt x="366778" y="155278"/>
                    <a:pt x="339581" y="182476"/>
                  </a:cubicBezTo>
                  <a:lnTo>
                    <a:pt x="198205" y="323852"/>
                  </a:lnTo>
                  <a:cubicBezTo>
                    <a:pt x="143723" y="378335"/>
                    <a:pt x="141637" y="578364"/>
                    <a:pt x="141637" y="578364"/>
                  </a:cubicBezTo>
                  <a:cubicBezTo>
                    <a:pt x="141637" y="578364"/>
                    <a:pt x="341753" y="576278"/>
                    <a:pt x="396149" y="521796"/>
                  </a:cubicBezTo>
                  <a:lnTo>
                    <a:pt x="537524" y="380420"/>
                  </a:lnTo>
                  <a:cubicBezTo>
                    <a:pt x="592007" y="325938"/>
                    <a:pt x="592007" y="236872"/>
                    <a:pt x="537524" y="182476"/>
                  </a:cubicBezTo>
                  <a:cubicBezTo>
                    <a:pt x="510327" y="155191"/>
                    <a:pt x="474440" y="141636"/>
                    <a:pt x="438553" y="141636"/>
                  </a:cubicBezTo>
                  <a:close/>
                  <a:moveTo>
                    <a:pt x="120000" y="0"/>
                  </a:moveTo>
                  <a:lnTo>
                    <a:pt x="600000" y="0"/>
                  </a:lnTo>
                  <a:cubicBezTo>
                    <a:pt x="666040" y="0"/>
                    <a:pt x="720000" y="54048"/>
                    <a:pt x="720000" y="120000"/>
                  </a:cubicBezTo>
                  <a:lnTo>
                    <a:pt x="720000" y="600000"/>
                  </a:lnTo>
                  <a:cubicBezTo>
                    <a:pt x="720000" y="666039"/>
                    <a:pt x="666040" y="720000"/>
                    <a:pt x="600000" y="720000"/>
                  </a:cubicBezTo>
                  <a:lnTo>
                    <a:pt x="120000" y="720000"/>
                  </a:lnTo>
                  <a:cubicBezTo>
                    <a:pt x="53961" y="720000"/>
                    <a:pt x="0" y="666039"/>
                    <a:pt x="0" y="600000"/>
                  </a:cubicBezTo>
                  <a:lnTo>
                    <a:pt x="0" y="120000"/>
                  </a:lnTo>
                  <a:cubicBezTo>
                    <a:pt x="0" y="53961"/>
                    <a:pt x="53961" y="0"/>
                    <a:pt x="12000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爱设计-24-3">
              <a:extLst>
                <a:ext uri="{FF2B5EF4-FFF2-40B4-BE49-F238E27FC236}">
                  <a16:creationId xmlns:a16="http://schemas.microsoft.com/office/drawing/2014/main" id="{4A76D9B3-62FB-FA01-839D-C733E45B2E73}"/>
                </a:ext>
              </a:extLst>
            </p:cNvPr>
            <p:cNvSpPr/>
            <p:nvPr/>
          </p:nvSpPr>
          <p:spPr>
            <a:xfrm>
              <a:off x="8219792" y="-687427"/>
              <a:ext cx="211379" cy="211379"/>
            </a:xfrm>
            <a:prstGeom prst="roundRect">
              <a:avLst>
                <a:gd name="adj" fmla="val 21173"/>
              </a:avLst>
            </a:prstGeom>
            <a:solidFill>
              <a:schemeClr val="bg1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爱设计-24-4">
              <a:extLst>
                <a:ext uri="{FF2B5EF4-FFF2-40B4-BE49-F238E27FC236}">
                  <a16:creationId xmlns:a16="http://schemas.microsoft.com/office/drawing/2014/main" id="{0E8DA5BD-15E2-43CD-64A9-BE4F6935A3FB}"/>
                </a:ext>
              </a:extLst>
            </p:cNvPr>
            <p:cNvSpPr txBox="1"/>
            <p:nvPr/>
          </p:nvSpPr>
          <p:spPr>
            <a:xfrm>
              <a:off x="8219792" y="-662529"/>
              <a:ext cx="211378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050" b="1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105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爱设计-25">
            <a:extLst>
              <a:ext uri="{FF2B5EF4-FFF2-40B4-BE49-F238E27FC236}">
                <a16:creationId xmlns:a16="http://schemas.microsoft.com/office/drawing/2014/main" id="{855E4C46-E925-8D6A-7E22-984771BC2035}"/>
              </a:ext>
            </a:extLst>
          </p:cNvPr>
          <p:cNvGrpSpPr/>
          <p:nvPr/>
        </p:nvGrpSpPr>
        <p:grpSpPr>
          <a:xfrm>
            <a:off x="6207836" y="3194907"/>
            <a:ext cx="836862" cy="849976"/>
            <a:chOff x="7594309" y="-687427"/>
            <a:chExt cx="836862" cy="849976"/>
          </a:xfrm>
          <a:scene3d>
            <a:camera prst="isometricLeftDown"/>
            <a:lightRig rig="threePt" dir="t"/>
          </a:scene3d>
        </p:grpSpPr>
        <p:sp>
          <p:nvSpPr>
            <p:cNvPr id="53" name="爱设计-25-1">
              <a:extLst>
                <a:ext uri="{FF2B5EF4-FFF2-40B4-BE49-F238E27FC236}">
                  <a16:creationId xmlns:a16="http://schemas.microsoft.com/office/drawing/2014/main" id="{AED732B8-C3D6-0F51-C524-EFC168A9E676}"/>
                </a:ext>
              </a:extLst>
            </p:cNvPr>
            <p:cNvSpPr/>
            <p:nvPr/>
          </p:nvSpPr>
          <p:spPr>
            <a:xfrm>
              <a:off x="7594309" y="-602743"/>
              <a:ext cx="765292" cy="765292"/>
            </a:xfrm>
            <a:prstGeom prst="roundRect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爱设计-25-2">
              <a:extLst>
                <a:ext uri="{FF2B5EF4-FFF2-40B4-BE49-F238E27FC236}">
                  <a16:creationId xmlns:a16="http://schemas.microsoft.com/office/drawing/2014/main" id="{B3102ABC-AB0F-676F-14E5-C377CCE5F35A}"/>
                </a:ext>
              </a:extLst>
            </p:cNvPr>
            <p:cNvSpPr/>
            <p:nvPr/>
          </p:nvSpPr>
          <p:spPr>
            <a:xfrm>
              <a:off x="7761134" y="-435945"/>
              <a:ext cx="431638" cy="431701"/>
            </a:xfrm>
            <a:custGeom>
              <a:avLst/>
              <a:gdLst>
                <a:gd name="connsiteX0" fmla="*/ 579031 w 719895"/>
                <a:gd name="connsiteY0" fmla="*/ 554022 h 720000"/>
                <a:gd name="connsiteX1" fmla="*/ 596778 w 719895"/>
                <a:gd name="connsiteY1" fmla="*/ 561368 h 720000"/>
                <a:gd name="connsiteX2" fmla="*/ 712550 w 719895"/>
                <a:gd name="connsiteY2" fmla="*/ 677140 h 720000"/>
                <a:gd name="connsiteX3" fmla="*/ 712550 w 719895"/>
                <a:gd name="connsiteY3" fmla="*/ 712634 h 720000"/>
                <a:gd name="connsiteX4" fmla="*/ 694887 w 719895"/>
                <a:gd name="connsiteY4" fmla="*/ 720000 h 720000"/>
                <a:gd name="connsiteX5" fmla="*/ 677140 w 719895"/>
                <a:gd name="connsiteY5" fmla="*/ 712634 h 720000"/>
                <a:gd name="connsiteX6" fmla="*/ 561284 w 719895"/>
                <a:gd name="connsiteY6" fmla="*/ 596861 h 720000"/>
                <a:gd name="connsiteX7" fmla="*/ 561284 w 719895"/>
                <a:gd name="connsiteY7" fmla="*/ 561368 h 720000"/>
                <a:gd name="connsiteX8" fmla="*/ 579031 w 719895"/>
                <a:gd name="connsiteY8" fmla="*/ 554022 h 720000"/>
                <a:gd name="connsiteX9" fmla="*/ 301109 w 719895"/>
                <a:gd name="connsiteY9" fmla="*/ 0 h 720000"/>
                <a:gd name="connsiteX10" fmla="*/ 602219 w 719895"/>
                <a:gd name="connsiteY10" fmla="*/ 301109 h 720000"/>
                <a:gd name="connsiteX11" fmla="*/ 301109 w 719895"/>
                <a:gd name="connsiteY11" fmla="*/ 602219 h 720000"/>
                <a:gd name="connsiteX12" fmla="*/ 0 w 719895"/>
                <a:gd name="connsiteY12" fmla="*/ 301109 h 720000"/>
                <a:gd name="connsiteX13" fmla="*/ 301109 w 719895"/>
                <a:gd name="connsiteY13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9895" h="720000">
                  <a:moveTo>
                    <a:pt x="579031" y="554022"/>
                  </a:moveTo>
                  <a:cubicBezTo>
                    <a:pt x="585456" y="554022"/>
                    <a:pt x="591880" y="556471"/>
                    <a:pt x="596778" y="561368"/>
                  </a:cubicBezTo>
                  <a:lnTo>
                    <a:pt x="712550" y="677140"/>
                  </a:lnTo>
                  <a:cubicBezTo>
                    <a:pt x="722344" y="686935"/>
                    <a:pt x="722344" y="702840"/>
                    <a:pt x="712550" y="712634"/>
                  </a:cubicBezTo>
                  <a:cubicBezTo>
                    <a:pt x="707778" y="717573"/>
                    <a:pt x="701333" y="720000"/>
                    <a:pt x="694887" y="720000"/>
                  </a:cubicBezTo>
                  <a:cubicBezTo>
                    <a:pt x="688441" y="720000"/>
                    <a:pt x="681995" y="717573"/>
                    <a:pt x="677140" y="712634"/>
                  </a:cubicBezTo>
                  <a:lnTo>
                    <a:pt x="561284" y="596861"/>
                  </a:lnTo>
                  <a:cubicBezTo>
                    <a:pt x="551490" y="587067"/>
                    <a:pt x="551490" y="571162"/>
                    <a:pt x="561284" y="561368"/>
                  </a:cubicBezTo>
                  <a:cubicBezTo>
                    <a:pt x="566181" y="556471"/>
                    <a:pt x="572606" y="554022"/>
                    <a:pt x="579031" y="554022"/>
                  </a:cubicBezTo>
                  <a:close/>
                  <a:moveTo>
                    <a:pt x="301109" y="0"/>
                  </a:moveTo>
                  <a:cubicBezTo>
                    <a:pt x="467443" y="0"/>
                    <a:pt x="602219" y="134859"/>
                    <a:pt x="602219" y="301109"/>
                  </a:cubicBezTo>
                  <a:cubicBezTo>
                    <a:pt x="602219" y="467443"/>
                    <a:pt x="467443" y="602219"/>
                    <a:pt x="301109" y="602219"/>
                  </a:cubicBezTo>
                  <a:cubicBezTo>
                    <a:pt x="134775" y="602219"/>
                    <a:pt x="0" y="467443"/>
                    <a:pt x="0" y="301109"/>
                  </a:cubicBezTo>
                  <a:cubicBezTo>
                    <a:pt x="0" y="134775"/>
                    <a:pt x="134775" y="0"/>
                    <a:pt x="301109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爱设计-25-3">
              <a:extLst>
                <a:ext uri="{FF2B5EF4-FFF2-40B4-BE49-F238E27FC236}">
                  <a16:creationId xmlns:a16="http://schemas.microsoft.com/office/drawing/2014/main" id="{84CAC341-3682-F371-6D93-12F19A2AC597}"/>
                </a:ext>
              </a:extLst>
            </p:cNvPr>
            <p:cNvSpPr/>
            <p:nvPr/>
          </p:nvSpPr>
          <p:spPr>
            <a:xfrm>
              <a:off x="8219792" y="-687427"/>
              <a:ext cx="211379" cy="211379"/>
            </a:xfrm>
            <a:prstGeom prst="roundRect">
              <a:avLst>
                <a:gd name="adj" fmla="val 21173"/>
              </a:avLst>
            </a:prstGeom>
            <a:solidFill>
              <a:schemeClr val="bg1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爱设计-25-4">
              <a:extLst>
                <a:ext uri="{FF2B5EF4-FFF2-40B4-BE49-F238E27FC236}">
                  <a16:creationId xmlns:a16="http://schemas.microsoft.com/office/drawing/2014/main" id="{61F8FC91-CE73-0B93-8A41-C8C902105BB8}"/>
                </a:ext>
              </a:extLst>
            </p:cNvPr>
            <p:cNvSpPr txBox="1"/>
            <p:nvPr/>
          </p:nvSpPr>
          <p:spPr>
            <a:xfrm>
              <a:off x="8219792" y="-662529"/>
              <a:ext cx="211378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050" b="1" dirty="0">
                  <a:solidFill>
                    <a:schemeClr val="accent1"/>
                  </a:solidFill>
                  <a:cs typeface="+mn-ea"/>
                  <a:sym typeface="+mn-lt"/>
                </a:rPr>
                <a:t>02</a:t>
              </a:r>
              <a:endParaRPr lang="zh-CN" altLang="en-US" sz="105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爱设计-26">
            <a:extLst>
              <a:ext uri="{FF2B5EF4-FFF2-40B4-BE49-F238E27FC236}">
                <a16:creationId xmlns:a16="http://schemas.microsoft.com/office/drawing/2014/main" id="{BA1C7120-295C-E1BC-AB2C-6F23552D73C3}"/>
              </a:ext>
            </a:extLst>
          </p:cNvPr>
          <p:cNvGrpSpPr/>
          <p:nvPr/>
        </p:nvGrpSpPr>
        <p:grpSpPr>
          <a:xfrm>
            <a:off x="6207836" y="4629907"/>
            <a:ext cx="836862" cy="849976"/>
            <a:chOff x="7594309" y="-687427"/>
            <a:chExt cx="836862" cy="849976"/>
          </a:xfrm>
          <a:scene3d>
            <a:camera prst="isometricLeftDown"/>
            <a:lightRig rig="threePt" dir="t"/>
          </a:scene3d>
        </p:grpSpPr>
        <p:sp>
          <p:nvSpPr>
            <p:cNvPr id="58" name="爱设计-26-1">
              <a:extLst>
                <a:ext uri="{FF2B5EF4-FFF2-40B4-BE49-F238E27FC236}">
                  <a16:creationId xmlns:a16="http://schemas.microsoft.com/office/drawing/2014/main" id="{47C13B77-52BB-BC31-733F-71F35B0BD47E}"/>
                </a:ext>
              </a:extLst>
            </p:cNvPr>
            <p:cNvSpPr/>
            <p:nvPr/>
          </p:nvSpPr>
          <p:spPr>
            <a:xfrm>
              <a:off x="7594309" y="-602743"/>
              <a:ext cx="765292" cy="765292"/>
            </a:xfrm>
            <a:prstGeom prst="roundRect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爱设计-26-2">
              <a:extLst>
                <a:ext uri="{FF2B5EF4-FFF2-40B4-BE49-F238E27FC236}">
                  <a16:creationId xmlns:a16="http://schemas.microsoft.com/office/drawing/2014/main" id="{022D5709-8238-87C5-8084-9B1C92A5EB23}"/>
                </a:ext>
              </a:extLst>
            </p:cNvPr>
            <p:cNvSpPr/>
            <p:nvPr/>
          </p:nvSpPr>
          <p:spPr>
            <a:xfrm>
              <a:off x="7787948" y="-435945"/>
              <a:ext cx="378010" cy="431701"/>
            </a:xfrm>
            <a:custGeom>
              <a:avLst/>
              <a:gdLst>
                <a:gd name="connsiteX0" fmla="*/ 361901 w 630455"/>
                <a:gd name="connsiteY0" fmla="*/ 82589 h 720001"/>
                <a:gd name="connsiteX1" fmla="*/ 361901 w 630455"/>
                <a:gd name="connsiteY1" fmla="*/ 203034 h 720001"/>
                <a:gd name="connsiteX2" fmla="*/ 427179 w 630455"/>
                <a:gd name="connsiteY2" fmla="*/ 268312 h 720001"/>
                <a:gd name="connsiteX3" fmla="*/ 547624 w 630455"/>
                <a:gd name="connsiteY3" fmla="*/ 268312 h 720001"/>
                <a:gd name="connsiteX4" fmla="*/ 113812 w 630455"/>
                <a:gd name="connsiteY4" fmla="*/ 0 h 720001"/>
                <a:gd name="connsiteX5" fmla="*/ 338847 w 630455"/>
                <a:gd name="connsiteY5" fmla="*/ 0 h 720001"/>
                <a:gd name="connsiteX6" fmla="*/ 340465 w 630455"/>
                <a:gd name="connsiteY6" fmla="*/ 162 h 720001"/>
                <a:gd name="connsiteX7" fmla="*/ 340789 w 630455"/>
                <a:gd name="connsiteY7" fmla="*/ 162 h 720001"/>
                <a:gd name="connsiteX8" fmla="*/ 344106 w 630455"/>
                <a:gd name="connsiteY8" fmla="*/ 809 h 720001"/>
                <a:gd name="connsiteX9" fmla="*/ 344186 w 630455"/>
                <a:gd name="connsiteY9" fmla="*/ 809 h 720001"/>
                <a:gd name="connsiteX10" fmla="*/ 347422 w 630455"/>
                <a:gd name="connsiteY10" fmla="*/ 1942 h 720001"/>
                <a:gd name="connsiteX11" fmla="*/ 347503 w 630455"/>
                <a:gd name="connsiteY11" fmla="*/ 1942 h 720001"/>
                <a:gd name="connsiteX12" fmla="*/ 349040 w 630455"/>
                <a:gd name="connsiteY12" fmla="*/ 2670 h 720001"/>
                <a:gd name="connsiteX13" fmla="*/ 349121 w 630455"/>
                <a:gd name="connsiteY13" fmla="*/ 2670 h 720001"/>
                <a:gd name="connsiteX14" fmla="*/ 350576 w 630455"/>
                <a:gd name="connsiteY14" fmla="*/ 3479 h 720001"/>
                <a:gd name="connsiteX15" fmla="*/ 350819 w 630455"/>
                <a:gd name="connsiteY15" fmla="*/ 3640 h 720001"/>
                <a:gd name="connsiteX16" fmla="*/ 352033 w 630455"/>
                <a:gd name="connsiteY16" fmla="*/ 4449 h 720001"/>
                <a:gd name="connsiteX17" fmla="*/ 352194 w 630455"/>
                <a:gd name="connsiteY17" fmla="*/ 4530 h 720001"/>
                <a:gd name="connsiteX18" fmla="*/ 353408 w 630455"/>
                <a:gd name="connsiteY18" fmla="*/ 5501 h 720001"/>
                <a:gd name="connsiteX19" fmla="*/ 353651 w 630455"/>
                <a:gd name="connsiteY19" fmla="*/ 5743 h 720001"/>
                <a:gd name="connsiteX20" fmla="*/ 354864 w 630455"/>
                <a:gd name="connsiteY20" fmla="*/ 6876 h 720001"/>
                <a:gd name="connsiteX21" fmla="*/ 623418 w 630455"/>
                <a:gd name="connsiteY21" fmla="*/ 275430 h 720001"/>
                <a:gd name="connsiteX22" fmla="*/ 624551 w 630455"/>
                <a:gd name="connsiteY22" fmla="*/ 276643 h 720001"/>
                <a:gd name="connsiteX23" fmla="*/ 624793 w 630455"/>
                <a:gd name="connsiteY23" fmla="*/ 276886 h 720001"/>
                <a:gd name="connsiteX24" fmla="*/ 625764 w 630455"/>
                <a:gd name="connsiteY24" fmla="*/ 278180 h 720001"/>
                <a:gd name="connsiteX25" fmla="*/ 625845 w 630455"/>
                <a:gd name="connsiteY25" fmla="*/ 278342 h 720001"/>
                <a:gd name="connsiteX26" fmla="*/ 626734 w 630455"/>
                <a:gd name="connsiteY26" fmla="*/ 279637 h 720001"/>
                <a:gd name="connsiteX27" fmla="*/ 626896 w 630455"/>
                <a:gd name="connsiteY27" fmla="*/ 279798 h 720001"/>
                <a:gd name="connsiteX28" fmla="*/ 627705 w 630455"/>
                <a:gd name="connsiteY28" fmla="*/ 281254 h 720001"/>
                <a:gd name="connsiteX29" fmla="*/ 628433 w 630455"/>
                <a:gd name="connsiteY29" fmla="*/ 282791 h 720001"/>
                <a:gd name="connsiteX30" fmla="*/ 629646 w 630455"/>
                <a:gd name="connsiteY30" fmla="*/ 286107 h 720001"/>
                <a:gd name="connsiteX31" fmla="*/ 630293 w 630455"/>
                <a:gd name="connsiteY31" fmla="*/ 289424 h 720001"/>
                <a:gd name="connsiteX32" fmla="*/ 630293 w 630455"/>
                <a:gd name="connsiteY32" fmla="*/ 289667 h 720001"/>
                <a:gd name="connsiteX33" fmla="*/ 630455 w 630455"/>
                <a:gd name="connsiteY33" fmla="*/ 291285 h 720001"/>
                <a:gd name="connsiteX34" fmla="*/ 630455 w 630455"/>
                <a:gd name="connsiteY34" fmla="*/ 292579 h 720001"/>
                <a:gd name="connsiteX35" fmla="*/ 630455 w 630455"/>
                <a:gd name="connsiteY35" fmla="*/ 606189 h 720001"/>
                <a:gd name="connsiteX36" fmla="*/ 516644 w 630455"/>
                <a:gd name="connsiteY36" fmla="*/ 720001 h 720001"/>
                <a:gd name="connsiteX37" fmla="*/ 113812 w 630455"/>
                <a:gd name="connsiteY37" fmla="*/ 720001 h 720001"/>
                <a:gd name="connsiteX38" fmla="*/ 0 w 630455"/>
                <a:gd name="connsiteY38" fmla="*/ 606189 h 720001"/>
                <a:gd name="connsiteX39" fmla="*/ 0 w 630455"/>
                <a:gd name="connsiteY39" fmla="*/ 113812 h 720001"/>
                <a:gd name="connsiteX40" fmla="*/ 113812 w 630455"/>
                <a:gd name="connsiteY40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30455" h="720001">
                  <a:moveTo>
                    <a:pt x="361901" y="82589"/>
                  </a:moveTo>
                  <a:lnTo>
                    <a:pt x="361901" y="203034"/>
                  </a:lnTo>
                  <a:cubicBezTo>
                    <a:pt x="361901" y="239030"/>
                    <a:pt x="391183" y="268312"/>
                    <a:pt x="427179" y="268312"/>
                  </a:cubicBezTo>
                  <a:lnTo>
                    <a:pt x="547624" y="268312"/>
                  </a:lnTo>
                  <a:close/>
                  <a:moveTo>
                    <a:pt x="113812" y="0"/>
                  </a:moveTo>
                  <a:lnTo>
                    <a:pt x="338847" y="0"/>
                  </a:lnTo>
                  <a:cubicBezTo>
                    <a:pt x="339414" y="81"/>
                    <a:pt x="339899" y="81"/>
                    <a:pt x="340465" y="162"/>
                  </a:cubicBezTo>
                  <a:lnTo>
                    <a:pt x="340789" y="162"/>
                  </a:lnTo>
                  <a:cubicBezTo>
                    <a:pt x="341922" y="324"/>
                    <a:pt x="343054" y="485"/>
                    <a:pt x="344106" y="809"/>
                  </a:cubicBezTo>
                  <a:lnTo>
                    <a:pt x="344186" y="809"/>
                  </a:lnTo>
                  <a:cubicBezTo>
                    <a:pt x="345238" y="1052"/>
                    <a:pt x="346371" y="1456"/>
                    <a:pt x="347422" y="1942"/>
                  </a:cubicBezTo>
                  <a:lnTo>
                    <a:pt x="347503" y="1942"/>
                  </a:lnTo>
                  <a:cubicBezTo>
                    <a:pt x="348069" y="2184"/>
                    <a:pt x="348555" y="2427"/>
                    <a:pt x="349040" y="2670"/>
                  </a:cubicBezTo>
                  <a:lnTo>
                    <a:pt x="349121" y="2670"/>
                  </a:lnTo>
                  <a:cubicBezTo>
                    <a:pt x="349606" y="2912"/>
                    <a:pt x="350091" y="3155"/>
                    <a:pt x="350576" y="3479"/>
                  </a:cubicBezTo>
                  <a:cubicBezTo>
                    <a:pt x="350657" y="3560"/>
                    <a:pt x="350739" y="3560"/>
                    <a:pt x="350819" y="3640"/>
                  </a:cubicBezTo>
                  <a:cubicBezTo>
                    <a:pt x="351224" y="3883"/>
                    <a:pt x="351628" y="4126"/>
                    <a:pt x="352033" y="4449"/>
                  </a:cubicBezTo>
                  <a:cubicBezTo>
                    <a:pt x="352113" y="4449"/>
                    <a:pt x="352113" y="4530"/>
                    <a:pt x="352194" y="4530"/>
                  </a:cubicBezTo>
                  <a:lnTo>
                    <a:pt x="353408" y="5501"/>
                  </a:lnTo>
                  <a:lnTo>
                    <a:pt x="353651" y="5743"/>
                  </a:lnTo>
                  <a:cubicBezTo>
                    <a:pt x="354055" y="6148"/>
                    <a:pt x="354459" y="6472"/>
                    <a:pt x="354864" y="6876"/>
                  </a:cubicBezTo>
                  <a:lnTo>
                    <a:pt x="623418" y="275430"/>
                  </a:lnTo>
                  <a:cubicBezTo>
                    <a:pt x="623822" y="275835"/>
                    <a:pt x="624227" y="276239"/>
                    <a:pt x="624551" y="276643"/>
                  </a:cubicBezTo>
                  <a:lnTo>
                    <a:pt x="624793" y="276886"/>
                  </a:lnTo>
                  <a:cubicBezTo>
                    <a:pt x="625117" y="277291"/>
                    <a:pt x="625440" y="277776"/>
                    <a:pt x="625764" y="278180"/>
                  </a:cubicBezTo>
                  <a:cubicBezTo>
                    <a:pt x="625764" y="278261"/>
                    <a:pt x="625845" y="278342"/>
                    <a:pt x="625845" y="278342"/>
                  </a:cubicBezTo>
                  <a:cubicBezTo>
                    <a:pt x="626168" y="278747"/>
                    <a:pt x="626491" y="279232"/>
                    <a:pt x="626734" y="279637"/>
                  </a:cubicBezTo>
                  <a:cubicBezTo>
                    <a:pt x="626815" y="279637"/>
                    <a:pt x="626815" y="279717"/>
                    <a:pt x="626896" y="279798"/>
                  </a:cubicBezTo>
                  <a:cubicBezTo>
                    <a:pt x="627139" y="280284"/>
                    <a:pt x="627462" y="280769"/>
                    <a:pt x="627705" y="281254"/>
                  </a:cubicBezTo>
                  <a:cubicBezTo>
                    <a:pt x="627948" y="281739"/>
                    <a:pt x="628190" y="282225"/>
                    <a:pt x="628433" y="282791"/>
                  </a:cubicBezTo>
                  <a:cubicBezTo>
                    <a:pt x="628918" y="283843"/>
                    <a:pt x="629323" y="284975"/>
                    <a:pt x="629646" y="286107"/>
                  </a:cubicBezTo>
                  <a:cubicBezTo>
                    <a:pt x="629889" y="287159"/>
                    <a:pt x="630132" y="288291"/>
                    <a:pt x="630293" y="289424"/>
                  </a:cubicBezTo>
                  <a:lnTo>
                    <a:pt x="630293" y="289667"/>
                  </a:lnTo>
                  <a:cubicBezTo>
                    <a:pt x="630374" y="290152"/>
                    <a:pt x="630455" y="290718"/>
                    <a:pt x="630455" y="291285"/>
                  </a:cubicBezTo>
                  <a:lnTo>
                    <a:pt x="630455" y="292579"/>
                  </a:lnTo>
                  <a:lnTo>
                    <a:pt x="630455" y="606189"/>
                  </a:lnTo>
                  <a:cubicBezTo>
                    <a:pt x="630455" y="668959"/>
                    <a:pt x="579414" y="720001"/>
                    <a:pt x="516644" y="720001"/>
                  </a:cubicBezTo>
                  <a:lnTo>
                    <a:pt x="113812" y="720001"/>
                  </a:lnTo>
                  <a:cubicBezTo>
                    <a:pt x="51042" y="720001"/>
                    <a:pt x="0" y="668959"/>
                    <a:pt x="0" y="606189"/>
                  </a:cubicBezTo>
                  <a:lnTo>
                    <a:pt x="0" y="113812"/>
                  </a:lnTo>
                  <a:cubicBezTo>
                    <a:pt x="0" y="51042"/>
                    <a:pt x="51042" y="0"/>
                    <a:pt x="11381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爱设计-26-3">
              <a:extLst>
                <a:ext uri="{FF2B5EF4-FFF2-40B4-BE49-F238E27FC236}">
                  <a16:creationId xmlns:a16="http://schemas.microsoft.com/office/drawing/2014/main" id="{EA11CCFB-8A51-1768-397C-67119EEE3BDA}"/>
                </a:ext>
              </a:extLst>
            </p:cNvPr>
            <p:cNvSpPr/>
            <p:nvPr/>
          </p:nvSpPr>
          <p:spPr>
            <a:xfrm>
              <a:off x="8219792" y="-687427"/>
              <a:ext cx="211379" cy="211379"/>
            </a:xfrm>
            <a:prstGeom prst="roundRect">
              <a:avLst>
                <a:gd name="adj" fmla="val 21173"/>
              </a:avLst>
            </a:prstGeom>
            <a:solidFill>
              <a:schemeClr val="bg1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爱设计-26-4">
              <a:extLst>
                <a:ext uri="{FF2B5EF4-FFF2-40B4-BE49-F238E27FC236}">
                  <a16:creationId xmlns:a16="http://schemas.microsoft.com/office/drawing/2014/main" id="{6923B929-51E5-DE86-E33D-915CE2400005}"/>
                </a:ext>
              </a:extLst>
            </p:cNvPr>
            <p:cNvSpPr txBox="1"/>
            <p:nvPr/>
          </p:nvSpPr>
          <p:spPr>
            <a:xfrm>
              <a:off x="8219792" y="-662529"/>
              <a:ext cx="211378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050" b="1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105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4283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爱设计-2">
            <a:extLst>
              <a:ext uri="{FF2B5EF4-FFF2-40B4-BE49-F238E27FC236}">
                <a16:creationId xmlns:a16="http://schemas.microsoft.com/office/drawing/2014/main" id="{C22E2273-15FF-C80A-696A-2EB64309D8B0}"/>
              </a:ext>
            </a:extLst>
          </p:cNvPr>
          <p:cNvGrpSpPr/>
          <p:nvPr/>
        </p:nvGrpSpPr>
        <p:grpSpPr>
          <a:xfrm>
            <a:off x="557834" y="382507"/>
            <a:ext cx="11173116" cy="6258171"/>
            <a:chOff x="557834" y="382507"/>
            <a:chExt cx="11173116" cy="6258171"/>
          </a:xfrm>
        </p:grpSpPr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08B04DED-1E03-8A88-EAA5-296DA9150D3F}"/>
                </a:ext>
              </a:extLst>
            </p:cNvPr>
            <p:cNvGrpSpPr/>
            <p:nvPr/>
          </p:nvGrpSpPr>
          <p:grpSpPr>
            <a:xfrm>
              <a:off x="685961" y="382507"/>
              <a:ext cx="398687" cy="58550"/>
              <a:chOff x="419261" y="513811"/>
              <a:chExt cx="398687" cy="58550"/>
            </a:xfrm>
          </p:grpSpPr>
          <p:sp>
            <p:nvSpPr>
              <p:cNvPr id="5" name="爱设计-2-1">
                <a:extLst>
                  <a:ext uri="{FF2B5EF4-FFF2-40B4-BE49-F238E27FC236}">
                    <a16:creationId xmlns:a16="http://schemas.microsoft.com/office/drawing/2014/main" id="{C4AA07C6-AB86-59D0-05B7-836804697336}"/>
                  </a:ext>
                </a:extLst>
              </p:cNvPr>
              <p:cNvSpPr/>
              <p:nvPr/>
            </p:nvSpPr>
            <p:spPr>
              <a:xfrm>
                <a:off x="759398" y="513811"/>
                <a:ext cx="58550" cy="5855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9C31ABC6-B291-6BD1-F429-C19CA028907E}"/>
                  </a:ext>
                </a:extLst>
              </p:cNvPr>
              <p:cNvSpPr/>
              <p:nvPr/>
            </p:nvSpPr>
            <p:spPr>
              <a:xfrm>
                <a:off x="646019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0EAE565E-0D78-7C56-B821-6144A0DBEE30}"/>
                  </a:ext>
                </a:extLst>
              </p:cNvPr>
              <p:cNvSpPr/>
              <p:nvPr/>
            </p:nvSpPr>
            <p:spPr>
              <a:xfrm>
                <a:off x="532640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爱设计-2-4">
                <a:extLst>
                  <a:ext uri="{FF2B5EF4-FFF2-40B4-BE49-F238E27FC236}">
                    <a16:creationId xmlns:a16="http://schemas.microsoft.com/office/drawing/2014/main" id="{2676A2D8-DEF1-C05E-4DA3-4B00CCAA3B1B}"/>
                  </a:ext>
                </a:extLst>
              </p:cNvPr>
              <p:cNvSpPr/>
              <p:nvPr/>
            </p:nvSpPr>
            <p:spPr>
              <a:xfrm>
                <a:off x="419261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CF483713-60E8-1AC8-3F8C-4DE7EDB0BA18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10" name="爱设计-2-5">
                <a:extLst>
                  <a:ext uri="{FF2B5EF4-FFF2-40B4-BE49-F238E27FC236}">
                    <a16:creationId xmlns:a16="http://schemas.microsoft.com/office/drawing/2014/main" id="{7531E651-2B80-018A-A890-B3A921406389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选择</a:t>
                </a:r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编程语言</a:t>
                </a:r>
              </a:p>
            </p:txBody>
          </p:sp>
          <p:sp>
            <p:nvSpPr>
              <p:cNvPr id="11" name="爱设计-2-6">
                <a:extLst>
                  <a:ext uri="{FF2B5EF4-FFF2-40B4-BE49-F238E27FC236}">
                    <a16:creationId xmlns:a16="http://schemas.microsoft.com/office/drawing/2014/main" id="{E18C7B13-58E3-265B-5029-FFB47FD83337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303880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Select Programming Language</a:t>
                </a:r>
              </a:p>
            </p:txBody>
          </p:sp>
        </p:grpSp>
        <p:grpSp>
          <p:nvGrpSpPr>
            <p:cNvPr id="12" name="爱设计-4">
              <a:extLst>
                <a:ext uri="{FF2B5EF4-FFF2-40B4-BE49-F238E27FC236}">
                  <a16:creationId xmlns:a16="http://schemas.microsoft.com/office/drawing/2014/main" id="{1181F919-7632-4935-9A0C-C92FD1A42049}"/>
                </a:ext>
              </a:extLst>
            </p:cNvPr>
            <p:cNvGrpSpPr/>
            <p:nvPr/>
          </p:nvGrpSpPr>
          <p:grpSpPr>
            <a:xfrm>
              <a:off x="10666246" y="565245"/>
              <a:ext cx="852654" cy="650177"/>
              <a:chOff x="10539246" y="468403"/>
              <a:chExt cx="979654" cy="747019"/>
            </a:xfrm>
            <a:solidFill>
              <a:schemeClr val="accent1"/>
            </a:solidFill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2E6576-12C6-B82A-3462-7976689C2331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grpFill/>
            </p:grpSpPr>
            <p:sp>
              <p:nvSpPr>
                <p:cNvPr id="15" name="爱设计-2-7">
                  <a:extLst>
                    <a:ext uri="{FF2B5EF4-FFF2-40B4-BE49-F238E27FC236}">
                      <a16:creationId xmlns:a16="http://schemas.microsoft.com/office/drawing/2014/main" id="{C5C82EC4-DC96-A239-F336-3995FE60C0FF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2-8">
                  <a:extLst>
                    <a:ext uri="{FF2B5EF4-FFF2-40B4-BE49-F238E27FC236}">
                      <a16:creationId xmlns:a16="http://schemas.microsoft.com/office/drawing/2014/main" id="{BE95371F-04B9-F7DD-A02B-6E55AA311C57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9">
                  <a:extLst>
                    <a:ext uri="{FF2B5EF4-FFF2-40B4-BE49-F238E27FC236}">
                      <a16:creationId xmlns:a16="http://schemas.microsoft.com/office/drawing/2014/main" id="{68F49798-42BB-53AC-9E9C-B6E8E2D005B1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10">
                  <a:extLst>
                    <a:ext uri="{FF2B5EF4-FFF2-40B4-BE49-F238E27FC236}">
                      <a16:creationId xmlns:a16="http://schemas.microsoft.com/office/drawing/2014/main" id="{E1043CEE-61A2-3AF8-6C90-627F1C2450E0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11">
                  <a:extLst>
                    <a:ext uri="{FF2B5EF4-FFF2-40B4-BE49-F238E27FC236}">
                      <a16:creationId xmlns:a16="http://schemas.microsoft.com/office/drawing/2014/main" id="{CD9D67D8-2CA8-7F67-9392-342954FE037D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12">
                  <a:extLst>
                    <a:ext uri="{FF2B5EF4-FFF2-40B4-BE49-F238E27FC236}">
                      <a16:creationId xmlns:a16="http://schemas.microsoft.com/office/drawing/2014/main" id="{FD91DE94-EF42-1C74-3B90-592E6873287A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13">
                  <a:extLst>
                    <a:ext uri="{FF2B5EF4-FFF2-40B4-BE49-F238E27FC236}">
                      <a16:creationId xmlns:a16="http://schemas.microsoft.com/office/drawing/2014/main" id="{7821453E-DF0F-E5E7-9502-EAC583A4B272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14">
                  <a:extLst>
                    <a:ext uri="{FF2B5EF4-FFF2-40B4-BE49-F238E27FC236}">
                      <a16:creationId xmlns:a16="http://schemas.microsoft.com/office/drawing/2014/main" id="{F3E1FAB4-7781-ADEC-EF73-3E4763233D87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" name="爱设计-2-15">
                <a:extLst>
                  <a:ext uri="{FF2B5EF4-FFF2-40B4-BE49-F238E27FC236}">
                    <a16:creationId xmlns:a16="http://schemas.microsoft.com/office/drawing/2014/main" id="{6523CB29-ED30-7D62-4477-9BDD3DE2F916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爱设计-5">
              <a:extLst>
                <a:ext uri="{FF2B5EF4-FFF2-40B4-BE49-F238E27FC236}">
                  <a16:creationId xmlns:a16="http://schemas.microsoft.com/office/drawing/2014/main" id="{3B810F1C-13CB-1DD6-823A-C1FBD37DF3AB}"/>
                </a:ext>
              </a:extLst>
            </p:cNvPr>
            <p:cNvGrpSpPr/>
            <p:nvPr/>
          </p:nvGrpSpPr>
          <p:grpSpPr>
            <a:xfrm>
              <a:off x="10361997" y="6393110"/>
              <a:ext cx="1368953" cy="247568"/>
              <a:chOff x="10361997" y="6057830"/>
              <a:chExt cx="1368953" cy="247568"/>
            </a:xfrm>
          </p:grpSpPr>
          <p:cxnSp>
            <p:nvCxnSpPr>
              <p:cNvPr id="24" name="爱设计-2-16">
                <a:extLst>
                  <a:ext uri="{FF2B5EF4-FFF2-40B4-BE49-F238E27FC236}">
                    <a16:creationId xmlns:a16="http://schemas.microsoft.com/office/drawing/2014/main" id="{E591C533-2E71-3185-572D-57C108075AC7}"/>
                  </a:ext>
                </a:extLst>
              </p:cNvPr>
              <p:cNvCxnSpPr/>
              <p:nvPr/>
            </p:nvCxnSpPr>
            <p:spPr>
              <a:xfrm>
                <a:off x="11268075" y="6235700"/>
                <a:ext cx="327931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爱设计-2-17">
                <a:extLst>
                  <a:ext uri="{FF2B5EF4-FFF2-40B4-BE49-F238E27FC236}">
                    <a16:creationId xmlns:a16="http://schemas.microsoft.com/office/drawing/2014/main" id="{24F16F53-C35B-1A2B-B5D8-A2B602DA8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61997" y="6057830"/>
                <a:ext cx="1368953" cy="24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December 20XX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00DF7FBC-58BC-5111-4E72-674B193956EC}"/>
              </a:ext>
            </a:extLst>
          </p:cNvPr>
          <p:cNvSpPr/>
          <p:nvPr/>
        </p:nvSpPr>
        <p:spPr>
          <a:xfrm>
            <a:off x="8962571" y="3057934"/>
            <a:ext cx="1776351" cy="338555"/>
          </a:xfrm>
          <a:prstGeom prst="rect">
            <a:avLst/>
          </a:prstGeom>
          <a:solidFill>
            <a:schemeClr val="bg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kern="100" dirty="0">
                <a:solidFill>
                  <a:schemeClr val="bg2">
                    <a:lumMod val="75000"/>
                    <a:alpha val="57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E03F733D-281E-C3F5-D645-BBB1FFA17414}"/>
              </a:ext>
            </a:extLst>
          </p:cNvPr>
          <p:cNvSpPr/>
          <p:nvPr/>
        </p:nvSpPr>
        <p:spPr>
          <a:xfrm>
            <a:off x="3044736" y="1437332"/>
            <a:ext cx="1578849" cy="338555"/>
          </a:xfrm>
          <a:prstGeom prst="rect">
            <a:avLst/>
          </a:prstGeom>
          <a:solidFill>
            <a:schemeClr val="bg2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kern="100" dirty="0">
                <a:solidFill>
                  <a:schemeClr val="bg2">
                    <a:lumMod val="75000"/>
                    <a:alpha val="9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A756BBAC-71D5-CD1B-A086-171718F84A03}"/>
              </a:ext>
            </a:extLst>
          </p:cNvPr>
          <p:cNvSpPr/>
          <p:nvPr/>
        </p:nvSpPr>
        <p:spPr>
          <a:xfrm>
            <a:off x="5299853" y="3557503"/>
            <a:ext cx="1995321" cy="354724"/>
          </a:xfrm>
          <a:prstGeom prst="rect">
            <a:avLst/>
          </a:prstGeom>
          <a:solidFill>
            <a:schemeClr val="bg2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kern="100" dirty="0">
                <a:solidFill>
                  <a:schemeClr val="bg2">
                    <a:lumMod val="75000"/>
                    <a:alpha val="26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88CD3C9C-72F1-D21B-AA72-558FE2F1C245}"/>
              </a:ext>
            </a:extLst>
          </p:cNvPr>
          <p:cNvSpPr/>
          <p:nvPr/>
        </p:nvSpPr>
        <p:spPr>
          <a:xfrm>
            <a:off x="4100679" y="2692274"/>
            <a:ext cx="1995321" cy="4080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kern="100" dirty="0">
                <a:solidFill>
                  <a:schemeClr val="bg2">
                    <a:lumMod val="75000"/>
                    <a:alpha val="24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30" name="爱设计-7">
            <a:extLst>
              <a:ext uri="{FF2B5EF4-FFF2-40B4-BE49-F238E27FC236}">
                <a16:creationId xmlns:a16="http://schemas.microsoft.com/office/drawing/2014/main" id="{DE3CCC97-7F25-46A1-2E4D-11342D1E2DE2}"/>
              </a:ext>
            </a:extLst>
          </p:cNvPr>
          <p:cNvSpPr/>
          <p:nvPr/>
        </p:nvSpPr>
        <p:spPr>
          <a:xfrm>
            <a:off x="7745517" y="2233605"/>
            <a:ext cx="2703659" cy="4080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kern="100" dirty="0">
                <a:solidFill>
                  <a:schemeClr val="bg2">
                    <a:lumMod val="75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31" name="爱设计-8">
            <a:extLst>
              <a:ext uri="{FF2B5EF4-FFF2-40B4-BE49-F238E27FC236}">
                <a16:creationId xmlns:a16="http://schemas.microsoft.com/office/drawing/2014/main" id="{42873856-50D2-7855-147D-03DB2A671241}"/>
              </a:ext>
            </a:extLst>
          </p:cNvPr>
          <p:cNvSpPr/>
          <p:nvPr/>
        </p:nvSpPr>
        <p:spPr>
          <a:xfrm>
            <a:off x="1380207" y="3200689"/>
            <a:ext cx="2651613" cy="471398"/>
          </a:xfrm>
          <a:prstGeom prst="rect">
            <a:avLst/>
          </a:prstGeom>
          <a:solidFill>
            <a:schemeClr val="bg2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kern="100" dirty="0">
                <a:solidFill>
                  <a:schemeClr val="bg2">
                    <a:lumMod val="75000"/>
                    <a:alpha val="57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2" name="爱设计-9">
            <a:extLst>
              <a:ext uri="{FF2B5EF4-FFF2-40B4-BE49-F238E27FC236}">
                <a16:creationId xmlns:a16="http://schemas.microsoft.com/office/drawing/2014/main" id="{658CA8FF-4822-8107-F6F6-882A924C9E5B}"/>
              </a:ext>
            </a:extLst>
          </p:cNvPr>
          <p:cNvSpPr txBox="1"/>
          <p:nvPr/>
        </p:nvSpPr>
        <p:spPr>
          <a:xfrm>
            <a:off x="1476889" y="1613541"/>
            <a:ext cx="8974308" cy="22967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16600" b="1" kern="100" dirty="0">
                <a:gradFill>
                  <a:gsLst>
                    <a:gs pos="0">
                      <a:schemeClr val="accent1">
                        <a:lumMod val="85000"/>
                        <a:lumOff val="1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Bahnschrift" panose="020B0502040204020203" pitchFamily="34" charset="0"/>
                <a:ea typeface="仿宋_GB2312"/>
                <a:cs typeface="Times New Roman" panose="02020603050405020304" pitchFamily="18" charset="0"/>
              </a:rPr>
              <a:t>4493300</a:t>
            </a:r>
            <a:endParaRPr lang="zh-CN" altLang="en-US" sz="16600" b="1" dirty="0"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atin typeface="Bahnschrift" panose="020B0502040204020203" pitchFamily="34" charset="0"/>
            </a:endParaRPr>
          </a:p>
        </p:txBody>
      </p:sp>
      <p:sp>
        <p:nvSpPr>
          <p:cNvPr id="33" name="爱设计-10">
            <a:extLst>
              <a:ext uri="{FF2B5EF4-FFF2-40B4-BE49-F238E27FC236}">
                <a16:creationId xmlns:a16="http://schemas.microsoft.com/office/drawing/2014/main" id="{D9A60D9C-B718-ECF8-522D-AC2B2FF7AC5D}"/>
              </a:ext>
            </a:extLst>
          </p:cNvPr>
          <p:cNvSpPr txBox="1"/>
          <p:nvPr/>
        </p:nvSpPr>
        <p:spPr>
          <a:xfrm>
            <a:off x="1779673" y="1855206"/>
            <a:ext cx="1715079" cy="369332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kern="10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</a:t>
            </a:r>
          </a:p>
        </p:txBody>
      </p:sp>
      <p:sp>
        <p:nvSpPr>
          <p:cNvPr id="34" name="爱设计-11">
            <a:extLst>
              <a:ext uri="{FF2B5EF4-FFF2-40B4-BE49-F238E27FC236}">
                <a16:creationId xmlns:a16="http://schemas.microsoft.com/office/drawing/2014/main" id="{FC73FD12-038B-B653-8319-304E980F0E55}"/>
              </a:ext>
            </a:extLst>
          </p:cNvPr>
          <p:cNvSpPr/>
          <p:nvPr/>
        </p:nvSpPr>
        <p:spPr>
          <a:xfrm>
            <a:off x="4816884" y="1867350"/>
            <a:ext cx="1776351" cy="338555"/>
          </a:xfrm>
          <a:prstGeom prst="rect">
            <a:avLst/>
          </a:prstGeom>
          <a:solidFill>
            <a:schemeClr val="bg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kern="100" dirty="0">
                <a:solidFill>
                  <a:schemeClr val="bg2">
                    <a:lumMod val="7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</a:t>
            </a:r>
          </a:p>
        </p:txBody>
      </p:sp>
      <p:sp>
        <p:nvSpPr>
          <p:cNvPr id="35" name="爱设计-12">
            <a:extLst>
              <a:ext uri="{FF2B5EF4-FFF2-40B4-BE49-F238E27FC236}">
                <a16:creationId xmlns:a16="http://schemas.microsoft.com/office/drawing/2014/main" id="{98174B51-AE90-4E45-0448-F72A8E966F90}"/>
              </a:ext>
            </a:extLst>
          </p:cNvPr>
          <p:cNvSpPr txBox="1"/>
          <p:nvPr/>
        </p:nvSpPr>
        <p:spPr>
          <a:xfrm>
            <a:off x="6952710" y="1652415"/>
            <a:ext cx="1842205" cy="369332"/>
          </a:xfrm>
          <a:prstGeom prst="rect">
            <a:avLst/>
          </a:prstGeom>
          <a:solidFill>
            <a:schemeClr val="bg2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kern="100">
                <a:solidFill>
                  <a:schemeClr val="bg2">
                    <a:lumMod val="75000"/>
                    <a:alpha val="57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bg2">
                    <a:lumMod val="75000"/>
                    <a:alpha val="26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36" name="爱设计-13">
            <a:extLst>
              <a:ext uri="{FF2B5EF4-FFF2-40B4-BE49-F238E27FC236}">
                <a16:creationId xmlns:a16="http://schemas.microsoft.com/office/drawing/2014/main" id="{57E2633C-5798-C291-D41F-853C511C0DF6}"/>
              </a:ext>
            </a:extLst>
          </p:cNvPr>
          <p:cNvSpPr txBox="1">
            <a:spLocks/>
          </p:cNvSpPr>
          <p:nvPr/>
        </p:nvSpPr>
        <p:spPr>
          <a:xfrm>
            <a:off x="1193533" y="5161108"/>
            <a:ext cx="1842950" cy="972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通过海报、文章、视频、音频、直播等形式创造优质内容</a:t>
            </a:r>
          </a:p>
        </p:txBody>
      </p:sp>
      <p:sp>
        <p:nvSpPr>
          <p:cNvPr id="37" name="爱设计-14">
            <a:extLst>
              <a:ext uri="{FF2B5EF4-FFF2-40B4-BE49-F238E27FC236}">
                <a16:creationId xmlns:a16="http://schemas.microsoft.com/office/drawing/2014/main" id="{9D3DB03C-68C4-9ADB-A10D-48FC495531CC}"/>
              </a:ext>
            </a:extLst>
          </p:cNvPr>
          <p:cNvSpPr txBox="1">
            <a:spLocks/>
          </p:cNvSpPr>
          <p:nvPr/>
        </p:nvSpPr>
        <p:spPr>
          <a:xfrm>
            <a:off x="1006504" y="4900347"/>
            <a:ext cx="221700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8" name="爱设计-15">
            <a:extLst>
              <a:ext uri="{FF2B5EF4-FFF2-40B4-BE49-F238E27FC236}">
                <a16:creationId xmlns:a16="http://schemas.microsoft.com/office/drawing/2014/main" id="{FC771C6C-35C9-B3E5-DDB3-ED04A5DFE8DA}"/>
              </a:ext>
            </a:extLst>
          </p:cNvPr>
          <p:cNvSpPr txBox="1">
            <a:spLocks/>
          </p:cNvSpPr>
          <p:nvPr/>
        </p:nvSpPr>
        <p:spPr>
          <a:xfrm>
            <a:off x="3809314" y="5161108"/>
            <a:ext cx="1842950" cy="972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基于全社交媒体平台进行全域流量整合营销，借助数据</a:t>
            </a:r>
          </a:p>
        </p:txBody>
      </p:sp>
      <p:sp>
        <p:nvSpPr>
          <p:cNvPr id="39" name="爱设计-16">
            <a:extLst>
              <a:ext uri="{FF2B5EF4-FFF2-40B4-BE49-F238E27FC236}">
                <a16:creationId xmlns:a16="http://schemas.microsoft.com/office/drawing/2014/main" id="{B0CDA464-9C63-6ACA-AF74-4062B70125B7}"/>
              </a:ext>
            </a:extLst>
          </p:cNvPr>
          <p:cNvSpPr txBox="1">
            <a:spLocks/>
          </p:cNvSpPr>
          <p:nvPr/>
        </p:nvSpPr>
        <p:spPr>
          <a:xfrm>
            <a:off x="3622285" y="4900347"/>
            <a:ext cx="221700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40" name="爱设计-17">
            <a:extLst>
              <a:ext uri="{FF2B5EF4-FFF2-40B4-BE49-F238E27FC236}">
                <a16:creationId xmlns:a16="http://schemas.microsoft.com/office/drawing/2014/main" id="{B61E3146-BC7F-DE14-D585-29F67BB5A030}"/>
              </a:ext>
            </a:extLst>
          </p:cNvPr>
          <p:cNvSpPr txBox="1">
            <a:spLocks/>
          </p:cNvSpPr>
          <p:nvPr/>
        </p:nvSpPr>
        <p:spPr>
          <a:xfrm>
            <a:off x="6508692" y="5161108"/>
            <a:ext cx="1842950" cy="972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以优质内容作为营销输出核心，承载品牌内核用户</a:t>
            </a:r>
          </a:p>
        </p:txBody>
      </p:sp>
      <p:sp>
        <p:nvSpPr>
          <p:cNvPr id="41" name="爱设计-18">
            <a:extLst>
              <a:ext uri="{FF2B5EF4-FFF2-40B4-BE49-F238E27FC236}">
                <a16:creationId xmlns:a16="http://schemas.microsoft.com/office/drawing/2014/main" id="{A59673CD-3739-785F-50CD-DC4FBB138E83}"/>
              </a:ext>
            </a:extLst>
          </p:cNvPr>
          <p:cNvSpPr txBox="1">
            <a:spLocks/>
          </p:cNvSpPr>
          <p:nvPr/>
        </p:nvSpPr>
        <p:spPr>
          <a:xfrm>
            <a:off x="6321663" y="4900347"/>
            <a:ext cx="221700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42" name="爱设计-19">
            <a:extLst>
              <a:ext uri="{FF2B5EF4-FFF2-40B4-BE49-F238E27FC236}">
                <a16:creationId xmlns:a16="http://schemas.microsoft.com/office/drawing/2014/main" id="{8970B3E2-6A3A-0211-63DD-33CD2B827FB0}"/>
              </a:ext>
            </a:extLst>
          </p:cNvPr>
          <p:cNvSpPr txBox="1">
            <a:spLocks/>
          </p:cNvSpPr>
          <p:nvPr/>
        </p:nvSpPr>
        <p:spPr>
          <a:xfrm>
            <a:off x="9155515" y="5161108"/>
            <a:ext cx="1842950" cy="972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在不同流量平台开设个人账户，传递品牌声量种草、拉新</a:t>
            </a:r>
          </a:p>
        </p:txBody>
      </p:sp>
      <p:sp>
        <p:nvSpPr>
          <p:cNvPr id="43" name="爱设计-20">
            <a:extLst>
              <a:ext uri="{FF2B5EF4-FFF2-40B4-BE49-F238E27FC236}">
                <a16:creationId xmlns:a16="http://schemas.microsoft.com/office/drawing/2014/main" id="{CDA1398F-6599-B3C0-B30C-2D6C4CBB2810}"/>
              </a:ext>
            </a:extLst>
          </p:cNvPr>
          <p:cNvSpPr txBox="1">
            <a:spLocks/>
          </p:cNvSpPr>
          <p:nvPr/>
        </p:nvSpPr>
        <p:spPr>
          <a:xfrm>
            <a:off x="8968486" y="4900347"/>
            <a:ext cx="221700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44" name="爱设计-21">
            <a:extLst>
              <a:ext uri="{FF2B5EF4-FFF2-40B4-BE49-F238E27FC236}">
                <a16:creationId xmlns:a16="http://schemas.microsoft.com/office/drawing/2014/main" id="{C622E7C5-331B-E175-BF28-35CBBDD1B5F4}"/>
              </a:ext>
            </a:extLst>
          </p:cNvPr>
          <p:cNvSpPr/>
          <p:nvPr/>
        </p:nvSpPr>
        <p:spPr>
          <a:xfrm>
            <a:off x="1897166" y="4485359"/>
            <a:ext cx="354934" cy="321788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爱设计-22">
            <a:extLst>
              <a:ext uri="{FF2B5EF4-FFF2-40B4-BE49-F238E27FC236}">
                <a16:creationId xmlns:a16="http://schemas.microsoft.com/office/drawing/2014/main" id="{F86D1338-B9EE-2A91-E45C-164138EF6EC1}"/>
              </a:ext>
            </a:extLst>
          </p:cNvPr>
          <p:cNvSpPr/>
          <p:nvPr/>
        </p:nvSpPr>
        <p:spPr>
          <a:xfrm>
            <a:off x="1693578" y="4278261"/>
            <a:ext cx="762110" cy="762110"/>
          </a:xfrm>
          <a:prstGeom prst="ellipse">
            <a:avLst/>
          </a:prstGeom>
          <a:noFill/>
          <a:ln w="19050">
            <a:gradFill>
              <a:gsLst>
                <a:gs pos="24000">
                  <a:schemeClr val="bg1">
                    <a:alpha val="0"/>
                  </a:schemeClr>
                </a:gs>
                <a:gs pos="47000">
                  <a:schemeClr val="accent1"/>
                </a:gs>
                <a:gs pos="84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2F2F2"/>
              </a:solidFill>
            </a:endParaRPr>
          </a:p>
        </p:txBody>
      </p:sp>
      <p:sp>
        <p:nvSpPr>
          <p:cNvPr id="46" name="爱设计-23">
            <a:extLst>
              <a:ext uri="{FF2B5EF4-FFF2-40B4-BE49-F238E27FC236}">
                <a16:creationId xmlns:a16="http://schemas.microsoft.com/office/drawing/2014/main" id="{78FFF415-E7E5-71AA-51F5-4A817C0467EC}"/>
              </a:ext>
            </a:extLst>
          </p:cNvPr>
          <p:cNvSpPr/>
          <p:nvPr/>
        </p:nvSpPr>
        <p:spPr>
          <a:xfrm>
            <a:off x="4374035" y="4278261"/>
            <a:ext cx="762110" cy="762110"/>
          </a:xfrm>
          <a:prstGeom prst="ellipse">
            <a:avLst/>
          </a:prstGeom>
          <a:noFill/>
          <a:ln w="19050">
            <a:gradFill>
              <a:gsLst>
                <a:gs pos="24000">
                  <a:schemeClr val="bg1">
                    <a:alpha val="0"/>
                  </a:schemeClr>
                </a:gs>
                <a:gs pos="47000">
                  <a:schemeClr val="accent1"/>
                </a:gs>
                <a:gs pos="84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2F2F2"/>
              </a:solidFill>
            </a:endParaRPr>
          </a:p>
        </p:txBody>
      </p:sp>
      <p:sp>
        <p:nvSpPr>
          <p:cNvPr id="47" name="爱设计-24">
            <a:extLst>
              <a:ext uri="{FF2B5EF4-FFF2-40B4-BE49-F238E27FC236}">
                <a16:creationId xmlns:a16="http://schemas.microsoft.com/office/drawing/2014/main" id="{5859D9DD-857A-B8B2-A43F-01236D4F8BA5}"/>
              </a:ext>
            </a:extLst>
          </p:cNvPr>
          <p:cNvSpPr/>
          <p:nvPr/>
        </p:nvSpPr>
        <p:spPr>
          <a:xfrm>
            <a:off x="7054492" y="4278261"/>
            <a:ext cx="762110" cy="762110"/>
          </a:xfrm>
          <a:prstGeom prst="ellipse">
            <a:avLst/>
          </a:prstGeom>
          <a:noFill/>
          <a:ln w="19050">
            <a:gradFill>
              <a:gsLst>
                <a:gs pos="24000">
                  <a:schemeClr val="bg1">
                    <a:alpha val="0"/>
                  </a:schemeClr>
                </a:gs>
                <a:gs pos="47000">
                  <a:schemeClr val="accent1"/>
                </a:gs>
                <a:gs pos="84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2F2F2"/>
              </a:solidFill>
            </a:endParaRPr>
          </a:p>
        </p:txBody>
      </p:sp>
      <p:sp>
        <p:nvSpPr>
          <p:cNvPr id="48" name="爱设计-25">
            <a:extLst>
              <a:ext uri="{FF2B5EF4-FFF2-40B4-BE49-F238E27FC236}">
                <a16:creationId xmlns:a16="http://schemas.microsoft.com/office/drawing/2014/main" id="{07E209BB-ADA1-30FF-25FA-81FA4A326843}"/>
              </a:ext>
            </a:extLst>
          </p:cNvPr>
          <p:cNvSpPr/>
          <p:nvPr/>
        </p:nvSpPr>
        <p:spPr>
          <a:xfrm>
            <a:off x="9734949" y="4278261"/>
            <a:ext cx="762110" cy="762110"/>
          </a:xfrm>
          <a:prstGeom prst="ellipse">
            <a:avLst/>
          </a:prstGeom>
          <a:noFill/>
          <a:ln w="19050">
            <a:gradFill>
              <a:gsLst>
                <a:gs pos="24000">
                  <a:schemeClr val="bg1">
                    <a:alpha val="0"/>
                  </a:schemeClr>
                </a:gs>
                <a:gs pos="47000">
                  <a:schemeClr val="accent1"/>
                </a:gs>
                <a:gs pos="84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solidFill>
                <a:srgbClr val="F2F2F2"/>
              </a:solidFill>
            </a:endParaRPr>
          </a:p>
        </p:txBody>
      </p:sp>
      <p:sp>
        <p:nvSpPr>
          <p:cNvPr id="49" name="爱设计-26">
            <a:extLst>
              <a:ext uri="{FF2B5EF4-FFF2-40B4-BE49-F238E27FC236}">
                <a16:creationId xmlns:a16="http://schemas.microsoft.com/office/drawing/2014/main" id="{D2540E27-E1C1-D816-1319-7373ED60CCDA}"/>
              </a:ext>
            </a:extLst>
          </p:cNvPr>
          <p:cNvSpPr>
            <a:spLocks noChangeAspect="1"/>
          </p:cNvSpPr>
          <p:nvPr/>
        </p:nvSpPr>
        <p:spPr bwMode="auto">
          <a:xfrm>
            <a:off x="7267303" y="4465837"/>
            <a:ext cx="325728" cy="338705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0" name="爱设计-27">
            <a:extLst>
              <a:ext uri="{FF2B5EF4-FFF2-40B4-BE49-F238E27FC236}">
                <a16:creationId xmlns:a16="http://schemas.microsoft.com/office/drawing/2014/main" id="{B06E9A59-A44B-ADEA-2574-04E0820F285F}"/>
              </a:ext>
            </a:extLst>
          </p:cNvPr>
          <p:cNvSpPr>
            <a:spLocks noChangeAspect="1"/>
          </p:cNvSpPr>
          <p:nvPr/>
        </p:nvSpPr>
        <p:spPr bwMode="auto">
          <a:xfrm>
            <a:off x="9953292" y="4487161"/>
            <a:ext cx="338704" cy="29653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1" name="爱设计-28">
            <a:extLst>
              <a:ext uri="{FF2B5EF4-FFF2-40B4-BE49-F238E27FC236}">
                <a16:creationId xmlns:a16="http://schemas.microsoft.com/office/drawing/2014/main" id="{A07712D2-164D-B1A1-B948-A5C8C1356722}"/>
              </a:ext>
            </a:extLst>
          </p:cNvPr>
          <p:cNvSpPr>
            <a:spLocks noChangeAspect="1"/>
          </p:cNvSpPr>
          <p:nvPr/>
        </p:nvSpPr>
        <p:spPr bwMode="auto">
          <a:xfrm>
            <a:off x="4579103" y="4489965"/>
            <a:ext cx="338652" cy="338702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0686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爱设计-1">
            <a:extLst>
              <a:ext uri="{FF2B5EF4-FFF2-40B4-BE49-F238E27FC236}">
                <a16:creationId xmlns:a16="http://schemas.microsoft.com/office/drawing/2014/main" id="{14DDE1D4-7FB7-9D6B-6F0E-7F6857F2CB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590220E1-1E60-94A9-F09A-A0099D27B8EC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4" name="爱设计-2-1">
              <a:extLst>
                <a:ext uri="{FF2B5EF4-FFF2-40B4-BE49-F238E27FC236}">
                  <a16:creationId xmlns:a16="http://schemas.microsoft.com/office/drawing/2014/main" id="{6D1B88E0-FF66-C150-6D4F-320077AC4565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5" name="爱设计-2-2">
              <a:extLst>
                <a:ext uri="{FF2B5EF4-FFF2-40B4-BE49-F238E27FC236}">
                  <a16:creationId xmlns:a16="http://schemas.microsoft.com/office/drawing/2014/main" id="{4C1636B1-C549-57A6-B93F-C5F10092388D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6" name="爱设计-2-3">
              <a:extLst>
                <a:ext uri="{FF2B5EF4-FFF2-40B4-BE49-F238E27FC236}">
                  <a16:creationId xmlns:a16="http://schemas.microsoft.com/office/drawing/2014/main" id="{699FC12F-7890-34DC-6715-44B5126BFD14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grpSp>
        <p:nvGrpSpPr>
          <p:cNvPr id="7" name="爱设计-3">
            <a:extLst>
              <a:ext uri="{FF2B5EF4-FFF2-40B4-BE49-F238E27FC236}">
                <a16:creationId xmlns:a16="http://schemas.microsoft.com/office/drawing/2014/main" id="{9F700588-B666-54B5-5517-5878FCD9D373}"/>
              </a:ext>
            </a:extLst>
          </p:cNvPr>
          <p:cNvGrpSpPr/>
          <p:nvPr/>
        </p:nvGrpSpPr>
        <p:grpSpPr>
          <a:xfrm>
            <a:off x="10361997" y="6057830"/>
            <a:ext cx="1368953" cy="247568"/>
            <a:chOff x="10361997" y="6057830"/>
            <a:chExt cx="1368953" cy="247568"/>
          </a:xfrm>
        </p:grpSpPr>
        <p:cxnSp>
          <p:nvCxnSpPr>
            <p:cNvPr id="8" name="爱设计-3-1">
              <a:extLst>
                <a:ext uri="{FF2B5EF4-FFF2-40B4-BE49-F238E27FC236}">
                  <a16:creationId xmlns:a16="http://schemas.microsoft.com/office/drawing/2014/main" id="{3A45CE81-0A93-FECC-81C1-D5672DD5D034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爱设计-3-2">
              <a:extLst>
                <a:ext uri="{FF2B5EF4-FFF2-40B4-BE49-F238E27FC236}">
                  <a16:creationId xmlns:a16="http://schemas.microsoft.com/office/drawing/2014/main" id="{8802034F-C698-484F-44B8-E0720A85EC30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爱设计-4">
            <a:extLst>
              <a:ext uri="{FF2B5EF4-FFF2-40B4-BE49-F238E27FC236}">
                <a16:creationId xmlns:a16="http://schemas.microsoft.com/office/drawing/2014/main" id="{D9402B68-4F85-E63B-0151-96A8EC93F364}"/>
              </a:ext>
            </a:extLst>
          </p:cNvPr>
          <p:cNvGrpSpPr/>
          <p:nvPr/>
        </p:nvGrpSpPr>
        <p:grpSpPr>
          <a:xfrm>
            <a:off x="10666246" y="565245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5D99A0F-72B6-90D4-F064-68F7CC50C208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3" name="爱设计-4-1">
                <a:extLst>
                  <a:ext uri="{FF2B5EF4-FFF2-40B4-BE49-F238E27FC236}">
                    <a16:creationId xmlns:a16="http://schemas.microsoft.com/office/drawing/2014/main" id="{F01C12B4-F0A7-0507-CEBA-C68C6704A95F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爱设计-4-2">
                <a:extLst>
                  <a:ext uri="{FF2B5EF4-FFF2-40B4-BE49-F238E27FC236}">
                    <a16:creationId xmlns:a16="http://schemas.microsoft.com/office/drawing/2014/main" id="{A4EA128D-D5B0-DD60-8F84-E16243954EB6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爱设计-4-3">
                <a:extLst>
                  <a:ext uri="{FF2B5EF4-FFF2-40B4-BE49-F238E27FC236}">
                    <a16:creationId xmlns:a16="http://schemas.microsoft.com/office/drawing/2014/main" id="{9CC6297E-27B2-8640-187C-0132043D82D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爱设计-4-4">
                <a:extLst>
                  <a:ext uri="{FF2B5EF4-FFF2-40B4-BE49-F238E27FC236}">
                    <a16:creationId xmlns:a16="http://schemas.microsoft.com/office/drawing/2014/main" id="{A6BE49CC-014C-3C48-C9BA-C5C1DAFDF90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爱设计-4-5">
                <a:extLst>
                  <a:ext uri="{FF2B5EF4-FFF2-40B4-BE49-F238E27FC236}">
                    <a16:creationId xmlns:a16="http://schemas.microsoft.com/office/drawing/2014/main" id="{DBF1BAD2-D6D0-892F-DBB5-1A6B7B931A8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爱设计-4-6">
                <a:extLst>
                  <a:ext uri="{FF2B5EF4-FFF2-40B4-BE49-F238E27FC236}">
                    <a16:creationId xmlns:a16="http://schemas.microsoft.com/office/drawing/2014/main" id="{ADC95F0B-E746-51DB-1126-496E49E81922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爱设计-4-7">
                <a:extLst>
                  <a:ext uri="{FF2B5EF4-FFF2-40B4-BE49-F238E27FC236}">
                    <a16:creationId xmlns:a16="http://schemas.microsoft.com/office/drawing/2014/main" id="{7E9160A8-B0EB-418F-FCC7-CF098BD26283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爱设计-4-8">
                <a:extLst>
                  <a:ext uri="{FF2B5EF4-FFF2-40B4-BE49-F238E27FC236}">
                    <a16:creationId xmlns:a16="http://schemas.microsoft.com/office/drawing/2014/main" id="{742D7231-6D80-D23C-BC4E-D37698885FB4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爱设计-4-9">
              <a:extLst>
                <a:ext uri="{FF2B5EF4-FFF2-40B4-BE49-F238E27FC236}">
                  <a16:creationId xmlns:a16="http://schemas.microsoft.com/office/drawing/2014/main" id="{FA1D1ABA-F52B-B8B0-1AA3-E25BE7B6B003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" name="爱设计-5">
            <a:extLst>
              <a:ext uri="{FF2B5EF4-FFF2-40B4-BE49-F238E27FC236}">
                <a16:creationId xmlns:a16="http://schemas.microsoft.com/office/drawing/2014/main" id="{2A2F78DB-2EAD-9E7C-940B-EA0FDA73AE17}"/>
              </a:ext>
            </a:extLst>
          </p:cNvPr>
          <p:cNvGrpSpPr/>
          <p:nvPr/>
        </p:nvGrpSpPr>
        <p:grpSpPr>
          <a:xfrm>
            <a:off x="692686" y="5833642"/>
            <a:ext cx="1679478" cy="300458"/>
            <a:chOff x="692686" y="5833642"/>
            <a:chExt cx="1679478" cy="300458"/>
          </a:xfrm>
        </p:grpSpPr>
        <p:sp>
          <p:nvSpPr>
            <p:cNvPr id="22" name="爱设计-5-1">
              <a:extLst>
                <a:ext uri="{FF2B5EF4-FFF2-40B4-BE49-F238E27FC236}">
                  <a16:creationId xmlns:a16="http://schemas.microsoft.com/office/drawing/2014/main" id="{59A9AFA3-52CA-345F-6083-94AAA0C724CC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爱设计-5-2">
              <a:extLst>
                <a:ext uri="{FF2B5EF4-FFF2-40B4-BE49-F238E27FC236}">
                  <a16:creationId xmlns:a16="http://schemas.microsoft.com/office/drawing/2014/main" id="{072A41C6-77DC-E9CB-2803-3281CB867B91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爱设计-5-3">
              <a:extLst>
                <a:ext uri="{FF2B5EF4-FFF2-40B4-BE49-F238E27FC236}">
                  <a16:creationId xmlns:a16="http://schemas.microsoft.com/office/drawing/2014/main" id="{2468CF7F-A351-61EB-827E-553F19FF86B0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爱设计-5-4">
              <a:extLst>
                <a:ext uri="{FF2B5EF4-FFF2-40B4-BE49-F238E27FC236}">
                  <a16:creationId xmlns:a16="http://schemas.microsoft.com/office/drawing/2014/main" id="{AA457E8E-05A7-49EE-4249-1E79FBA97874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爱设计-5-5">
              <a:extLst>
                <a:ext uri="{FF2B5EF4-FFF2-40B4-BE49-F238E27FC236}">
                  <a16:creationId xmlns:a16="http://schemas.microsoft.com/office/drawing/2014/main" id="{1CD7D90B-D00D-6B85-0291-7D4506BBE6E6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爱设计-5-6">
              <a:extLst>
                <a:ext uri="{FF2B5EF4-FFF2-40B4-BE49-F238E27FC236}">
                  <a16:creationId xmlns:a16="http://schemas.microsoft.com/office/drawing/2014/main" id="{F896865E-FB36-F919-F099-A8C3B141ED6B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28" name="爱设计-5-7">
              <a:extLst>
                <a:ext uri="{FF2B5EF4-FFF2-40B4-BE49-F238E27FC236}">
                  <a16:creationId xmlns:a16="http://schemas.microsoft.com/office/drawing/2014/main" id="{76F6C08C-8015-7E40-5737-8977B0003D58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29" name="爱设计-5-8">
              <a:extLst>
                <a:ext uri="{FF2B5EF4-FFF2-40B4-BE49-F238E27FC236}">
                  <a16:creationId xmlns:a16="http://schemas.microsoft.com/office/drawing/2014/main" id="{5FA512E8-544A-0C0E-F663-88356B2FA325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爱设计-5-9">
              <a:extLst>
                <a:ext uri="{FF2B5EF4-FFF2-40B4-BE49-F238E27FC236}">
                  <a16:creationId xmlns:a16="http://schemas.microsoft.com/office/drawing/2014/main" id="{751C1820-F678-26FD-3152-B4FB3A47613F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31" name="爱设计-5-10">
              <a:extLst>
                <a:ext uri="{FF2B5EF4-FFF2-40B4-BE49-F238E27FC236}">
                  <a16:creationId xmlns:a16="http://schemas.microsoft.com/office/drawing/2014/main" id="{6833EB3A-3CC2-74D2-7B53-0059773DFC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32" name="爱设计-5-11">
              <a:extLst>
                <a:ext uri="{FF2B5EF4-FFF2-40B4-BE49-F238E27FC236}">
                  <a16:creationId xmlns:a16="http://schemas.microsoft.com/office/drawing/2014/main" id="{49D18AE3-7444-80F6-E8A8-D1C9E3303C99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4" name="爱设计-6">
            <a:extLst>
              <a:ext uri="{FF2B5EF4-FFF2-40B4-BE49-F238E27FC236}">
                <a16:creationId xmlns:a16="http://schemas.microsoft.com/office/drawing/2014/main" id="{36B3AE8D-F2FE-7F48-2F80-57C5F3AF0B66}"/>
              </a:ext>
            </a:extLst>
          </p:cNvPr>
          <p:cNvSpPr txBox="1"/>
          <p:nvPr/>
        </p:nvSpPr>
        <p:spPr>
          <a:xfrm>
            <a:off x="4249499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gradFill>
                  <a:gsLst>
                    <a:gs pos="0">
                      <a:schemeClr val="accent2"/>
                    </a:gs>
                    <a:gs pos="73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D6951DEF-A0B4-3B2C-7680-E611E277F33B}"/>
              </a:ext>
            </a:extLst>
          </p:cNvPr>
          <p:cNvSpPr txBox="1"/>
          <p:nvPr/>
        </p:nvSpPr>
        <p:spPr>
          <a:xfrm>
            <a:off x="2918361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突破</a:t>
            </a:r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程序思维</a:t>
            </a:r>
          </a:p>
        </p:txBody>
      </p:sp>
      <p:sp>
        <p:nvSpPr>
          <p:cNvPr id="36" name="爱设计-8">
            <a:extLst>
              <a:ext uri="{FF2B5EF4-FFF2-40B4-BE49-F238E27FC236}">
                <a16:creationId xmlns:a16="http://schemas.microsoft.com/office/drawing/2014/main" id="{D4F8CCB0-6E33-4857-74FD-9146379E3CD9}"/>
              </a:ext>
            </a:extLst>
          </p:cNvPr>
          <p:cNvSpPr txBox="1"/>
          <p:nvPr/>
        </p:nvSpPr>
        <p:spPr>
          <a:xfrm>
            <a:off x="2791104" y="4299014"/>
            <a:ext cx="6584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Break Through Procedural Thinking</a:t>
            </a:r>
          </a:p>
        </p:txBody>
      </p:sp>
      <p:sp>
        <p:nvSpPr>
          <p:cNvPr id="37" name="爱设计-9">
            <a:extLst>
              <a:ext uri="{FF2B5EF4-FFF2-40B4-BE49-F238E27FC236}">
                <a16:creationId xmlns:a16="http://schemas.microsoft.com/office/drawing/2014/main" id="{4EF10ACB-F46F-AA74-4E27-940643D8EED2}"/>
              </a:ext>
            </a:extLst>
          </p:cNvPr>
          <p:cNvSpPr/>
          <p:nvPr/>
        </p:nvSpPr>
        <p:spPr>
          <a:xfrm>
            <a:off x="-1648562" y="3227741"/>
            <a:ext cx="3759901" cy="663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爱设计-10">
            <a:extLst>
              <a:ext uri="{FF2B5EF4-FFF2-40B4-BE49-F238E27FC236}">
                <a16:creationId xmlns:a16="http://schemas.microsoft.com/office/drawing/2014/main" id="{B35ECD25-5181-7EED-BCB6-77A314EA01E3}"/>
              </a:ext>
            </a:extLst>
          </p:cNvPr>
          <p:cNvSpPr/>
          <p:nvPr/>
        </p:nvSpPr>
        <p:spPr>
          <a:xfrm>
            <a:off x="10055259" y="3227741"/>
            <a:ext cx="3759901" cy="663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516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爱设计-2">
            <a:extLst>
              <a:ext uri="{FF2B5EF4-FFF2-40B4-BE49-F238E27FC236}">
                <a16:creationId xmlns:a16="http://schemas.microsoft.com/office/drawing/2014/main" id="{C22E2273-15FF-C80A-696A-2EB64309D8B0}"/>
              </a:ext>
            </a:extLst>
          </p:cNvPr>
          <p:cNvGrpSpPr/>
          <p:nvPr/>
        </p:nvGrpSpPr>
        <p:grpSpPr>
          <a:xfrm>
            <a:off x="557833" y="382507"/>
            <a:ext cx="11173117" cy="6258171"/>
            <a:chOff x="557833" y="382507"/>
            <a:chExt cx="11173117" cy="6258171"/>
          </a:xfrm>
        </p:grpSpPr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08B04DED-1E03-8A88-EAA5-296DA9150D3F}"/>
                </a:ext>
              </a:extLst>
            </p:cNvPr>
            <p:cNvGrpSpPr/>
            <p:nvPr/>
          </p:nvGrpSpPr>
          <p:grpSpPr>
            <a:xfrm>
              <a:off x="685961" y="382507"/>
              <a:ext cx="398687" cy="58550"/>
              <a:chOff x="419261" y="513811"/>
              <a:chExt cx="398687" cy="58550"/>
            </a:xfrm>
          </p:grpSpPr>
          <p:sp>
            <p:nvSpPr>
              <p:cNvPr id="5" name="爱设计-2-1">
                <a:extLst>
                  <a:ext uri="{FF2B5EF4-FFF2-40B4-BE49-F238E27FC236}">
                    <a16:creationId xmlns:a16="http://schemas.microsoft.com/office/drawing/2014/main" id="{C4AA07C6-AB86-59D0-05B7-836804697336}"/>
                  </a:ext>
                </a:extLst>
              </p:cNvPr>
              <p:cNvSpPr/>
              <p:nvPr/>
            </p:nvSpPr>
            <p:spPr>
              <a:xfrm>
                <a:off x="759398" y="513811"/>
                <a:ext cx="58550" cy="5855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9C31ABC6-B291-6BD1-F429-C19CA028907E}"/>
                  </a:ext>
                </a:extLst>
              </p:cNvPr>
              <p:cNvSpPr/>
              <p:nvPr/>
            </p:nvSpPr>
            <p:spPr>
              <a:xfrm>
                <a:off x="646019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0EAE565E-0D78-7C56-B821-6144A0DBEE30}"/>
                  </a:ext>
                </a:extLst>
              </p:cNvPr>
              <p:cNvSpPr/>
              <p:nvPr/>
            </p:nvSpPr>
            <p:spPr>
              <a:xfrm>
                <a:off x="532640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爱设计-2-4">
                <a:extLst>
                  <a:ext uri="{FF2B5EF4-FFF2-40B4-BE49-F238E27FC236}">
                    <a16:creationId xmlns:a16="http://schemas.microsoft.com/office/drawing/2014/main" id="{2676A2D8-DEF1-C05E-4DA3-4B00CCAA3B1B}"/>
                  </a:ext>
                </a:extLst>
              </p:cNvPr>
              <p:cNvSpPr/>
              <p:nvPr/>
            </p:nvSpPr>
            <p:spPr>
              <a:xfrm>
                <a:off x="419261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CF483713-60E8-1AC8-3F8C-4DE7EDB0BA18}"/>
                </a:ext>
              </a:extLst>
            </p:cNvPr>
            <p:cNvGrpSpPr/>
            <p:nvPr/>
          </p:nvGrpSpPr>
          <p:grpSpPr>
            <a:xfrm>
              <a:off x="557833" y="512941"/>
              <a:ext cx="7242257" cy="795457"/>
              <a:chOff x="557833" y="512941"/>
              <a:chExt cx="7242257" cy="795457"/>
            </a:xfrm>
          </p:grpSpPr>
          <p:sp>
            <p:nvSpPr>
              <p:cNvPr id="10" name="爱设计-2-5">
                <a:extLst>
                  <a:ext uri="{FF2B5EF4-FFF2-40B4-BE49-F238E27FC236}">
                    <a16:creationId xmlns:a16="http://schemas.microsoft.com/office/drawing/2014/main" id="{7531E651-2B80-018A-A890-B3A921406389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突破</a:t>
                </a:r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程序思维</a:t>
                </a:r>
              </a:p>
            </p:txBody>
          </p:sp>
          <p:sp>
            <p:nvSpPr>
              <p:cNvPr id="11" name="爱设计-2-6">
                <a:extLst>
                  <a:ext uri="{FF2B5EF4-FFF2-40B4-BE49-F238E27FC236}">
                    <a16:creationId xmlns:a16="http://schemas.microsoft.com/office/drawing/2014/main" id="{E18C7B13-58E3-265B-5029-FFB47FD83337}"/>
                  </a:ext>
                </a:extLst>
              </p:cNvPr>
              <p:cNvSpPr txBox="1"/>
              <p:nvPr/>
            </p:nvSpPr>
            <p:spPr>
              <a:xfrm>
                <a:off x="557833" y="1000621"/>
                <a:ext cx="323869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Break Through Procedural Thinking</a:t>
                </a:r>
              </a:p>
            </p:txBody>
          </p:sp>
        </p:grpSp>
        <p:grpSp>
          <p:nvGrpSpPr>
            <p:cNvPr id="12" name="爱设计-4">
              <a:extLst>
                <a:ext uri="{FF2B5EF4-FFF2-40B4-BE49-F238E27FC236}">
                  <a16:creationId xmlns:a16="http://schemas.microsoft.com/office/drawing/2014/main" id="{1181F919-7632-4935-9A0C-C92FD1A42049}"/>
                </a:ext>
              </a:extLst>
            </p:cNvPr>
            <p:cNvGrpSpPr/>
            <p:nvPr/>
          </p:nvGrpSpPr>
          <p:grpSpPr>
            <a:xfrm>
              <a:off x="10666246" y="565245"/>
              <a:ext cx="852654" cy="650177"/>
              <a:chOff x="10539246" y="468403"/>
              <a:chExt cx="979654" cy="747019"/>
            </a:xfrm>
            <a:solidFill>
              <a:schemeClr val="accent1"/>
            </a:solidFill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2E6576-12C6-B82A-3462-7976689C2331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grpFill/>
            </p:grpSpPr>
            <p:sp>
              <p:nvSpPr>
                <p:cNvPr id="15" name="爱设计-2-7">
                  <a:extLst>
                    <a:ext uri="{FF2B5EF4-FFF2-40B4-BE49-F238E27FC236}">
                      <a16:creationId xmlns:a16="http://schemas.microsoft.com/office/drawing/2014/main" id="{C5C82EC4-DC96-A239-F336-3995FE60C0FF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2-8">
                  <a:extLst>
                    <a:ext uri="{FF2B5EF4-FFF2-40B4-BE49-F238E27FC236}">
                      <a16:creationId xmlns:a16="http://schemas.microsoft.com/office/drawing/2014/main" id="{BE95371F-04B9-F7DD-A02B-6E55AA311C57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9">
                  <a:extLst>
                    <a:ext uri="{FF2B5EF4-FFF2-40B4-BE49-F238E27FC236}">
                      <a16:creationId xmlns:a16="http://schemas.microsoft.com/office/drawing/2014/main" id="{68F49798-42BB-53AC-9E9C-B6E8E2D005B1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10">
                  <a:extLst>
                    <a:ext uri="{FF2B5EF4-FFF2-40B4-BE49-F238E27FC236}">
                      <a16:creationId xmlns:a16="http://schemas.microsoft.com/office/drawing/2014/main" id="{E1043CEE-61A2-3AF8-6C90-627F1C2450E0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11">
                  <a:extLst>
                    <a:ext uri="{FF2B5EF4-FFF2-40B4-BE49-F238E27FC236}">
                      <a16:creationId xmlns:a16="http://schemas.microsoft.com/office/drawing/2014/main" id="{CD9D67D8-2CA8-7F67-9392-342954FE037D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12">
                  <a:extLst>
                    <a:ext uri="{FF2B5EF4-FFF2-40B4-BE49-F238E27FC236}">
                      <a16:creationId xmlns:a16="http://schemas.microsoft.com/office/drawing/2014/main" id="{FD91DE94-EF42-1C74-3B90-592E6873287A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13">
                  <a:extLst>
                    <a:ext uri="{FF2B5EF4-FFF2-40B4-BE49-F238E27FC236}">
                      <a16:creationId xmlns:a16="http://schemas.microsoft.com/office/drawing/2014/main" id="{7821453E-DF0F-E5E7-9502-EAC583A4B272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14">
                  <a:extLst>
                    <a:ext uri="{FF2B5EF4-FFF2-40B4-BE49-F238E27FC236}">
                      <a16:creationId xmlns:a16="http://schemas.microsoft.com/office/drawing/2014/main" id="{F3E1FAB4-7781-ADEC-EF73-3E4763233D87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" name="爱设计-2-15">
                <a:extLst>
                  <a:ext uri="{FF2B5EF4-FFF2-40B4-BE49-F238E27FC236}">
                    <a16:creationId xmlns:a16="http://schemas.microsoft.com/office/drawing/2014/main" id="{6523CB29-ED30-7D62-4477-9BDD3DE2F916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爱设计-5">
              <a:extLst>
                <a:ext uri="{FF2B5EF4-FFF2-40B4-BE49-F238E27FC236}">
                  <a16:creationId xmlns:a16="http://schemas.microsoft.com/office/drawing/2014/main" id="{3B810F1C-13CB-1DD6-823A-C1FBD37DF3AB}"/>
                </a:ext>
              </a:extLst>
            </p:cNvPr>
            <p:cNvGrpSpPr/>
            <p:nvPr/>
          </p:nvGrpSpPr>
          <p:grpSpPr>
            <a:xfrm>
              <a:off x="10361997" y="6393110"/>
              <a:ext cx="1368953" cy="247568"/>
              <a:chOff x="10361997" y="6057830"/>
              <a:chExt cx="1368953" cy="247568"/>
            </a:xfrm>
          </p:grpSpPr>
          <p:cxnSp>
            <p:nvCxnSpPr>
              <p:cNvPr id="24" name="爱设计-2-16">
                <a:extLst>
                  <a:ext uri="{FF2B5EF4-FFF2-40B4-BE49-F238E27FC236}">
                    <a16:creationId xmlns:a16="http://schemas.microsoft.com/office/drawing/2014/main" id="{E591C533-2E71-3185-572D-57C108075AC7}"/>
                  </a:ext>
                </a:extLst>
              </p:cNvPr>
              <p:cNvCxnSpPr/>
              <p:nvPr/>
            </p:nvCxnSpPr>
            <p:spPr>
              <a:xfrm>
                <a:off x="11268075" y="6235700"/>
                <a:ext cx="327931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爱设计-2-17">
                <a:extLst>
                  <a:ext uri="{FF2B5EF4-FFF2-40B4-BE49-F238E27FC236}">
                    <a16:creationId xmlns:a16="http://schemas.microsoft.com/office/drawing/2014/main" id="{24F16F53-C35B-1A2B-B5D8-A2B602DA8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61997" y="6057830"/>
                <a:ext cx="1368953" cy="24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December 20XX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38" name="爱设计-3">
            <a:extLst>
              <a:ext uri="{FF2B5EF4-FFF2-40B4-BE49-F238E27FC236}">
                <a16:creationId xmlns:a16="http://schemas.microsoft.com/office/drawing/2014/main" id="{10BF5BBF-1E7E-C3EE-2F7D-FC7BF344D327}"/>
              </a:ext>
            </a:extLst>
          </p:cNvPr>
          <p:cNvSpPr txBox="1"/>
          <p:nvPr/>
        </p:nvSpPr>
        <p:spPr>
          <a:xfrm>
            <a:off x="521197" y="3789570"/>
            <a:ext cx="15533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创意供给</a:t>
            </a:r>
          </a:p>
        </p:txBody>
      </p:sp>
      <p:sp>
        <p:nvSpPr>
          <p:cNvPr id="39" name="爱设计-4">
            <a:extLst>
              <a:ext uri="{FF2B5EF4-FFF2-40B4-BE49-F238E27FC236}">
                <a16:creationId xmlns:a16="http://schemas.microsoft.com/office/drawing/2014/main" id="{14630F59-C8DB-FB7F-F829-1F0DB9D5CC92}"/>
              </a:ext>
            </a:extLst>
          </p:cNvPr>
          <p:cNvSpPr txBox="1"/>
          <p:nvPr/>
        </p:nvSpPr>
        <p:spPr>
          <a:xfrm>
            <a:off x="389508" y="1935288"/>
            <a:ext cx="13328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4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随取随用</a:t>
            </a:r>
          </a:p>
        </p:txBody>
      </p:sp>
      <p:sp>
        <p:nvSpPr>
          <p:cNvPr id="40" name="爱设计-5">
            <a:extLst>
              <a:ext uri="{FF2B5EF4-FFF2-40B4-BE49-F238E27FC236}">
                <a16:creationId xmlns:a16="http://schemas.microsoft.com/office/drawing/2014/main" id="{D1D4AC7E-5D91-4B84-3E5F-C43EE68579EF}"/>
              </a:ext>
            </a:extLst>
          </p:cNvPr>
          <p:cNvSpPr txBox="1"/>
          <p:nvPr/>
        </p:nvSpPr>
        <p:spPr>
          <a:xfrm>
            <a:off x="2999796" y="3087656"/>
            <a:ext cx="1068586" cy="701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新圈层</a:t>
            </a:r>
          </a:p>
          <a:p>
            <a:pPr algn="ctr"/>
            <a:endParaRPr lang="zh-CN" altLang="en-US" sz="1600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1" name="爱设计-6">
            <a:extLst>
              <a:ext uri="{FF2B5EF4-FFF2-40B4-BE49-F238E27FC236}">
                <a16:creationId xmlns:a16="http://schemas.microsoft.com/office/drawing/2014/main" id="{B3DC59C3-DC6D-5848-9B69-3D1E2C78E85F}"/>
              </a:ext>
            </a:extLst>
          </p:cNvPr>
          <p:cNvSpPr txBox="1"/>
          <p:nvPr/>
        </p:nvSpPr>
        <p:spPr>
          <a:xfrm>
            <a:off x="2447865" y="4896036"/>
            <a:ext cx="13011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alpha val="2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营销协作</a:t>
            </a:r>
          </a:p>
        </p:txBody>
      </p:sp>
      <p:sp>
        <p:nvSpPr>
          <p:cNvPr id="42" name="爱设计-7">
            <a:extLst>
              <a:ext uri="{FF2B5EF4-FFF2-40B4-BE49-F238E27FC236}">
                <a16:creationId xmlns:a16="http://schemas.microsoft.com/office/drawing/2014/main" id="{548E06D7-F793-83F8-4E46-4E38976249DA}"/>
              </a:ext>
            </a:extLst>
          </p:cNvPr>
          <p:cNvSpPr txBox="1"/>
          <p:nvPr/>
        </p:nvSpPr>
        <p:spPr>
          <a:xfrm>
            <a:off x="5427904" y="3510038"/>
            <a:ext cx="1301113" cy="405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22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新大国</a:t>
            </a:r>
          </a:p>
        </p:txBody>
      </p:sp>
      <p:sp>
        <p:nvSpPr>
          <p:cNvPr id="43" name="爱设计-8">
            <a:extLst>
              <a:ext uri="{FF2B5EF4-FFF2-40B4-BE49-F238E27FC236}">
                <a16:creationId xmlns:a16="http://schemas.microsoft.com/office/drawing/2014/main" id="{4397923B-F67E-0421-1147-D7A811B53282}"/>
              </a:ext>
            </a:extLst>
          </p:cNvPr>
          <p:cNvSpPr txBox="1"/>
          <p:nvPr/>
        </p:nvSpPr>
        <p:spPr>
          <a:xfrm>
            <a:off x="3748977" y="5398922"/>
            <a:ext cx="18592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alpha val="74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内容存储</a:t>
            </a:r>
          </a:p>
        </p:txBody>
      </p:sp>
      <p:sp>
        <p:nvSpPr>
          <p:cNvPr id="44" name="爱设计-9">
            <a:extLst>
              <a:ext uri="{FF2B5EF4-FFF2-40B4-BE49-F238E27FC236}">
                <a16:creationId xmlns:a16="http://schemas.microsoft.com/office/drawing/2014/main" id="{87C61176-95CB-3696-C8A6-96C0318FD456}"/>
              </a:ext>
            </a:extLst>
          </p:cNvPr>
          <p:cNvSpPr txBox="1"/>
          <p:nvPr/>
        </p:nvSpPr>
        <p:spPr>
          <a:xfrm>
            <a:off x="5273410" y="1881139"/>
            <a:ext cx="234522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alpha val="56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品牌塑造传播</a:t>
            </a:r>
          </a:p>
        </p:txBody>
      </p:sp>
      <p:sp>
        <p:nvSpPr>
          <p:cNvPr id="45" name="爱设计-10">
            <a:extLst>
              <a:ext uri="{FF2B5EF4-FFF2-40B4-BE49-F238E27FC236}">
                <a16:creationId xmlns:a16="http://schemas.microsoft.com/office/drawing/2014/main" id="{F0D021F9-E2E8-6C12-4B6D-6D616489BEE2}"/>
              </a:ext>
            </a:extLst>
          </p:cNvPr>
          <p:cNvSpPr txBox="1"/>
          <p:nvPr/>
        </p:nvSpPr>
        <p:spPr>
          <a:xfrm>
            <a:off x="9615177" y="4461916"/>
            <a:ext cx="20903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alpha val="54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企业内容</a:t>
            </a:r>
          </a:p>
        </p:txBody>
      </p:sp>
      <p:sp>
        <p:nvSpPr>
          <p:cNvPr id="46" name="爱设计-11">
            <a:extLst>
              <a:ext uri="{FF2B5EF4-FFF2-40B4-BE49-F238E27FC236}">
                <a16:creationId xmlns:a16="http://schemas.microsoft.com/office/drawing/2014/main" id="{CE231E67-D585-AF2E-DDB7-D80DD198F138}"/>
              </a:ext>
            </a:extLst>
          </p:cNvPr>
          <p:cNvSpPr txBox="1"/>
          <p:nvPr/>
        </p:nvSpPr>
        <p:spPr>
          <a:xfrm>
            <a:off x="4133519" y="4342929"/>
            <a:ext cx="18592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alpha val="7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服务体系</a:t>
            </a:r>
          </a:p>
        </p:txBody>
      </p:sp>
      <p:sp>
        <p:nvSpPr>
          <p:cNvPr id="47" name="爱设计-12">
            <a:extLst>
              <a:ext uri="{FF2B5EF4-FFF2-40B4-BE49-F238E27FC236}">
                <a16:creationId xmlns:a16="http://schemas.microsoft.com/office/drawing/2014/main" id="{0B262A7E-1BC4-531B-12ED-C85B5E24978F}"/>
              </a:ext>
            </a:extLst>
          </p:cNvPr>
          <p:cNvSpPr txBox="1"/>
          <p:nvPr/>
        </p:nvSpPr>
        <p:spPr>
          <a:xfrm>
            <a:off x="570719" y="5033472"/>
            <a:ext cx="15953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7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品牌资产</a:t>
            </a:r>
          </a:p>
        </p:txBody>
      </p:sp>
      <p:sp>
        <p:nvSpPr>
          <p:cNvPr id="48" name="爱设计-13">
            <a:extLst>
              <a:ext uri="{FF2B5EF4-FFF2-40B4-BE49-F238E27FC236}">
                <a16:creationId xmlns:a16="http://schemas.microsoft.com/office/drawing/2014/main" id="{A51B9D69-888E-4725-A2D8-D29B49DF24C5}"/>
              </a:ext>
            </a:extLst>
          </p:cNvPr>
          <p:cNvSpPr txBox="1"/>
          <p:nvPr/>
        </p:nvSpPr>
        <p:spPr>
          <a:xfrm>
            <a:off x="3038710" y="1612280"/>
            <a:ext cx="12790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7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创意供给</a:t>
            </a:r>
          </a:p>
        </p:txBody>
      </p:sp>
      <p:sp>
        <p:nvSpPr>
          <p:cNvPr id="49" name="爱设计-14">
            <a:extLst>
              <a:ext uri="{FF2B5EF4-FFF2-40B4-BE49-F238E27FC236}">
                <a16:creationId xmlns:a16="http://schemas.microsoft.com/office/drawing/2014/main" id="{842925E6-6C8D-67F8-E130-B09AAD912F86}"/>
              </a:ext>
            </a:extLst>
          </p:cNvPr>
          <p:cNvSpPr txBox="1"/>
          <p:nvPr/>
        </p:nvSpPr>
        <p:spPr>
          <a:xfrm>
            <a:off x="6014544" y="5293592"/>
            <a:ext cx="155731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alpha val="7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数字资产管理</a:t>
            </a:r>
          </a:p>
        </p:txBody>
      </p:sp>
      <p:sp>
        <p:nvSpPr>
          <p:cNvPr id="50" name="爱设计-15">
            <a:extLst>
              <a:ext uri="{FF2B5EF4-FFF2-40B4-BE49-F238E27FC236}">
                <a16:creationId xmlns:a16="http://schemas.microsoft.com/office/drawing/2014/main" id="{5FC883C6-A02C-6CA9-FD4C-A3CB5658163D}"/>
              </a:ext>
            </a:extLst>
          </p:cNvPr>
          <p:cNvSpPr txBox="1"/>
          <p:nvPr/>
        </p:nvSpPr>
        <p:spPr>
          <a:xfrm>
            <a:off x="7104560" y="4365030"/>
            <a:ext cx="155731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7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合作伙伴</a:t>
            </a:r>
          </a:p>
        </p:txBody>
      </p:sp>
      <p:sp>
        <p:nvSpPr>
          <p:cNvPr id="51" name="爱设计-16">
            <a:extLst>
              <a:ext uri="{FF2B5EF4-FFF2-40B4-BE49-F238E27FC236}">
                <a16:creationId xmlns:a16="http://schemas.microsoft.com/office/drawing/2014/main" id="{21E585C9-3F11-03B9-C2A9-1881869384BF}"/>
              </a:ext>
            </a:extLst>
          </p:cNvPr>
          <p:cNvSpPr txBox="1"/>
          <p:nvPr/>
        </p:nvSpPr>
        <p:spPr>
          <a:xfrm>
            <a:off x="8762787" y="3573273"/>
            <a:ext cx="18999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alpha val="7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一站式</a:t>
            </a:r>
          </a:p>
        </p:txBody>
      </p:sp>
      <p:sp>
        <p:nvSpPr>
          <p:cNvPr id="52" name="爱设计-17">
            <a:extLst>
              <a:ext uri="{FF2B5EF4-FFF2-40B4-BE49-F238E27FC236}">
                <a16:creationId xmlns:a16="http://schemas.microsoft.com/office/drawing/2014/main" id="{631A2C90-4737-BF87-A45A-3C8FAD5CE72B}"/>
              </a:ext>
            </a:extLst>
          </p:cNvPr>
          <p:cNvSpPr txBox="1"/>
          <p:nvPr/>
        </p:nvSpPr>
        <p:spPr>
          <a:xfrm>
            <a:off x="956949" y="2537440"/>
            <a:ext cx="28070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alpha val="4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在线编辑</a:t>
            </a:r>
          </a:p>
        </p:txBody>
      </p:sp>
      <p:sp>
        <p:nvSpPr>
          <p:cNvPr id="53" name="爱设计-18">
            <a:extLst>
              <a:ext uri="{FF2B5EF4-FFF2-40B4-BE49-F238E27FC236}">
                <a16:creationId xmlns:a16="http://schemas.microsoft.com/office/drawing/2014/main" id="{B9412105-8759-3CF2-DE40-418C808A8EEB}"/>
              </a:ext>
            </a:extLst>
          </p:cNvPr>
          <p:cNvSpPr txBox="1"/>
          <p:nvPr/>
        </p:nvSpPr>
        <p:spPr>
          <a:xfrm>
            <a:off x="4266994" y="2241838"/>
            <a:ext cx="12777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alpha val="7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解决方案</a:t>
            </a:r>
          </a:p>
        </p:txBody>
      </p:sp>
      <p:sp>
        <p:nvSpPr>
          <p:cNvPr id="54" name="爱设计-19">
            <a:extLst>
              <a:ext uri="{FF2B5EF4-FFF2-40B4-BE49-F238E27FC236}">
                <a16:creationId xmlns:a16="http://schemas.microsoft.com/office/drawing/2014/main" id="{3305FA08-2357-E2CD-9AEC-0BD519919DEB}"/>
              </a:ext>
            </a:extLst>
          </p:cNvPr>
          <p:cNvSpPr txBox="1"/>
          <p:nvPr/>
        </p:nvSpPr>
        <p:spPr>
          <a:xfrm>
            <a:off x="7651524" y="5326356"/>
            <a:ext cx="3344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alpha val="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素材模版</a:t>
            </a:r>
          </a:p>
        </p:txBody>
      </p:sp>
      <p:sp>
        <p:nvSpPr>
          <p:cNvPr id="55" name="爱设计-20">
            <a:extLst>
              <a:ext uri="{FF2B5EF4-FFF2-40B4-BE49-F238E27FC236}">
                <a16:creationId xmlns:a16="http://schemas.microsoft.com/office/drawing/2014/main" id="{A0CB678B-98E6-C6E9-6DEB-5EB856F7161B}"/>
              </a:ext>
            </a:extLst>
          </p:cNvPr>
          <p:cNvSpPr/>
          <p:nvPr/>
        </p:nvSpPr>
        <p:spPr>
          <a:xfrm>
            <a:off x="2852090" y="3035066"/>
            <a:ext cx="6487820" cy="946888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outerShdw blurRad="127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6" name="爱设计-21">
            <a:extLst>
              <a:ext uri="{FF2B5EF4-FFF2-40B4-BE49-F238E27FC236}">
                <a16:creationId xmlns:a16="http://schemas.microsoft.com/office/drawing/2014/main" id="{05CF4293-C30A-68BA-E4C4-30421A3A8CDD}"/>
              </a:ext>
            </a:extLst>
          </p:cNvPr>
          <p:cNvSpPr txBox="1"/>
          <p:nvPr/>
        </p:nvSpPr>
        <p:spPr>
          <a:xfrm>
            <a:off x="2968649" y="3216123"/>
            <a:ext cx="58733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国内领先在线设计与协作平台</a:t>
            </a:r>
          </a:p>
        </p:txBody>
      </p:sp>
      <p:sp>
        <p:nvSpPr>
          <p:cNvPr id="57" name="爱设计-22">
            <a:extLst>
              <a:ext uri="{FF2B5EF4-FFF2-40B4-BE49-F238E27FC236}">
                <a16:creationId xmlns:a16="http://schemas.microsoft.com/office/drawing/2014/main" id="{8F5B8AE8-110F-DBB7-2B38-1B12E51D3B34}"/>
              </a:ext>
            </a:extLst>
          </p:cNvPr>
          <p:cNvSpPr/>
          <p:nvPr/>
        </p:nvSpPr>
        <p:spPr>
          <a:xfrm>
            <a:off x="8627838" y="3035066"/>
            <a:ext cx="712073" cy="946888"/>
          </a:xfrm>
          <a:custGeom>
            <a:avLst/>
            <a:gdLst>
              <a:gd name="connsiteX0" fmla="*/ 0 w 712073"/>
              <a:gd name="connsiteY0" fmla="*/ 0 h 946888"/>
              <a:gd name="connsiteX1" fmla="*/ 554255 w 712073"/>
              <a:gd name="connsiteY1" fmla="*/ 0 h 946888"/>
              <a:gd name="connsiteX2" fmla="*/ 712073 w 712073"/>
              <a:gd name="connsiteY2" fmla="*/ 157818 h 946888"/>
              <a:gd name="connsiteX3" fmla="*/ 712073 w 712073"/>
              <a:gd name="connsiteY3" fmla="*/ 789070 h 946888"/>
              <a:gd name="connsiteX4" fmla="*/ 554255 w 712073"/>
              <a:gd name="connsiteY4" fmla="*/ 946888 h 946888"/>
              <a:gd name="connsiteX5" fmla="*/ 0 w 712073"/>
              <a:gd name="connsiteY5" fmla="*/ 946888 h 9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2073" h="946888">
                <a:moveTo>
                  <a:pt x="0" y="0"/>
                </a:moveTo>
                <a:lnTo>
                  <a:pt x="554255" y="0"/>
                </a:lnTo>
                <a:cubicBezTo>
                  <a:pt x="641415" y="0"/>
                  <a:pt x="712073" y="70658"/>
                  <a:pt x="712073" y="157818"/>
                </a:cubicBezTo>
                <a:lnTo>
                  <a:pt x="712073" y="789070"/>
                </a:lnTo>
                <a:cubicBezTo>
                  <a:pt x="712073" y="876230"/>
                  <a:pt x="641415" y="946888"/>
                  <a:pt x="554255" y="946888"/>
                </a:cubicBezTo>
                <a:lnTo>
                  <a:pt x="0" y="946888"/>
                </a:lnTo>
                <a:close/>
              </a:path>
            </a:pathLst>
          </a:custGeom>
          <a:solidFill>
            <a:schemeClr val="accent1"/>
          </a:solidFill>
          <a:ln w="38100">
            <a:noFill/>
          </a:ln>
          <a:effectLst>
            <a:outerShdw blurRad="127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8" name="爱设计-23">
            <a:extLst>
              <a:ext uri="{FF2B5EF4-FFF2-40B4-BE49-F238E27FC236}">
                <a16:creationId xmlns:a16="http://schemas.microsoft.com/office/drawing/2014/main" id="{8090F34C-8719-7292-93F6-E182FE239717}"/>
              </a:ext>
            </a:extLst>
          </p:cNvPr>
          <p:cNvSpPr/>
          <p:nvPr/>
        </p:nvSpPr>
        <p:spPr>
          <a:xfrm>
            <a:off x="8785616" y="3307382"/>
            <a:ext cx="395095" cy="381413"/>
          </a:xfrm>
          <a:custGeom>
            <a:avLst/>
            <a:gdLst>
              <a:gd name="T0" fmla="*/ 8270 w 8441"/>
              <a:gd name="T1" fmla="*/ 6791 h 8160"/>
              <a:gd name="T2" fmla="*/ 5734 w 8441"/>
              <a:gd name="T3" fmla="*/ 4255 h 8160"/>
              <a:gd name="T4" fmla="*/ 5225 w 8441"/>
              <a:gd name="T5" fmla="*/ 848 h 8160"/>
              <a:gd name="T6" fmla="*/ 3177 w 8441"/>
              <a:gd name="T7" fmla="*/ 0 h 8160"/>
              <a:gd name="T8" fmla="*/ 1130 w 8441"/>
              <a:gd name="T9" fmla="*/ 848 h 8160"/>
              <a:gd name="T10" fmla="*/ 1130 w 8441"/>
              <a:gd name="T11" fmla="*/ 4944 h 8160"/>
              <a:gd name="T12" fmla="*/ 3177 w 8441"/>
              <a:gd name="T13" fmla="*/ 5792 h 8160"/>
              <a:gd name="T14" fmla="*/ 4538 w 8441"/>
              <a:gd name="T15" fmla="*/ 5454 h 8160"/>
              <a:gd name="T16" fmla="*/ 7072 w 8441"/>
              <a:gd name="T17" fmla="*/ 7988 h 8160"/>
              <a:gd name="T18" fmla="*/ 7486 w 8441"/>
              <a:gd name="T19" fmla="*/ 8160 h 8160"/>
              <a:gd name="T20" fmla="*/ 7901 w 8441"/>
              <a:gd name="T21" fmla="*/ 7988 h 8160"/>
              <a:gd name="T22" fmla="*/ 8270 w 8441"/>
              <a:gd name="T23" fmla="*/ 7620 h 8160"/>
              <a:gd name="T24" fmla="*/ 8441 w 8441"/>
              <a:gd name="T25" fmla="*/ 7205 h 8160"/>
              <a:gd name="T26" fmla="*/ 8270 w 8441"/>
              <a:gd name="T27" fmla="*/ 6791 h 8160"/>
              <a:gd name="T28" fmla="*/ 1793 w 8441"/>
              <a:gd name="T29" fmla="*/ 4281 h 8160"/>
              <a:gd name="T30" fmla="*/ 1793 w 8441"/>
              <a:gd name="T31" fmla="*/ 1511 h 8160"/>
              <a:gd name="T32" fmla="*/ 3177 w 8441"/>
              <a:gd name="T33" fmla="*/ 938 h 8160"/>
              <a:gd name="T34" fmla="*/ 4562 w 8441"/>
              <a:gd name="T35" fmla="*/ 1511 h 8160"/>
              <a:gd name="T36" fmla="*/ 4562 w 8441"/>
              <a:gd name="T37" fmla="*/ 4281 h 8160"/>
              <a:gd name="T38" fmla="*/ 3177 w 8441"/>
              <a:gd name="T39" fmla="*/ 4854 h 8160"/>
              <a:gd name="T40" fmla="*/ 1793 w 8441"/>
              <a:gd name="T41" fmla="*/ 4281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41" h="8160">
                <a:moveTo>
                  <a:pt x="8270" y="6791"/>
                </a:moveTo>
                <a:lnTo>
                  <a:pt x="5734" y="4255"/>
                </a:lnTo>
                <a:cubicBezTo>
                  <a:pt x="6316" y="3161"/>
                  <a:pt x="6146" y="1769"/>
                  <a:pt x="5225" y="848"/>
                </a:cubicBezTo>
                <a:cubicBezTo>
                  <a:pt x="4678" y="301"/>
                  <a:pt x="3951" y="0"/>
                  <a:pt x="3177" y="0"/>
                </a:cubicBezTo>
                <a:cubicBezTo>
                  <a:pt x="2404" y="0"/>
                  <a:pt x="1676" y="301"/>
                  <a:pt x="1130" y="848"/>
                </a:cubicBezTo>
                <a:cubicBezTo>
                  <a:pt x="0" y="1977"/>
                  <a:pt x="0" y="3815"/>
                  <a:pt x="1130" y="4944"/>
                </a:cubicBezTo>
                <a:cubicBezTo>
                  <a:pt x="1677" y="5491"/>
                  <a:pt x="2404" y="5792"/>
                  <a:pt x="3177" y="5792"/>
                </a:cubicBezTo>
                <a:cubicBezTo>
                  <a:pt x="3660" y="5792"/>
                  <a:pt x="4124" y="5675"/>
                  <a:pt x="4538" y="5454"/>
                </a:cubicBezTo>
                <a:lnTo>
                  <a:pt x="7072" y="7988"/>
                </a:lnTo>
                <a:cubicBezTo>
                  <a:pt x="7183" y="8099"/>
                  <a:pt x="7330" y="8160"/>
                  <a:pt x="7486" y="8160"/>
                </a:cubicBezTo>
                <a:cubicBezTo>
                  <a:pt x="7643" y="8160"/>
                  <a:pt x="7790" y="8099"/>
                  <a:pt x="7901" y="7988"/>
                </a:cubicBezTo>
                <a:lnTo>
                  <a:pt x="8270" y="7620"/>
                </a:lnTo>
                <a:cubicBezTo>
                  <a:pt x="8380" y="7509"/>
                  <a:pt x="8441" y="7362"/>
                  <a:pt x="8441" y="7205"/>
                </a:cubicBezTo>
                <a:cubicBezTo>
                  <a:pt x="8441" y="7049"/>
                  <a:pt x="8380" y="6901"/>
                  <a:pt x="8270" y="6791"/>
                </a:cubicBezTo>
                <a:close/>
                <a:moveTo>
                  <a:pt x="1793" y="4281"/>
                </a:moveTo>
                <a:cubicBezTo>
                  <a:pt x="1029" y="3517"/>
                  <a:pt x="1029" y="2275"/>
                  <a:pt x="1793" y="1511"/>
                </a:cubicBezTo>
                <a:cubicBezTo>
                  <a:pt x="2163" y="1142"/>
                  <a:pt x="2654" y="938"/>
                  <a:pt x="3177" y="938"/>
                </a:cubicBezTo>
                <a:cubicBezTo>
                  <a:pt x="3700" y="938"/>
                  <a:pt x="4192" y="1142"/>
                  <a:pt x="4562" y="1511"/>
                </a:cubicBezTo>
                <a:cubicBezTo>
                  <a:pt x="5325" y="2275"/>
                  <a:pt x="5325" y="3517"/>
                  <a:pt x="4562" y="4281"/>
                </a:cubicBezTo>
                <a:cubicBezTo>
                  <a:pt x="4192" y="4650"/>
                  <a:pt x="3700" y="4854"/>
                  <a:pt x="3177" y="4854"/>
                </a:cubicBezTo>
                <a:cubicBezTo>
                  <a:pt x="2654" y="4854"/>
                  <a:pt x="2163" y="4650"/>
                  <a:pt x="1793" y="42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9" name="爱设计-24">
            <a:extLst>
              <a:ext uri="{FF2B5EF4-FFF2-40B4-BE49-F238E27FC236}">
                <a16:creationId xmlns:a16="http://schemas.microsoft.com/office/drawing/2014/main" id="{C7936D7C-1A06-39D7-7587-CBB3D6D351C4}"/>
              </a:ext>
            </a:extLst>
          </p:cNvPr>
          <p:cNvSpPr txBox="1"/>
          <p:nvPr/>
        </p:nvSpPr>
        <p:spPr>
          <a:xfrm>
            <a:off x="8830219" y="1993533"/>
            <a:ext cx="22543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全员营销获客</a:t>
            </a:r>
          </a:p>
        </p:txBody>
      </p:sp>
    </p:spTree>
    <p:extLst>
      <p:ext uri="{BB962C8B-B14F-4D97-AF65-F5344CB8AC3E}">
        <p14:creationId xmlns:p14="http://schemas.microsoft.com/office/powerpoint/2010/main" val="654196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爱设计-2">
            <a:extLst>
              <a:ext uri="{FF2B5EF4-FFF2-40B4-BE49-F238E27FC236}">
                <a16:creationId xmlns:a16="http://schemas.microsoft.com/office/drawing/2014/main" id="{C22E2273-15FF-C80A-696A-2EB64309D8B0}"/>
              </a:ext>
            </a:extLst>
          </p:cNvPr>
          <p:cNvGrpSpPr/>
          <p:nvPr/>
        </p:nvGrpSpPr>
        <p:grpSpPr>
          <a:xfrm>
            <a:off x="557833" y="382507"/>
            <a:ext cx="11173117" cy="6258171"/>
            <a:chOff x="557833" y="382507"/>
            <a:chExt cx="11173117" cy="6258171"/>
          </a:xfrm>
        </p:grpSpPr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08B04DED-1E03-8A88-EAA5-296DA9150D3F}"/>
                </a:ext>
              </a:extLst>
            </p:cNvPr>
            <p:cNvGrpSpPr/>
            <p:nvPr/>
          </p:nvGrpSpPr>
          <p:grpSpPr>
            <a:xfrm>
              <a:off x="685961" y="382507"/>
              <a:ext cx="398687" cy="58550"/>
              <a:chOff x="419261" y="513811"/>
              <a:chExt cx="398687" cy="58550"/>
            </a:xfrm>
          </p:grpSpPr>
          <p:sp>
            <p:nvSpPr>
              <p:cNvPr id="5" name="爱设计-2-1">
                <a:extLst>
                  <a:ext uri="{FF2B5EF4-FFF2-40B4-BE49-F238E27FC236}">
                    <a16:creationId xmlns:a16="http://schemas.microsoft.com/office/drawing/2014/main" id="{C4AA07C6-AB86-59D0-05B7-836804697336}"/>
                  </a:ext>
                </a:extLst>
              </p:cNvPr>
              <p:cNvSpPr/>
              <p:nvPr/>
            </p:nvSpPr>
            <p:spPr>
              <a:xfrm>
                <a:off x="759398" y="513811"/>
                <a:ext cx="58550" cy="5855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9C31ABC6-B291-6BD1-F429-C19CA028907E}"/>
                  </a:ext>
                </a:extLst>
              </p:cNvPr>
              <p:cNvSpPr/>
              <p:nvPr/>
            </p:nvSpPr>
            <p:spPr>
              <a:xfrm>
                <a:off x="646019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0EAE565E-0D78-7C56-B821-6144A0DBEE30}"/>
                  </a:ext>
                </a:extLst>
              </p:cNvPr>
              <p:cNvSpPr/>
              <p:nvPr/>
            </p:nvSpPr>
            <p:spPr>
              <a:xfrm>
                <a:off x="532640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爱设计-2-4">
                <a:extLst>
                  <a:ext uri="{FF2B5EF4-FFF2-40B4-BE49-F238E27FC236}">
                    <a16:creationId xmlns:a16="http://schemas.microsoft.com/office/drawing/2014/main" id="{2676A2D8-DEF1-C05E-4DA3-4B00CCAA3B1B}"/>
                  </a:ext>
                </a:extLst>
              </p:cNvPr>
              <p:cNvSpPr/>
              <p:nvPr/>
            </p:nvSpPr>
            <p:spPr>
              <a:xfrm>
                <a:off x="419261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CF483713-60E8-1AC8-3F8C-4DE7EDB0BA18}"/>
                </a:ext>
              </a:extLst>
            </p:cNvPr>
            <p:cNvGrpSpPr/>
            <p:nvPr/>
          </p:nvGrpSpPr>
          <p:grpSpPr>
            <a:xfrm>
              <a:off x="557833" y="512941"/>
              <a:ext cx="7242257" cy="795457"/>
              <a:chOff x="557833" y="512941"/>
              <a:chExt cx="7242257" cy="795457"/>
            </a:xfrm>
          </p:grpSpPr>
          <p:sp>
            <p:nvSpPr>
              <p:cNvPr id="10" name="爱设计-2-5">
                <a:extLst>
                  <a:ext uri="{FF2B5EF4-FFF2-40B4-BE49-F238E27FC236}">
                    <a16:creationId xmlns:a16="http://schemas.microsoft.com/office/drawing/2014/main" id="{7531E651-2B80-018A-A890-B3A921406389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突破</a:t>
                </a:r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程序思维</a:t>
                </a:r>
              </a:p>
            </p:txBody>
          </p:sp>
          <p:sp>
            <p:nvSpPr>
              <p:cNvPr id="11" name="爱设计-2-6">
                <a:extLst>
                  <a:ext uri="{FF2B5EF4-FFF2-40B4-BE49-F238E27FC236}">
                    <a16:creationId xmlns:a16="http://schemas.microsoft.com/office/drawing/2014/main" id="{E18C7B13-58E3-265B-5029-FFB47FD83337}"/>
                  </a:ext>
                </a:extLst>
              </p:cNvPr>
              <p:cNvSpPr txBox="1"/>
              <p:nvPr/>
            </p:nvSpPr>
            <p:spPr>
              <a:xfrm>
                <a:off x="557833" y="1000621"/>
                <a:ext cx="323869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Break Through Procedural Thinking</a:t>
                </a:r>
              </a:p>
            </p:txBody>
          </p:sp>
        </p:grpSp>
        <p:grpSp>
          <p:nvGrpSpPr>
            <p:cNvPr id="12" name="爱设计-4">
              <a:extLst>
                <a:ext uri="{FF2B5EF4-FFF2-40B4-BE49-F238E27FC236}">
                  <a16:creationId xmlns:a16="http://schemas.microsoft.com/office/drawing/2014/main" id="{1181F919-7632-4935-9A0C-C92FD1A42049}"/>
                </a:ext>
              </a:extLst>
            </p:cNvPr>
            <p:cNvGrpSpPr/>
            <p:nvPr/>
          </p:nvGrpSpPr>
          <p:grpSpPr>
            <a:xfrm>
              <a:off x="10666246" y="565245"/>
              <a:ext cx="852654" cy="650177"/>
              <a:chOff x="10539246" y="468403"/>
              <a:chExt cx="979654" cy="747019"/>
            </a:xfrm>
            <a:solidFill>
              <a:schemeClr val="accent1"/>
            </a:solidFill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2E6576-12C6-B82A-3462-7976689C2331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grpFill/>
            </p:grpSpPr>
            <p:sp>
              <p:nvSpPr>
                <p:cNvPr id="15" name="爱设计-2-7">
                  <a:extLst>
                    <a:ext uri="{FF2B5EF4-FFF2-40B4-BE49-F238E27FC236}">
                      <a16:creationId xmlns:a16="http://schemas.microsoft.com/office/drawing/2014/main" id="{C5C82EC4-DC96-A239-F336-3995FE60C0FF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2-8">
                  <a:extLst>
                    <a:ext uri="{FF2B5EF4-FFF2-40B4-BE49-F238E27FC236}">
                      <a16:creationId xmlns:a16="http://schemas.microsoft.com/office/drawing/2014/main" id="{BE95371F-04B9-F7DD-A02B-6E55AA311C57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9">
                  <a:extLst>
                    <a:ext uri="{FF2B5EF4-FFF2-40B4-BE49-F238E27FC236}">
                      <a16:creationId xmlns:a16="http://schemas.microsoft.com/office/drawing/2014/main" id="{68F49798-42BB-53AC-9E9C-B6E8E2D005B1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10">
                  <a:extLst>
                    <a:ext uri="{FF2B5EF4-FFF2-40B4-BE49-F238E27FC236}">
                      <a16:creationId xmlns:a16="http://schemas.microsoft.com/office/drawing/2014/main" id="{E1043CEE-61A2-3AF8-6C90-627F1C2450E0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11">
                  <a:extLst>
                    <a:ext uri="{FF2B5EF4-FFF2-40B4-BE49-F238E27FC236}">
                      <a16:creationId xmlns:a16="http://schemas.microsoft.com/office/drawing/2014/main" id="{CD9D67D8-2CA8-7F67-9392-342954FE037D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12">
                  <a:extLst>
                    <a:ext uri="{FF2B5EF4-FFF2-40B4-BE49-F238E27FC236}">
                      <a16:creationId xmlns:a16="http://schemas.microsoft.com/office/drawing/2014/main" id="{FD91DE94-EF42-1C74-3B90-592E6873287A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13">
                  <a:extLst>
                    <a:ext uri="{FF2B5EF4-FFF2-40B4-BE49-F238E27FC236}">
                      <a16:creationId xmlns:a16="http://schemas.microsoft.com/office/drawing/2014/main" id="{7821453E-DF0F-E5E7-9502-EAC583A4B272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14">
                  <a:extLst>
                    <a:ext uri="{FF2B5EF4-FFF2-40B4-BE49-F238E27FC236}">
                      <a16:creationId xmlns:a16="http://schemas.microsoft.com/office/drawing/2014/main" id="{F3E1FAB4-7781-ADEC-EF73-3E4763233D87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" name="爱设计-2-15">
                <a:extLst>
                  <a:ext uri="{FF2B5EF4-FFF2-40B4-BE49-F238E27FC236}">
                    <a16:creationId xmlns:a16="http://schemas.microsoft.com/office/drawing/2014/main" id="{6523CB29-ED30-7D62-4477-9BDD3DE2F916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爱设计-5">
              <a:extLst>
                <a:ext uri="{FF2B5EF4-FFF2-40B4-BE49-F238E27FC236}">
                  <a16:creationId xmlns:a16="http://schemas.microsoft.com/office/drawing/2014/main" id="{3B810F1C-13CB-1DD6-823A-C1FBD37DF3AB}"/>
                </a:ext>
              </a:extLst>
            </p:cNvPr>
            <p:cNvGrpSpPr/>
            <p:nvPr/>
          </p:nvGrpSpPr>
          <p:grpSpPr>
            <a:xfrm>
              <a:off x="10361997" y="6393110"/>
              <a:ext cx="1368953" cy="247568"/>
              <a:chOff x="10361997" y="6057830"/>
              <a:chExt cx="1368953" cy="247568"/>
            </a:xfrm>
          </p:grpSpPr>
          <p:cxnSp>
            <p:nvCxnSpPr>
              <p:cNvPr id="24" name="爱设计-2-16">
                <a:extLst>
                  <a:ext uri="{FF2B5EF4-FFF2-40B4-BE49-F238E27FC236}">
                    <a16:creationId xmlns:a16="http://schemas.microsoft.com/office/drawing/2014/main" id="{E591C533-2E71-3185-572D-57C108075AC7}"/>
                  </a:ext>
                </a:extLst>
              </p:cNvPr>
              <p:cNvCxnSpPr/>
              <p:nvPr/>
            </p:nvCxnSpPr>
            <p:spPr>
              <a:xfrm>
                <a:off x="11268075" y="6235700"/>
                <a:ext cx="327931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爱设计-2-17">
                <a:extLst>
                  <a:ext uri="{FF2B5EF4-FFF2-40B4-BE49-F238E27FC236}">
                    <a16:creationId xmlns:a16="http://schemas.microsoft.com/office/drawing/2014/main" id="{24F16F53-C35B-1A2B-B5D8-A2B602DA8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61997" y="6057830"/>
                <a:ext cx="1368953" cy="24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December 20XX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11B74DC1-78F9-005D-743E-96FBD2ADF41E}"/>
              </a:ext>
            </a:extLst>
          </p:cNvPr>
          <p:cNvSpPr/>
          <p:nvPr/>
        </p:nvSpPr>
        <p:spPr>
          <a:xfrm rot="5400000">
            <a:off x="8906625" y="1790501"/>
            <a:ext cx="2596408" cy="2238282"/>
          </a:xfrm>
          <a:prstGeom prst="hexagon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alpha val="0"/>
                </a:schemeClr>
              </a:gs>
            </a:gsLst>
            <a:lin ang="0" scaled="0"/>
          </a:gradFill>
          <a:ln w="12700">
            <a:gradFill>
              <a:gsLst>
                <a:gs pos="0">
                  <a:schemeClr val="accent1"/>
                </a:gs>
                <a:gs pos="76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9C4858D4-F6E0-4882-4ED3-9EDA37DC69DE}"/>
              </a:ext>
            </a:extLst>
          </p:cNvPr>
          <p:cNvSpPr/>
          <p:nvPr/>
        </p:nvSpPr>
        <p:spPr>
          <a:xfrm rot="5400000">
            <a:off x="6154217" y="1790501"/>
            <a:ext cx="2596408" cy="2238282"/>
          </a:xfrm>
          <a:prstGeom prst="hexagon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alpha val="0"/>
                </a:schemeClr>
              </a:gs>
            </a:gsLst>
            <a:lin ang="0" scaled="0"/>
          </a:gradFill>
          <a:ln w="12700">
            <a:gradFill>
              <a:gsLst>
                <a:gs pos="0">
                  <a:schemeClr val="accent1"/>
                </a:gs>
                <a:gs pos="76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2CB7553D-B4B4-C9FE-B12E-E095D40EAD83}"/>
              </a:ext>
            </a:extLst>
          </p:cNvPr>
          <p:cNvSpPr/>
          <p:nvPr/>
        </p:nvSpPr>
        <p:spPr>
          <a:xfrm rot="5400000">
            <a:off x="3401808" y="1790501"/>
            <a:ext cx="2596408" cy="2238282"/>
          </a:xfrm>
          <a:prstGeom prst="hexagon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alpha val="0"/>
                </a:schemeClr>
              </a:gs>
            </a:gsLst>
            <a:lin ang="0" scaled="0"/>
          </a:gradFill>
          <a:ln w="12700">
            <a:gradFill>
              <a:gsLst>
                <a:gs pos="0">
                  <a:schemeClr val="accent1"/>
                </a:gs>
                <a:gs pos="76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AA052EDA-D73C-1576-D6AF-A0A056958A8E}"/>
              </a:ext>
            </a:extLst>
          </p:cNvPr>
          <p:cNvSpPr/>
          <p:nvPr/>
        </p:nvSpPr>
        <p:spPr>
          <a:xfrm rot="5400000">
            <a:off x="649399" y="1790501"/>
            <a:ext cx="2596408" cy="2238282"/>
          </a:xfrm>
          <a:prstGeom prst="hexagon">
            <a:avLst/>
          </a:prstGeom>
          <a:gradFill>
            <a:gsLst>
              <a:gs pos="0">
                <a:schemeClr val="accent1"/>
              </a:gs>
              <a:gs pos="76000">
                <a:schemeClr val="accent1">
                  <a:alpha val="0"/>
                </a:schemeClr>
              </a:gs>
            </a:gsLst>
            <a:lin ang="0" scaled="0"/>
          </a:gradFill>
          <a:ln w="12700">
            <a:gradFill>
              <a:gsLst>
                <a:gs pos="0">
                  <a:schemeClr val="accent1"/>
                </a:gs>
                <a:gs pos="76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0" name="爱设计-7">
            <a:extLst>
              <a:ext uri="{FF2B5EF4-FFF2-40B4-BE49-F238E27FC236}">
                <a16:creationId xmlns:a16="http://schemas.microsoft.com/office/drawing/2014/main" id="{B0B2D45D-5C20-BFA4-69C1-69501EF6700D}"/>
              </a:ext>
            </a:extLst>
          </p:cNvPr>
          <p:cNvSpPr txBox="1"/>
          <p:nvPr/>
        </p:nvSpPr>
        <p:spPr>
          <a:xfrm>
            <a:off x="828462" y="4392015"/>
            <a:ext cx="2238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1" name="爱设计-8">
            <a:extLst>
              <a:ext uri="{FF2B5EF4-FFF2-40B4-BE49-F238E27FC236}">
                <a16:creationId xmlns:a16="http://schemas.microsoft.com/office/drawing/2014/main" id="{AA576AFC-E52F-76E2-E40D-E50B996479AC}"/>
              </a:ext>
            </a:extLst>
          </p:cNvPr>
          <p:cNvSpPr/>
          <p:nvPr/>
        </p:nvSpPr>
        <p:spPr>
          <a:xfrm rot="5400000">
            <a:off x="903709" y="2009734"/>
            <a:ext cx="2087788" cy="1799816"/>
          </a:xfrm>
          <a:prstGeom prst="hexagon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98500" dir="5400000" sx="79000" sy="79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2" name="爱设计-9">
            <a:extLst>
              <a:ext uri="{FF2B5EF4-FFF2-40B4-BE49-F238E27FC236}">
                <a16:creationId xmlns:a16="http://schemas.microsoft.com/office/drawing/2014/main" id="{C0067A7C-27C8-9FA6-BA61-78A754025FCA}"/>
              </a:ext>
            </a:extLst>
          </p:cNvPr>
          <p:cNvSpPr/>
          <p:nvPr/>
        </p:nvSpPr>
        <p:spPr>
          <a:xfrm rot="5400000" flipV="1">
            <a:off x="1617160" y="3549247"/>
            <a:ext cx="660887" cy="569730"/>
          </a:xfrm>
          <a:prstGeom prst="hex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3" name="爱设计-10">
            <a:extLst>
              <a:ext uri="{FF2B5EF4-FFF2-40B4-BE49-F238E27FC236}">
                <a16:creationId xmlns:a16="http://schemas.microsoft.com/office/drawing/2014/main" id="{D54DC4D9-A0D8-2F8A-64E9-CDA6E8B0EF0D}"/>
              </a:ext>
            </a:extLst>
          </p:cNvPr>
          <p:cNvSpPr txBox="1"/>
          <p:nvPr/>
        </p:nvSpPr>
        <p:spPr>
          <a:xfrm>
            <a:off x="1718214" y="3675169"/>
            <a:ext cx="45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34" name="爱设计-11">
            <a:extLst>
              <a:ext uri="{FF2B5EF4-FFF2-40B4-BE49-F238E27FC236}">
                <a16:creationId xmlns:a16="http://schemas.microsoft.com/office/drawing/2014/main" id="{ADA128C1-89F9-6554-765F-233FFFAE33FB}"/>
              </a:ext>
            </a:extLst>
          </p:cNvPr>
          <p:cNvCxnSpPr>
            <a:cxnSpLocks/>
            <a:endCxn id="31" idx="3"/>
          </p:cNvCxnSpPr>
          <p:nvPr/>
        </p:nvCxnSpPr>
        <p:spPr>
          <a:xfrm flipV="1">
            <a:off x="1947603" y="1865748"/>
            <a:ext cx="0" cy="889944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爱设计-12">
            <a:extLst>
              <a:ext uri="{FF2B5EF4-FFF2-40B4-BE49-F238E27FC236}">
                <a16:creationId xmlns:a16="http://schemas.microsoft.com/office/drawing/2014/main" id="{D92C2560-9F74-E2C8-A12E-C94E6F3456F8}"/>
              </a:ext>
            </a:extLst>
          </p:cNvPr>
          <p:cNvCxnSpPr>
            <a:cxnSpLocks/>
            <a:endCxn id="31" idx="1"/>
          </p:cNvCxnSpPr>
          <p:nvPr/>
        </p:nvCxnSpPr>
        <p:spPr>
          <a:xfrm flipH="1">
            <a:off x="1047695" y="2930771"/>
            <a:ext cx="867896" cy="572811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爱设计-13">
            <a:extLst>
              <a:ext uri="{FF2B5EF4-FFF2-40B4-BE49-F238E27FC236}">
                <a16:creationId xmlns:a16="http://schemas.microsoft.com/office/drawing/2014/main" id="{AD5CD79C-2EBA-623D-0894-61CA19E806CD}"/>
              </a:ext>
            </a:extLst>
          </p:cNvPr>
          <p:cNvCxnSpPr>
            <a:cxnSpLocks/>
            <a:endCxn id="31" idx="5"/>
          </p:cNvCxnSpPr>
          <p:nvPr/>
        </p:nvCxnSpPr>
        <p:spPr>
          <a:xfrm>
            <a:off x="1947603" y="2909642"/>
            <a:ext cx="899908" cy="593940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爱设计-14">
            <a:extLst>
              <a:ext uri="{FF2B5EF4-FFF2-40B4-BE49-F238E27FC236}">
                <a16:creationId xmlns:a16="http://schemas.microsoft.com/office/drawing/2014/main" id="{F0AA4500-8515-DDA1-E1DD-C9A8D877F064}"/>
              </a:ext>
            </a:extLst>
          </p:cNvPr>
          <p:cNvCxnSpPr>
            <a:cxnSpLocks/>
          </p:cNvCxnSpPr>
          <p:nvPr/>
        </p:nvCxnSpPr>
        <p:spPr>
          <a:xfrm>
            <a:off x="1468967" y="4796128"/>
            <a:ext cx="894383" cy="0"/>
          </a:xfrm>
          <a:prstGeom prst="line">
            <a:avLst/>
          </a:prstGeom>
          <a:ln w="12700" cap="rnd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爱设计-15">
            <a:extLst>
              <a:ext uri="{FF2B5EF4-FFF2-40B4-BE49-F238E27FC236}">
                <a16:creationId xmlns:a16="http://schemas.microsoft.com/office/drawing/2014/main" id="{6E95D8E2-4AA7-30D9-6C93-07CAC12D8F22}"/>
              </a:ext>
            </a:extLst>
          </p:cNvPr>
          <p:cNvSpPr txBox="1"/>
          <p:nvPr/>
        </p:nvSpPr>
        <p:spPr>
          <a:xfrm>
            <a:off x="3580871" y="4392015"/>
            <a:ext cx="2238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39" name="爱设计-16">
            <a:extLst>
              <a:ext uri="{FF2B5EF4-FFF2-40B4-BE49-F238E27FC236}">
                <a16:creationId xmlns:a16="http://schemas.microsoft.com/office/drawing/2014/main" id="{DA9538A8-C10F-51C0-CCF8-D8FAA798F59C}"/>
              </a:ext>
            </a:extLst>
          </p:cNvPr>
          <p:cNvSpPr/>
          <p:nvPr/>
        </p:nvSpPr>
        <p:spPr>
          <a:xfrm rot="5400000">
            <a:off x="3656118" y="2009734"/>
            <a:ext cx="2087788" cy="1799816"/>
          </a:xfrm>
          <a:prstGeom prst="hexagon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98500" dir="5400000" sx="79000" sy="79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0" name="爱设计-17">
            <a:extLst>
              <a:ext uri="{FF2B5EF4-FFF2-40B4-BE49-F238E27FC236}">
                <a16:creationId xmlns:a16="http://schemas.microsoft.com/office/drawing/2014/main" id="{03CB6804-6E9E-FFDF-7767-3A44B2889B4F}"/>
              </a:ext>
            </a:extLst>
          </p:cNvPr>
          <p:cNvSpPr/>
          <p:nvPr/>
        </p:nvSpPr>
        <p:spPr>
          <a:xfrm rot="5400000" flipV="1">
            <a:off x="4369569" y="3549247"/>
            <a:ext cx="660887" cy="569730"/>
          </a:xfrm>
          <a:prstGeom prst="hex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1" name="爱设计-18">
            <a:extLst>
              <a:ext uri="{FF2B5EF4-FFF2-40B4-BE49-F238E27FC236}">
                <a16:creationId xmlns:a16="http://schemas.microsoft.com/office/drawing/2014/main" id="{AB24252A-4426-37B8-E18F-661218B8BEF8}"/>
              </a:ext>
            </a:extLst>
          </p:cNvPr>
          <p:cNvSpPr txBox="1"/>
          <p:nvPr/>
        </p:nvSpPr>
        <p:spPr>
          <a:xfrm>
            <a:off x="4455674" y="3675169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42" name="爱设计-19">
            <a:extLst>
              <a:ext uri="{FF2B5EF4-FFF2-40B4-BE49-F238E27FC236}">
                <a16:creationId xmlns:a16="http://schemas.microsoft.com/office/drawing/2014/main" id="{D59EAAAB-2CDF-375F-56A8-CA0E322CCF16}"/>
              </a:ext>
            </a:extLst>
          </p:cNvPr>
          <p:cNvCxnSpPr>
            <a:cxnSpLocks/>
            <a:endCxn id="39" idx="3"/>
          </p:cNvCxnSpPr>
          <p:nvPr/>
        </p:nvCxnSpPr>
        <p:spPr>
          <a:xfrm flipV="1">
            <a:off x="4700012" y="1865748"/>
            <a:ext cx="0" cy="889944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爱设计-20">
            <a:extLst>
              <a:ext uri="{FF2B5EF4-FFF2-40B4-BE49-F238E27FC236}">
                <a16:creationId xmlns:a16="http://schemas.microsoft.com/office/drawing/2014/main" id="{B2EB641A-E124-EF33-89B0-009A9524CC52}"/>
              </a:ext>
            </a:extLst>
          </p:cNvPr>
          <p:cNvCxnSpPr>
            <a:cxnSpLocks/>
            <a:endCxn id="39" idx="1"/>
          </p:cNvCxnSpPr>
          <p:nvPr/>
        </p:nvCxnSpPr>
        <p:spPr>
          <a:xfrm flipH="1">
            <a:off x="3800104" y="2930771"/>
            <a:ext cx="867896" cy="572811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爱设计-21">
            <a:extLst>
              <a:ext uri="{FF2B5EF4-FFF2-40B4-BE49-F238E27FC236}">
                <a16:creationId xmlns:a16="http://schemas.microsoft.com/office/drawing/2014/main" id="{785B872F-25FE-1A7A-CF34-A6381DCDFD09}"/>
              </a:ext>
            </a:extLst>
          </p:cNvPr>
          <p:cNvCxnSpPr>
            <a:cxnSpLocks/>
            <a:endCxn id="39" idx="5"/>
          </p:cNvCxnSpPr>
          <p:nvPr/>
        </p:nvCxnSpPr>
        <p:spPr>
          <a:xfrm>
            <a:off x="4700012" y="2909642"/>
            <a:ext cx="899908" cy="593940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爱设计-22">
            <a:extLst>
              <a:ext uri="{FF2B5EF4-FFF2-40B4-BE49-F238E27FC236}">
                <a16:creationId xmlns:a16="http://schemas.microsoft.com/office/drawing/2014/main" id="{D0CCB53D-5945-FCE2-C0B3-8E03C7BFC45F}"/>
              </a:ext>
            </a:extLst>
          </p:cNvPr>
          <p:cNvCxnSpPr>
            <a:cxnSpLocks/>
          </p:cNvCxnSpPr>
          <p:nvPr/>
        </p:nvCxnSpPr>
        <p:spPr>
          <a:xfrm>
            <a:off x="4279146" y="4796128"/>
            <a:ext cx="836613" cy="0"/>
          </a:xfrm>
          <a:prstGeom prst="line">
            <a:avLst/>
          </a:prstGeom>
          <a:ln w="12700" cap="rnd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爱设计-23">
            <a:extLst>
              <a:ext uri="{FF2B5EF4-FFF2-40B4-BE49-F238E27FC236}">
                <a16:creationId xmlns:a16="http://schemas.microsoft.com/office/drawing/2014/main" id="{E6856DDA-DA75-DDCA-4AA4-5B7CF189869F}"/>
              </a:ext>
            </a:extLst>
          </p:cNvPr>
          <p:cNvSpPr txBox="1"/>
          <p:nvPr/>
        </p:nvSpPr>
        <p:spPr>
          <a:xfrm>
            <a:off x="6037983" y="4392015"/>
            <a:ext cx="2828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47" name="爱设计-24">
            <a:extLst>
              <a:ext uri="{FF2B5EF4-FFF2-40B4-BE49-F238E27FC236}">
                <a16:creationId xmlns:a16="http://schemas.microsoft.com/office/drawing/2014/main" id="{CC93A96F-9FEF-3162-8A5E-A455AAE211E1}"/>
              </a:ext>
            </a:extLst>
          </p:cNvPr>
          <p:cNvSpPr/>
          <p:nvPr/>
        </p:nvSpPr>
        <p:spPr>
          <a:xfrm rot="5400000">
            <a:off x="6408527" y="2009734"/>
            <a:ext cx="2087788" cy="1799816"/>
          </a:xfrm>
          <a:prstGeom prst="hexagon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98500" dir="5400000" sx="79000" sy="79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8" name="爱设计-25">
            <a:extLst>
              <a:ext uri="{FF2B5EF4-FFF2-40B4-BE49-F238E27FC236}">
                <a16:creationId xmlns:a16="http://schemas.microsoft.com/office/drawing/2014/main" id="{83E6E05A-1678-A567-DC60-14DE970ED42D}"/>
              </a:ext>
            </a:extLst>
          </p:cNvPr>
          <p:cNvSpPr/>
          <p:nvPr/>
        </p:nvSpPr>
        <p:spPr>
          <a:xfrm rot="5400000" flipV="1">
            <a:off x="7121978" y="3549247"/>
            <a:ext cx="660887" cy="569730"/>
          </a:xfrm>
          <a:prstGeom prst="hex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9" name="爱设计-26">
            <a:extLst>
              <a:ext uri="{FF2B5EF4-FFF2-40B4-BE49-F238E27FC236}">
                <a16:creationId xmlns:a16="http://schemas.microsoft.com/office/drawing/2014/main" id="{098B0709-3C0A-D766-FBBC-A9C414281EB7}"/>
              </a:ext>
            </a:extLst>
          </p:cNvPr>
          <p:cNvSpPr txBox="1"/>
          <p:nvPr/>
        </p:nvSpPr>
        <p:spPr>
          <a:xfrm>
            <a:off x="7208083" y="3675169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50" name="爱设计-27">
            <a:extLst>
              <a:ext uri="{FF2B5EF4-FFF2-40B4-BE49-F238E27FC236}">
                <a16:creationId xmlns:a16="http://schemas.microsoft.com/office/drawing/2014/main" id="{7CE38CFC-EF16-F20F-62E5-70F87A830E61}"/>
              </a:ext>
            </a:extLst>
          </p:cNvPr>
          <p:cNvCxnSpPr>
            <a:cxnSpLocks/>
            <a:endCxn id="47" idx="3"/>
          </p:cNvCxnSpPr>
          <p:nvPr/>
        </p:nvCxnSpPr>
        <p:spPr>
          <a:xfrm flipV="1">
            <a:off x="7452421" y="1865748"/>
            <a:ext cx="0" cy="889944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爱设计-28">
            <a:extLst>
              <a:ext uri="{FF2B5EF4-FFF2-40B4-BE49-F238E27FC236}">
                <a16:creationId xmlns:a16="http://schemas.microsoft.com/office/drawing/2014/main" id="{9680A9A1-B24B-DAE3-5388-CA7D78862343}"/>
              </a:ext>
            </a:extLst>
          </p:cNvPr>
          <p:cNvCxnSpPr>
            <a:cxnSpLocks/>
            <a:endCxn id="47" idx="1"/>
          </p:cNvCxnSpPr>
          <p:nvPr/>
        </p:nvCxnSpPr>
        <p:spPr>
          <a:xfrm flipH="1">
            <a:off x="6552513" y="2930771"/>
            <a:ext cx="867896" cy="572811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爱设计-29">
            <a:extLst>
              <a:ext uri="{FF2B5EF4-FFF2-40B4-BE49-F238E27FC236}">
                <a16:creationId xmlns:a16="http://schemas.microsoft.com/office/drawing/2014/main" id="{929A1750-F791-161F-6AF1-C00BA3A5CA38}"/>
              </a:ext>
            </a:extLst>
          </p:cNvPr>
          <p:cNvCxnSpPr>
            <a:cxnSpLocks/>
            <a:endCxn id="47" idx="5"/>
          </p:cNvCxnSpPr>
          <p:nvPr/>
        </p:nvCxnSpPr>
        <p:spPr>
          <a:xfrm>
            <a:off x="7452421" y="2909642"/>
            <a:ext cx="899908" cy="593940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爱设计-30">
            <a:extLst>
              <a:ext uri="{FF2B5EF4-FFF2-40B4-BE49-F238E27FC236}">
                <a16:creationId xmlns:a16="http://schemas.microsoft.com/office/drawing/2014/main" id="{77AAA42E-C9CC-B2C5-C903-0C195AC185FD}"/>
              </a:ext>
            </a:extLst>
          </p:cNvPr>
          <p:cNvCxnSpPr>
            <a:cxnSpLocks/>
          </p:cNvCxnSpPr>
          <p:nvPr/>
        </p:nvCxnSpPr>
        <p:spPr>
          <a:xfrm>
            <a:off x="7031555" y="4796128"/>
            <a:ext cx="836613" cy="0"/>
          </a:xfrm>
          <a:prstGeom prst="line">
            <a:avLst/>
          </a:prstGeom>
          <a:ln w="12700" cap="rnd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爱设计-31">
            <a:extLst>
              <a:ext uri="{FF2B5EF4-FFF2-40B4-BE49-F238E27FC236}">
                <a16:creationId xmlns:a16="http://schemas.microsoft.com/office/drawing/2014/main" id="{40E45423-3B9E-60D6-281D-C9A67CBAAADB}"/>
              </a:ext>
            </a:extLst>
          </p:cNvPr>
          <p:cNvSpPr txBox="1"/>
          <p:nvPr/>
        </p:nvSpPr>
        <p:spPr>
          <a:xfrm>
            <a:off x="9085688" y="4392015"/>
            <a:ext cx="22382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55" name="爱设计-32">
            <a:extLst>
              <a:ext uri="{FF2B5EF4-FFF2-40B4-BE49-F238E27FC236}">
                <a16:creationId xmlns:a16="http://schemas.microsoft.com/office/drawing/2014/main" id="{E3F7EA09-A8D6-3736-D0C0-2F86D787CB3E}"/>
              </a:ext>
            </a:extLst>
          </p:cNvPr>
          <p:cNvSpPr/>
          <p:nvPr/>
        </p:nvSpPr>
        <p:spPr>
          <a:xfrm rot="5400000">
            <a:off x="9160935" y="2009734"/>
            <a:ext cx="2087788" cy="1799816"/>
          </a:xfrm>
          <a:prstGeom prst="hexagon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98500" dir="5400000" sx="79000" sy="79000" algn="t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6" name="爱设计-33">
            <a:extLst>
              <a:ext uri="{FF2B5EF4-FFF2-40B4-BE49-F238E27FC236}">
                <a16:creationId xmlns:a16="http://schemas.microsoft.com/office/drawing/2014/main" id="{207AFF3A-440D-4AD1-D060-A06AFEFE89AC}"/>
              </a:ext>
            </a:extLst>
          </p:cNvPr>
          <p:cNvSpPr/>
          <p:nvPr/>
        </p:nvSpPr>
        <p:spPr>
          <a:xfrm rot="5400000" flipV="1">
            <a:off x="9874386" y="3549247"/>
            <a:ext cx="660887" cy="569730"/>
          </a:xfrm>
          <a:prstGeom prst="hexagon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7" name="爱设计-34">
            <a:extLst>
              <a:ext uri="{FF2B5EF4-FFF2-40B4-BE49-F238E27FC236}">
                <a16:creationId xmlns:a16="http://schemas.microsoft.com/office/drawing/2014/main" id="{4D3CD7C2-FB8F-184B-716F-E42571BEE249}"/>
              </a:ext>
            </a:extLst>
          </p:cNvPr>
          <p:cNvSpPr txBox="1"/>
          <p:nvPr/>
        </p:nvSpPr>
        <p:spPr>
          <a:xfrm>
            <a:off x="9955401" y="3675169"/>
            <a:ext cx="498855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58" name="爱设计-35">
            <a:extLst>
              <a:ext uri="{FF2B5EF4-FFF2-40B4-BE49-F238E27FC236}">
                <a16:creationId xmlns:a16="http://schemas.microsoft.com/office/drawing/2014/main" id="{618756D6-402A-70A9-5782-AFB8E9ABAA20}"/>
              </a:ext>
            </a:extLst>
          </p:cNvPr>
          <p:cNvCxnSpPr>
            <a:cxnSpLocks/>
            <a:endCxn id="55" idx="3"/>
          </p:cNvCxnSpPr>
          <p:nvPr/>
        </p:nvCxnSpPr>
        <p:spPr>
          <a:xfrm flipV="1">
            <a:off x="10204829" y="1865748"/>
            <a:ext cx="0" cy="889944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爱设计-36">
            <a:extLst>
              <a:ext uri="{FF2B5EF4-FFF2-40B4-BE49-F238E27FC236}">
                <a16:creationId xmlns:a16="http://schemas.microsoft.com/office/drawing/2014/main" id="{F7129D46-8648-32ED-341C-9070D3EC2621}"/>
              </a:ext>
            </a:extLst>
          </p:cNvPr>
          <p:cNvCxnSpPr>
            <a:cxnSpLocks/>
            <a:endCxn id="55" idx="1"/>
          </p:cNvCxnSpPr>
          <p:nvPr/>
        </p:nvCxnSpPr>
        <p:spPr>
          <a:xfrm flipH="1">
            <a:off x="9304921" y="2930771"/>
            <a:ext cx="867896" cy="572811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爱设计-37">
            <a:extLst>
              <a:ext uri="{FF2B5EF4-FFF2-40B4-BE49-F238E27FC236}">
                <a16:creationId xmlns:a16="http://schemas.microsoft.com/office/drawing/2014/main" id="{179F23FD-C617-012C-DFA1-303A5D4A7A0B}"/>
              </a:ext>
            </a:extLst>
          </p:cNvPr>
          <p:cNvCxnSpPr>
            <a:cxnSpLocks/>
            <a:endCxn id="55" idx="5"/>
          </p:cNvCxnSpPr>
          <p:nvPr/>
        </p:nvCxnSpPr>
        <p:spPr>
          <a:xfrm>
            <a:off x="10204829" y="2909642"/>
            <a:ext cx="899908" cy="593940"/>
          </a:xfrm>
          <a:prstGeom prst="line">
            <a:avLst/>
          </a:prstGeom>
          <a:ln w="12700">
            <a:gradFill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爱设计-38">
            <a:extLst>
              <a:ext uri="{FF2B5EF4-FFF2-40B4-BE49-F238E27FC236}">
                <a16:creationId xmlns:a16="http://schemas.microsoft.com/office/drawing/2014/main" id="{B6AC343E-BDC7-4524-784E-3635CEFF6934}"/>
              </a:ext>
            </a:extLst>
          </p:cNvPr>
          <p:cNvCxnSpPr>
            <a:cxnSpLocks/>
          </p:cNvCxnSpPr>
          <p:nvPr/>
        </p:nvCxnSpPr>
        <p:spPr>
          <a:xfrm>
            <a:off x="9867900" y="4796128"/>
            <a:ext cx="692150" cy="0"/>
          </a:xfrm>
          <a:prstGeom prst="line">
            <a:avLst/>
          </a:prstGeom>
          <a:ln w="12700" cap="rnd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爱设计-39">
            <a:extLst>
              <a:ext uri="{FF2B5EF4-FFF2-40B4-BE49-F238E27FC236}">
                <a16:creationId xmlns:a16="http://schemas.microsoft.com/office/drawing/2014/main" id="{180843AE-BC80-239B-AB7B-1EC99754C101}"/>
              </a:ext>
            </a:extLst>
          </p:cNvPr>
          <p:cNvSpPr/>
          <p:nvPr/>
        </p:nvSpPr>
        <p:spPr>
          <a:xfrm>
            <a:off x="1661182" y="2523724"/>
            <a:ext cx="533406" cy="609167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3" name="爱设计-40">
            <a:extLst>
              <a:ext uri="{FF2B5EF4-FFF2-40B4-BE49-F238E27FC236}">
                <a16:creationId xmlns:a16="http://schemas.microsoft.com/office/drawing/2014/main" id="{F690C494-9927-FA7A-75FF-F950C3F4E86A}"/>
              </a:ext>
            </a:extLst>
          </p:cNvPr>
          <p:cNvSpPr/>
          <p:nvPr/>
        </p:nvSpPr>
        <p:spPr>
          <a:xfrm>
            <a:off x="4423923" y="2523724"/>
            <a:ext cx="562355" cy="609167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4" name="爱设计-41">
            <a:extLst>
              <a:ext uri="{FF2B5EF4-FFF2-40B4-BE49-F238E27FC236}">
                <a16:creationId xmlns:a16="http://schemas.microsoft.com/office/drawing/2014/main" id="{AC330737-7127-1205-0BFB-1498F6BD5E84}"/>
              </a:ext>
            </a:extLst>
          </p:cNvPr>
          <p:cNvSpPr/>
          <p:nvPr/>
        </p:nvSpPr>
        <p:spPr>
          <a:xfrm>
            <a:off x="7152926" y="2533551"/>
            <a:ext cx="609167" cy="58951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5" name="爱设计-42">
            <a:extLst>
              <a:ext uri="{FF2B5EF4-FFF2-40B4-BE49-F238E27FC236}">
                <a16:creationId xmlns:a16="http://schemas.microsoft.com/office/drawing/2014/main" id="{A649372D-7E12-0BF5-875F-423261B10B39}"/>
              </a:ext>
            </a:extLst>
          </p:cNvPr>
          <p:cNvSpPr/>
          <p:nvPr/>
        </p:nvSpPr>
        <p:spPr>
          <a:xfrm>
            <a:off x="9896981" y="2541231"/>
            <a:ext cx="609167" cy="57415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6" name="爱设计-43">
            <a:extLst>
              <a:ext uri="{FF2B5EF4-FFF2-40B4-BE49-F238E27FC236}">
                <a16:creationId xmlns:a16="http://schemas.microsoft.com/office/drawing/2014/main" id="{352469B8-5544-4464-8C03-7DED87FC8C6C}"/>
              </a:ext>
            </a:extLst>
          </p:cNvPr>
          <p:cNvSpPr txBox="1"/>
          <p:nvPr/>
        </p:nvSpPr>
        <p:spPr>
          <a:xfrm flipH="1">
            <a:off x="797284" y="5005082"/>
            <a:ext cx="2300638" cy="11023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67" name="爱设计-44">
            <a:extLst>
              <a:ext uri="{FF2B5EF4-FFF2-40B4-BE49-F238E27FC236}">
                <a16:creationId xmlns:a16="http://schemas.microsoft.com/office/drawing/2014/main" id="{66FF193E-ED8C-34E2-CA37-50F19A6F8A58}"/>
              </a:ext>
            </a:extLst>
          </p:cNvPr>
          <p:cNvSpPr txBox="1"/>
          <p:nvPr/>
        </p:nvSpPr>
        <p:spPr>
          <a:xfrm flipH="1">
            <a:off x="3547133" y="5005082"/>
            <a:ext cx="2300638" cy="82227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KolRank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提供标准化产品</a:t>
            </a:r>
          </a:p>
        </p:txBody>
      </p:sp>
      <p:sp>
        <p:nvSpPr>
          <p:cNvPr id="68" name="爱设计-45">
            <a:extLst>
              <a:ext uri="{FF2B5EF4-FFF2-40B4-BE49-F238E27FC236}">
                <a16:creationId xmlns:a16="http://schemas.microsoft.com/office/drawing/2014/main" id="{70E3E297-63A5-CE80-930E-AA4F37C435C3}"/>
              </a:ext>
            </a:extLst>
          </p:cNvPr>
          <p:cNvSpPr txBox="1"/>
          <p:nvPr/>
        </p:nvSpPr>
        <p:spPr>
          <a:xfrm flipH="1">
            <a:off x="6344231" y="5005082"/>
            <a:ext cx="2300638" cy="82227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69" name="爱设计-46">
            <a:extLst>
              <a:ext uri="{FF2B5EF4-FFF2-40B4-BE49-F238E27FC236}">
                <a16:creationId xmlns:a16="http://schemas.microsoft.com/office/drawing/2014/main" id="{07B04E0C-7BD1-072F-DA0B-6361436DEFBC}"/>
              </a:ext>
            </a:extLst>
          </p:cNvPr>
          <p:cNvSpPr txBox="1"/>
          <p:nvPr/>
        </p:nvSpPr>
        <p:spPr>
          <a:xfrm flipH="1">
            <a:off x="9137799" y="5005082"/>
            <a:ext cx="2300638" cy="11023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2725367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爱设计-2">
            <a:extLst>
              <a:ext uri="{FF2B5EF4-FFF2-40B4-BE49-F238E27FC236}">
                <a16:creationId xmlns:a16="http://schemas.microsoft.com/office/drawing/2014/main" id="{C22E2273-15FF-C80A-696A-2EB64309D8B0}"/>
              </a:ext>
            </a:extLst>
          </p:cNvPr>
          <p:cNvGrpSpPr/>
          <p:nvPr/>
        </p:nvGrpSpPr>
        <p:grpSpPr>
          <a:xfrm>
            <a:off x="557833" y="382507"/>
            <a:ext cx="11173117" cy="6258171"/>
            <a:chOff x="557833" y="382507"/>
            <a:chExt cx="11173117" cy="6258171"/>
          </a:xfrm>
        </p:grpSpPr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08B04DED-1E03-8A88-EAA5-296DA9150D3F}"/>
                </a:ext>
              </a:extLst>
            </p:cNvPr>
            <p:cNvGrpSpPr/>
            <p:nvPr/>
          </p:nvGrpSpPr>
          <p:grpSpPr>
            <a:xfrm>
              <a:off x="685961" y="382507"/>
              <a:ext cx="398687" cy="58550"/>
              <a:chOff x="419261" y="513811"/>
              <a:chExt cx="398687" cy="58550"/>
            </a:xfrm>
          </p:grpSpPr>
          <p:sp>
            <p:nvSpPr>
              <p:cNvPr id="5" name="爱设计-2-1">
                <a:extLst>
                  <a:ext uri="{FF2B5EF4-FFF2-40B4-BE49-F238E27FC236}">
                    <a16:creationId xmlns:a16="http://schemas.microsoft.com/office/drawing/2014/main" id="{C4AA07C6-AB86-59D0-05B7-836804697336}"/>
                  </a:ext>
                </a:extLst>
              </p:cNvPr>
              <p:cNvSpPr/>
              <p:nvPr/>
            </p:nvSpPr>
            <p:spPr>
              <a:xfrm>
                <a:off x="759398" y="513811"/>
                <a:ext cx="58550" cy="5855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9C31ABC6-B291-6BD1-F429-C19CA028907E}"/>
                  </a:ext>
                </a:extLst>
              </p:cNvPr>
              <p:cNvSpPr/>
              <p:nvPr/>
            </p:nvSpPr>
            <p:spPr>
              <a:xfrm>
                <a:off x="646019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0EAE565E-0D78-7C56-B821-6144A0DBEE30}"/>
                  </a:ext>
                </a:extLst>
              </p:cNvPr>
              <p:cNvSpPr/>
              <p:nvPr/>
            </p:nvSpPr>
            <p:spPr>
              <a:xfrm>
                <a:off x="532640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爱设计-2-4">
                <a:extLst>
                  <a:ext uri="{FF2B5EF4-FFF2-40B4-BE49-F238E27FC236}">
                    <a16:creationId xmlns:a16="http://schemas.microsoft.com/office/drawing/2014/main" id="{2676A2D8-DEF1-C05E-4DA3-4B00CCAA3B1B}"/>
                  </a:ext>
                </a:extLst>
              </p:cNvPr>
              <p:cNvSpPr/>
              <p:nvPr/>
            </p:nvSpPr>
            <p:spPr>
              <a:xfrm>
                <a:off x="419261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CF483713-60E8-1AC8-3F8C-4DE7EDB0BA18}"/>
                </a:ext>
              </a:extLst>
            </p:cNvPr>
            <p:cNvGrpSpPr/>
            <p:nvPr/>
          </p:nvGrpSpPr>
          <p:grpSpPr>
            <a:xfrm>
              <a:off x="557833" y="512941"/>
              <a:ext cx="7242257" cy="795457"/>
              <a:chOff x="557833" y="512941"/>
              <a:chExt cx="7242257" cy="795457"/>
            </a:xfrm>
          </p:grpSpPr>
          <p:sp>
            <p:nvSpPr>
              <p:cNvPr id="10" name="爱设计-2-5">
                <a:extLst>
                  <a:ext uri="{FF2B5EF4-FFF2-40B4-BE49-F238E27FC236}">
                    <a16:creationId xmlns:a16="http://schemas.microsoft.com/office/drawing/2014/main" id="{7531E651-2B80-018A-A890-B3A921406389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突破</a:t>
                </a:r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程序思维</a:t>
                </a:r>
              </a:p>
            </p:txBody>
          </p:sp>
          <p:sp>
            <p:nvSpPr>
              <p:cNvPr id="11" name="爱设计-2-6">
                <a:extLst>
                  <a:ext uri="{FF2B5EF4-FFF2-40B4-BE49-F238E27FC236}">
                    <a16:creationId xmlns:a16="http://schemas.microsoft.com/office/drawing/2014/main" id="{E18C7B13-58E3-265B-5029-FFB47FD83337}"/>
                  </a:ext>
                </a:extLst>
              </p:cNvPr>
              <p:cNvSpPr txBox="1"/>
              <p:nvPr/>
            </p:nvSpPr>
            <p:spPr>
              <a:xfrm>
                <a:off x="557833" y="1000621"/>
                <a:ext cx="323869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Break Through Procedural Thinking</a:t>
                </a:r>
              </a:p>
            </p:txBody>
          </p:sp>
        </p:grpSp>
        <p:grpSp>
          <p:nvGrpSpPr>
            <p:cNvPr id="12" name="爱设计-4">
              <a:extLst>
                <a:ext uri="{FF2B5EF4-FFF2-40B4-BE49-F238E27FC236}">
                  <a16:creationId xmlns:a16="http://schemas.microsoft.com/office/drawing/2014/main" id="{1181F919-7632-4935-9A0C-C92FD1A42049}"/>
                </a:ext>
              </a:extLst>
            </p:cNvPr>
            <p:cNvGrpSpPr/>
            <p:nvPr/>
          </p:nvGrpSpPr>
          <p:grpSpPr>
            <a:xfrm>
              <a:off x="10666246" y="565245"/>
              <a:ext cx="852654" cy="650177"/>
              <a:chOff x="10539246" y="468403"/>
              <a:chExt cx="979654" cy="747019"/>
            </a:xfrm>
            <a:solidFill>
              <a:schemeClr val="accent1"/>
            </a:solidFill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2E6576-12C6-B82A-3462-7976689C2331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grpFill/>
            </p:grpSpPr>
            <p:sp>
              <p:nvSpPr>
                <p:cNvPr id="15" name="爱设计-2-7">
                  <a:extLst>
                    <a:ext uri="{FF2B5EF4-FFF2-40B4-BE49-F238E27FC236}">
                      <a16:creationId xmlns:a16="http://schemas.microsoft.com/office/drawing/2014/main" id="{C5C82EC4-DC96-A239-F336-3995FE60C0FF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2-8">
                  <a:extLst>
                    <a:ext uri="{FF2B5EF4-FFF2-40B4-BE49-F238E27FC236}">
                      <a16:creationId xmlns:a16="http://schemas.microsoft.com/office/drawing/2014/main" id="{BE95371F-04B9-F7DD-A02B-6E55AA311C57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9">
                  <a:extLst>
                    <a:ext uri="{FF2B5EF4-FFF2-40B4-BE49-F238E27FC236}">
                      <a16:creationId xmlns:a16="http://schemas.microsoft.com/office/drawing/2014/main" id="{68F49798-42BB-53AC-9E9C-B6E8E2D005B1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10">
                  <a:extLst>
                    <a:ext uri="{FF2B5EF4-FFF2-40B4-BE49-F238E27FC236}">
                      <a16:creationId xmlns:a16="http://schemas.microsoft.com/office/drawing/2014/main" id="{E1043CEE-61A2-3AF8-6C90-627F1C2450E0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11">
                  <a:extLst>
                    <a:ext uri="{FF2B5EF4-FFF2-40B4-BE49-F238E27FC236}">
                      <a16:creationId xmlns:a16="http://schemas.microsoft.com/office/drawing/2014/main" id="{CD9D67D8-2CA8-7F67-9392-342954FE037D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12">
                  <a:extLst>
                    <a:ext uri="{FF2B5EF4-FFF2-40B4-BE49-F238E27FC236}">
                      <a16:creationId xmlns:a16="http://schemas.microsoft.com/office/drawing/2014/main" id="{FD91DE94-EF42-1C74-3B90-592E6873287A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13">
                  <a:extLst>
                    <a:ext uri="{FF2B5EF4-FFF2-40B4-BE49-F238E27FC236}">
                      <a16:creationId xmlns:a16="http://schemas.microsoft.com/office/drawing/2014/main" id="{7821453E-DF0F-E5E7-9502-EAC583A4B272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14">
                  <a:extLst>
                    <a:ext uri="{FF2B5EF4-FFF2-40B4-BE49-F238E27FC236}">
                      <a16:creationId xmlns:a16="http://schemas.microsoft.com/office/drawing/2014/main" id="{F3E1FAB4-7781-ADEC-EF73-3E4763233D87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" name="爱设计-2-15">
                <a:extLst>
                  <a:ext uri="{FF2B5EF4-FFF2-40B4-BE49-F238E27FC236}">
                    <a16:creationId xmlns:a16="http://schemas.microsoft.com/office/drawing/2014/main" id="{6523CB29-ED30-7D62-4477-9BDD3DE2F916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爱设计-5">
              <a:extLst>
                <a:ext uri="{FF2B5EF4-FFF2-40B4-BE49-F238E27FC236}">
                  <a16:creationId xmlns:a16="http://schemas.microsoft.com/office/drawing/2014/main" id="{3B810F1C-13CB-1DD6-823A-C1FBD37DF3AB}"/>
                </a:ext>
              </a:extLst>
            </p:cNvPr>
            <p:cNvGrpSpPr/>
            <p:nvPr/>
          </p:nvGrpSpPr>
          <p:grpSpPr>
            <a:xfrm>
              <a:off x="10361997" y="6393110"/>
              <a:ext cx="1368953" cy="247568"/>
              <a:chOff x="10361997" y="6057830"/>
              <a:chExt cx="1368953" cy="247568"/>
            </a:xfrm>
          </p:grpSpPr>
          <p:cxnSp>
            <p:nvCxnSpPr>
              <p:cNvPr id="24" name="爱设计-2-16">
                <a:extLst>
                  <a:ext uri="{FF2B5EF4-FFF2-40B4-BE49-F238E27FC236}">
                    <a16:creationId xmlns:a16="http://schemas.microsoft.com/office/drawing/2014/main" id="{E591C533-2E71-3185-572D-57C108075AC7}"/>
                  </a:ext>
                </a:extLst>
              </p:cNvPr>
              <p:cNvCxnSpPr/>
              <p:nvPr/>
            </p:nvCxnSpPr>
            <p:spPr>
              <a:xfrm>
                <a:off x="11268075" y="6235700"/>
                <a:ext cx="327931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爱设计-2-17">
                <a:extLst>
                  <a:ext uri="{FF2B5EF4-FFF2-40B4-BE49-F238E27FC236}">
                    <a16:creationId xmlns:a16="http://schemas.microsoft.com/office/drawing/2014/main" id="{24F16F53-C35B-1A2B-B5D8-A2B602DA8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61997" y="6057830"/>
                <a:ext cx="1368953" cy="24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December 20XX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307D46E6-BBCB-A3E0-3877-D648F54602C8}"/>
              </a:ext>
            </a:extLst>
          </p:cNvPr>
          <p:cNvSpPr/>
          <p:nvPr/>
        </p:nvSpPr>
        <p:spPr>
          <a:xfrm rot="13500000">
            <a:off x="1437424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B5E9CA76-186E-7ADC-37AC-0ED1D30F7219}"/>
              </a:ext>
            </a:extLst>
          </p:cNvPr>
          <p:cNvSpPr/>
          <p:nvPr/>
        </p:nvSpPr>
        <p:spPr>
          <a:xfrm rot="13500000">
            <a:off x="1146633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28" name="爱设计-5">
            <a:extLst>
              <a:ext uri="{FF2B5EF4-FFF2-40B4-BE49-F238E27FC236}">
                <a16:creationId xmlns:a16="http://schemas.microsoft.com/office/drawing/2014/main" id="{0DB6F146-FB54-2C7C-0EAF-E0DF07B8B377}"/>
              </a:ext>
            </a:extLst>
          </p:cNvPr>
          <p:cNvSpPr/>
          <p:nvPr/>
        </p:nvSpPr>
        <p:spPr>
          <a:xfrm rot="13500000">
            <a:off x="855842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29" name="爱设计-6">
            <a:extLst>
              <a:ext uri="{FF2B5EF4-FFF2-40B4-BE49-F238E27FC236}">
                <a16:creationId xmlns:a16="http://schemas.microsoft.com/office/drawing/2014/main" id="{1457321D-D1C1-3D2D-6D0C-5FE2C9CDB7B1}"/>
              </a:ext>
            </a:extLst>
          </p:cNvPr>
          <p:cNvSpPr/>
          <p:nvPr/>
        </p:nvSpPr>
        <p:spPr>
          <a:xfrm rot="13500000">
            <a:off x="2309797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0" name="爱设计-7">
            <a:extLst>
              <a:ext uri="{FF2B5EF4-FFF2-40B4-BE49-F238E27FC236}">
                <a16:creationId xmlns:a16="http://schemas.microsoft.com/office/drawing/2014/main" id="{6AA53941-FBB4-A61C-B50F-6908AA25A5FC}"/>
              </a:ext>
            </a:extLst>
          </p:cNvPr>
          <p:cNvSpPr/>
          <p:nvPr/>
        </p:nvSpPr>
        <p:spPr>
          <a:xfrm rot="13500000">
            <a:off x="2019006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1" name="爱设计-8">
            <a:extLst>
              <a:ext uri="{FF2B5EF4-FFF2-40B4-BE49-F238E27FC236}">
                <a16:creationId xmlns:a16="http://schemas.microsoft.com/office/drawing/2014/main" id="{B9603337-5661-B08C-F6C2-C7C9C4C4C855}"/>
              </a:ext>
            </a:extLst>
          </p:cNvPr>
          <p:cNvSpPr/>
          <p:nvPr/>
        </p:nvSpPr>
        <p:spPr>
          <a:xfrm rot="13500000">
            <a:off x="1728215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2" name="爱设计-9">
            <a:extLst>
              <a:ext uri="{FF2B5EF4-FFF2-40B4-BE49-F238E27FC236}">
                <a16:creationId xmlns:a16="http://schemas.microsoft.com/office/drawing/2014/main" id="{A3087E98-CD27-36C0-E79D-AEC97331562F}"/>
              </a:ext>
            </a:extLst>
          </p:cNvPr>
          <p:cNvSpPr/>
          <p:nvPr/>
        </p:nvSpPr>
        <p:spPr>
          <a:xfrm rot="13500000">
            <a:off x="3182170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3" name="爱设计-10">
            <a:extLst>
              <a:ext uri="{FF2B5EF4-FFF2-40B4-BE49-F238E27FC236}">
                <a16:creationId xmlns:a16="http://schemas.microsoft.com/office/drawing/2014/main" id="{018A91FD-58D7-1119-58D2-338CCEE261E1}"/>
              </a:ext>
            </a:extLst>
          </p:cNvPr>
          <p:cNvSpPr/>
          <p:nvPr/>
        </p:nvSpPr>
        <p:spPr>
          <a:xfrm rot="13500000">
            <a:off x="2891379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4" name="爱设计-11">
            <a:extLst>
              <a:ext uri="{FF2B5EF4-FFF2-40B4-BE49-F238E27FC236}">
                <a16:creationId xmlns:a16="http://schemas.microsoft.com/office/drawing/2014/main" id="{33C9F800-66A5-E61A-D3CA-4D8FFD7BFCAF}"/>
              </a:ext>
            </a:extLst>
          </p:cNvPr>
          <p:cNvSpPr/>
          <p:nvPr/>
        </p:nvSpPr>
        <p:spPr>
          <a:xfrm rot="13500000">
            <a:off x="2600588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5" name="爱设计-12">
            <a:extLst>
              <a:ext uri="{FF2B5EF4-FFF2-40B4-BE49-F238E27FC236}">
                <a16:creationId xmlns:a16="http://schemas.microsoft.com/office/drawing/2014/main" id="{FEB5CB12-0AC7-E769-457B-3F8E6C6B46A5}"/>
              </a:ext>
            </a:extLst>
          </p:cNvPr>
          <p:cNvSpPr/>
          <p:nvPr/>
        </p:nvSpPr>
        <p:spPr>
          <a:xfrm rot="13500000">
            <a:off x="4054543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6" name="爱设计-13">
            <a:extLst>
              <a:ext uri="{FF2B5EF4-FFF2-40B4-BE49-F238E27FC236}">
                <a16:creationId xmlns:a16="http://schemas.microsoft.com/office/drawing/2014/main" id="{AA84B72B-A193-C6A1-3FE1-BFC18B9C7233}"/>
              </a:ext>
            </a:extLst>
          </p:cNvPr>
          <p:cNvSpPr/>
          <p:nvPr/>
        </p:nvSpPr>
        <p:spPr>
          <a:xfrm rot="13500000">
            <a:off x="3763752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7" name="爱设计-14">
            <a:extLst>
              <a:ext uri="{FF2B5EF4-FFF2-40B4-BE49-F238E27FC236}">
                <a16:creationId xmlns:a16="http://schemas.microsoft.com/office/drawing/2014/main" id="{0626C9C2-1F99-1DE0-8820-DB27484ACD70}"/>
              </a:ext>
            </a:extLst>
          </p:cNvPr>
          <p:cNvSpPr/>
          <p:nvPr/>
        </p:nvSpPr>
        <p:spPr>
          <a:xfrm rot="13500000">
            <a:off x="3472961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8" name="爱设计-15">
            <a:extLst>
              <a:ext uri="{FF2B5EF4-FFF2-40B4-BE49-F238E27FC236}">
                <a16:creationId xmlns:a16="http://schemas.microsoft.com/office/drawing/2014/main" id="{95ACBDF4-4DE9-B29A-49F7-C5BFF1C5F535}"/>
              </a:ext>
            </a:extLst>
          </p:cNvPr>
          <p:cNvSpPr/>
          <p:nvPr/>
        </p:nvSpPr>
        <p:spPr>
          <a:xfrm rot="13500000">
            <a:off x="4926916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39" name="爱设计-16">
            <a:extLst>
              <a:ext uri="{FF2B5EF4-FFF2-40B4-BE49-F238E27FC236}">
                <a16:creationId xmlns:a16="http://schemas.microsoft.com/office/drawing/2014/main" id="{B2C7BF28-4D31-BF66-FDB2-D89498596329}"/>
              </a:ext>
            </a:extLst>
          </p:cNvPr>
          <p:cNvSpPr/>
          <p:nvPr/>
        </p:nvSpPr>
        <p:spPr>
          <a:xfrm rot="13500000">
            <a:off x="4636125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0" name="爱设计-17">
            <a:extLst>
              <a:ext uri="{FF2B5EF4-FFF2-40B4-BE49-F238E27FC236}">
                <a16:creationId xmlns:a16="http://schemas.microsoft.com/office/drawing/2014/main" id="{715486BE-5457-5ED8-0F3F-1112C55128B0}"/>
              </a:ext>
            </a:extLst>
          </p:cNvPr>
          <p:cNvSpPr/>
          <p:nvPr/>
        </p:nvSpPr>
        <p:spPr>
          <a:xfrm rot="13500000">
            <a:off x="4345334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1" name="爱设计-18">
            <a:extLst>
              <a:ext uri="{FF2B5EF4-FFF2-40B4-BE49-F238E27FC236}">
                <a16:creationId xmlns:a16="http://schemas.microsoft.com/office/drawing/2014/main" id="{17D1F9CE-A6DC-F10E-2398-86614C3669B5}"/>
              </a:ext>
            </a:extLst>
          </p:cNvPr>
          <p:cNvSpPr/>
          <p:nvPr/>
        </p:nvSpPr>
        <p:spPr>
          <a:xfrm rot="13500000">
            <a:off x="5799289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2" name="爱设计-19">
            <a:extLst>
              <a:ext uri="{FF2B5EF4-FFF2-40B4-BE49-F238E27FC236}">
                <a16:creationId xmlns:a16="http://schemas.microsoft.com/office/drawing/2014/main" id="{DFBD7F75-3D9C-E194-E0F6-060059555710}"/>
              </a:ext>
            </a:extLst>
          </p:cNvPr>
          <p:cNvSpPr/>
          <p:nvPr/>
        </p:nvSpPr>
        <p:spPr>
          <a:xfrm rot="13500000">
            <a:off x="5508498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3" name="爱设计-20">
            <a:extLst>
              <a:ext uri="{FF2B5EF4-FFF2-40B4-BE49-F238E27FC236}">
                <a16:creationId xmlns:a16="http://schemas.microsoft.com/office/drawing/2014/main" id="{A3B61F61-423C-C43F-7287-6A1DBFE7FB21}"/>
              </a:ext>
            </a:extLst>
          </p:cNvPr>
          <p:cNvSpPr/>
          <p:nvPr/>
        </p:nvSpPr>
        <p:spPr>
          <a:xfrm rot="13500000">
            <a:off x="5217707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4" name="爱设计-21">
            <a:extLst>
              <a:ext uri="{FF2B5EF4-FFF2-40B4-BE49-F238E27FC236}">
                <a16:creationId xmlns:a16="http://schemas.microsoft.com/office/drawing/2014/main" id="{0515128A-C5B0-3E00-A5A1-F8F66E2827E7}"/>
              </a:ext>
            </a:extLst>
          </p:cNvPr>
          <p:cNvSpPr/>
          <p:nvPr/>
        </p:nvSpPr>
        <p:spPr>
          <a:xfrm rot="13500000">
            <a:off x="6671662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5" name="爱设计-22">
            <a:extLst>
              <a:ext uri="{FF2B5EF4-FFF2-40B4-BE49-F238E27FC236}">
                <a16:creationId xmlns:a16="http://schemas.microsoft.com/office/drawing/2014/main" id="{542AD5DE-9DF9-BF55-7F75-C6CBAD4BAE21}"/>
              </a:ext>
            </a:extLst>
          </p:cNvPr>
          <p:cNvSpPr/>
          <p:nvPr/>
        </p:nvSpPr>
        <p:spPr>
          <a:xfrm rot="13500000">
            <a:off x="6380871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6" name="爱设计-23">
            <a:extLst>
              <a:ext uri="{FF2B5EF4-FFF2-40B4-BE49-F238E27FC236}">
                <a16:creationId xmlns:a16="http://schemas.microsoft.com/office/drawing/2014/main" id="{AF4BE480-B5BA-2C83-980C-2A1E75F5D065}"/>
              </a:ext>
            </a:extLst>
          </p:cNvPr>
          <p:cNvSpPr/>
          <p:nvPr/>
        </p:nvSpPr>
        <p:spPr>
          <a:xfrm rot="13500000">
            <a:off x="6090080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7" name="爱设计-24">
            <a:extLst>
              <a:ext uri="{FF2B5EF4-FFF2-40B4-BE49-F238E27FC236}">
                <a16:creationId xmlns:a16="http://schemas.microsoft.com/office/drawing/2014/main" id="{803B32F2-02FA-0847-9008-C400A5CFFDC9}"/>
              </a:ext>
            </a:extLst>
          </p:cNvPr>
          <p:cNvSpPr/>
          <p:nvPr/>
        </p:nvSpPr>
        <p:spPr>
          <a:xfrm rot="13500000">
            <a:off x="7544035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8" name="爱设计-25">
            <a:extLst>
              <a:ext uri="{FF2B5EF4-FFF2-40B4-BE49-F238E27FC236}">
                <a16:creationId xmlns:a16="http://schemas.microsoft.com/office/drawing/2014/main" id="{85A6907F-8A00-36B2-93FB-08A229B62EC2}"/>
              </a:ext>
            </a:extLst>
          </p:cNvPr>
          <p:cNvSpPr/>
          <p:nvPr/>
        </p:nvSpPr>
        <p:spPr>
          <a:xfrm rot="13500000">
            <a:off x="7253244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49" name="爱设计-26">
            <a:extLst>
              <a:ext uri="{FF2B5EF4-FFF2-40B4-BE49-F238E27FC236}">
                <a16:creationId xmlns:a16="http://schemas.microsoft.com/office/drawing/2014/main" id="{EB7E36F2-863C-4C56-2430-F190A1A91212}"/>
              </a:ext>
            </a:extLst>
          </p:cNvPr>
          <p:cNvSpPr/>
          <p:nvPr/>
        </p:nvSpPr>
        <p:spPr>
          <a:xfrm rot="13500000">
            <a:off x="6962453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0" name="爱设计-27">
            <a:extLst>
              <a:ext uri="{FF2B5EF4-FFF2-40B4-BE49-F238E27FC236}">
                <a16:creationId xmlns:a16="http://schemas.microsoft.com/office/drawing/2014/main" id="{2985475D-AC1C-2E82-26DA-66103CE437A5}"/>
              </a:ext>
            </a:extLst>
          </p:cNvPr>
          <p:cNvSpPr/>
          <p:nvPr/>
        </p:nvSpPr>
        <p:spPr>
          <a:xfrm rot="13500000">
            <a:off x="8416408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1" name="爱设计-28">
            <a:extLst>
              <a:ext uri="{FF2B5EF4-FFF2-40B4-BE49-F238E27FC236}">
                <a16:creationId xmlns:a16="http://schemas.microsoft.com/office/drawing/2014/main" id="{F7D2A6F2-4A76-DA6B-B714-15344A58AFCB}"/>
              </a:ext>
            </a:extLst>
          </p:cNvPr>
          <p:cNvSpPr/>
          <p:nvPr/>
        </p:nvSpPr>
        <p:spPr>
          <a:xfrm rot="13500000">
            <a:off x="8125617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2" name="爱设计-29">
            <a:extLst>
              <a:ext uri="{FF2B5EF4-FFF2-40B4-BE49-F238E27FC236}">
                <a16:creationId xmlns:a16="http://schemas.microsoft.com/office/drawing/2014/main" id="{577C36AC-840D-366D-E316-077C55FA1368}"/>
              </a:ext>
            </a:extLst>
          </p:cNvPr>
          <p:cNvSpPr/>
          <p:nvPr/>
        </p:nvSpPr>
        <p:spPr>
          <a:xfrm rot="13500000">
            <a:off x="7834826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3" name="爱设计-30">
            <a:extLst>
              <a:ext uri="{FF2B5EF4-FFF2-40B4-BE49-F238E27FC236}">
                <a16:creationId xmlns:a16="http://schemas.microsoft.com/office/drawing/2014/main" id="{9CDE5D45-1675-8347-729A-466F719D1F11}"/>
              </a:ext>
            </a:extLst>
          </p:cNvPr>
          <p:cNvSpPr/>
          <p:nvPr/>
        </p:nvSpPr>
        <p:spPr>
          <a:xfrm rot="13500000">
            <a:off x="9288781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4" name="爱设计-31">
            <a:extLst>
              <a:ext uri="{FF2B5EF4-FFF2-40B4-BE49-F238E27FC236}">
                <a16:creationId xmlns:a16="http://schemas.microsoft.com/office/drawing/2014/main" id="{CAEBA630-95A4-1B9D-F366-1C367C3B8230}"/>
              </a:ext>
            </a:extLst>
          </p:cNvPr>
          <p:cNvSpPr/>
          <p:nvPr/>
        </p:nvSpPr>
        <p:spPr>
          <a:xfrm rot="13500000">
            <a:off x="8997990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5" name="爱设计-32">
            <a:extLst>
              <a:ext uri="{FF2B5EF4-FFF2-40B4-BE49-F238E27FC236}">
                <a16:creationId xmlns:a16="http://schemas.microsoft.com/office/drawing/2014/main" id="{CB82DB0C-1921-4073-3921-358D2AD25E0B}"/>
              </a:ext>
            </a:extLst>
          </p:cNvPr>
          <p:cNvSpPr/>
          <p:nvPr/>
        </p:nvSpPr>
        <p:spPr>
          <a:xfrm rot="13500000">
            <a:off x="8707199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6" name="爱设计-33">
            <a:extLst>
              <a:ext uri="{FF2B5EF4-FFF2-40B4-BE49-F238E27FC236}">
                <a16:creationId xmlns:a16="http://schemas.microsoft.com/office/drawing/2014/main" id="{55E3CB98-4560-F788-283E-13716957F007}"/>
              </a:ext>
            </a:extLst>
          </p:cNvPr>
          <p:cNvSpPr/>
          <p:nvPr/>
        </p:nvSpPr>
        <p:spPr>
          <a:xfrm rot="13500000">
            <a:off x="10161154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7" name="爱设计-34">
            <a:extLst>
              <a:ext uri="{FF2B5EF4-FFF2-40B4-BE49-F238E27FC236}">
                <a16:creationId xmlns:a16="http://schemas.microsoft.com/office/drawing/2014/main" id="{0548EC1A-8D84-F62E-C8D0-CABD496EC243}"/>
              </a:ext>
            </a:extLst>
          </p:cNvPr>
          <p:cNvSpPr/>
          <p:nvPr/>
        </p:nvSpPr>
        <p:spPr>
          <a:xfrm rot="13500000">
            <a:off x="9870363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8" name="爱设计-35">
            <a:extLst>
              <a:ext uri="{FF2B5EF4-FFF2-40B4-BE49-F238E27FC236}">
                <a16:creationId xmlns:a16="http://schemas.microsoft.com/office/drawing/2014/main" id="{E6225ADF-030A-B5A2-E587-49CB74C5E497}"/>
              </a:ext>
            </a:extLst>
          </p:cNvPr>
          <p:cNvSpPr/>
          <p:nvPr/>
        </p:nvSpPr>
        <p:spPr>
          <a:xfrm rot="13500000">
            <a:off x="9579572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59" name="爱设计-36">
            <a:extLst>
              <a:ext uri="{FF2B5EF4-FFF2-40B4-BE49-F238E27FC236}">
                <a16:creationId xmlns:a16="http://schemas.microsoft.com/office/drawing/2014/main" id="{65FB2FA0-7A54-BB94-118D-A9CFB4135FA5}"/>
              </a:ext>
            </a:extLst>
          </p:cNvPr>
          <p:cNvSpPr/>
          <p:nvPr/>
        </p:nvSpPr>
        <p:spPr>
          <a:xfrm rot="13500000">
            <a:off x="11033530" y="3884737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60" name="爱设计-37">
            <a:extLst>
              <a:ext uri="{FF2B5EF4-FFF2-40B4-BE49-F238E27FC236}">
                <a16:creationId xmlns:a16="http://schemas.microsoft.com/office/drawing/2014/main" id="{5E4F9075-96AA-FDDA-C264-AE3CCCA3BED1}"/>
              </a:ext>
            </a:extLst>
          </p:cNvPr>
          <p:cNvSpPr/>
          <p:nvPr/>
        </p:nvSpPr>
        <p:spPr>
          <a:xfrm rot="13500000">
            <a:off x="10742736" y="3884739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61" name="爱设计-38">
            <a:extLst>
              <a:ext uri="{FF2B5EF4-FFF2-40B4-BE49-F238E27FC236}">
                <a16:creationId xmlns:a16="http://schemas.microsoft.com/office/drawing/2014/main" id="{F7FA6226-95A3-6D59-31E1-6EAC826DBB94}"/>
              </a:ext>
            </a:extLst>
          </p:cNvPr>
          <p:cNvSpPr/>
          <p:nvPr/>
        </p:nvSpPr>
        <p:spPr>
          <a:xfrm rot="13500000">
            <a:off x="10451945" y="3884740"/>
            <a:ext cx="258842" cy="258842"/>
          </a:xfrm>
          <a:prstGeom prst="corner">
            <a:avLst>
              <a:gd name="adj1" fmla="val 37732"/>
              <a:gd name="adj2" fmla="val 3880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002FA7"/>
              </a:solidFill>
              <a:cs typeface="+mn-ea"/>
              <a:sym typeface="+mn-lt"/>
            </a:endParaRPr>
          </a:p>
        </p:txBody>
      </p:sp>
      <p:sp>
        <p:nvSpPr>
          <p:cNvPr id="62" name="爱设计-39">
            <a:extLst>
              <a:ext uri="{FF2B5EF4-FFF2-40B4-BE49-F238E27FC236}">
                <a16:creationId xmlns:a16="http://schemas.microsoft.com/office/drawing/2014/main" id="{7D747C66-00BC-F068-DDA3-906FD984E210}"/>
              </a:ext>
            </a:extLst>
          </p:cNvPr>
          <p:cNvSpPr/>
          <p:nvPr/>
        </p:nvSpPr>
        <p:spPr>
          <a:xfrm>
            <a:off x="802234" y="2059115"/>
            <a:ext cx="41389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Montserrat ExtraBold" panose="00000900000000000000" pitchFamily="50" charset="0"/>
              </a:rPr>
              <a:t>1</a:t>
            </a:r>
            <a:endParaRPr lang="zh-CN" altLang="en-US" sz="4400" dirty="0">
              <a:solidFill>
                <a:schemeClr val="accent1"/>
              </a:solidFill>
              <a:latin typeface="Montserrat ExtraBold" panose="00000900000000000000" pitchFamily="50" charset="0"/>
            </a:endParaRPr>
          </a:p>
        </p:txBody>
      </p:sp>
      <p:sp>
        <p:nvSpPr>
          <p:cNvPr id="63" name="爱设计-40">
            <a:extLst>
              <a:ext uri="{FF2B5EF4-FFF2-40B4-BE49-F238E27FC236}">
                <a16:creationId xmlns:a16="http://schemas.microsoft.com/office/drawing/2014/main" id="{0793D2B2-63CE-E435-4011-1FFC3A6339B1}"/>
              </a:ext>
            </a:extLst>
          </p:cNvPr>
          <p:cNvSpPr/>
          <p:nvPr/>
        </p:nvSpPr>
        <p:spPr>
          <a:xfrm>
            <a:off x="1867867" y="2070771"/>
            <a:ext cx="17875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cxnSp>
        <p:nvCxnSpPr>
          <p:cNvPr id="64" name="爱设计-41">
            <a:extLst>
              <a:ext uri="{FF2B5EF4-FFF2-40B4-BE49-F238E27FC236}">
                <a16:creationId xmlns:a16="http://schemas.microsoft.com/office/drawing/2014/main" id="{C78F3F56-34DC-D019-BED8-915342D62340}"/>
              </a:ext>
            </a:extLst>
          </p:cNvPr>
          <p:cNvCxnSpPr>
            <a:cxnSpLocks/>
          </p:cNvCxnSpPr>
          <p:nvPr/>
        </p:nvCxnSpPr>
        <p:spPr>
          <a:xfrm>
            <a:off x="1302756" y="2423880"/>
            <a:ext cx="226722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爱设计-42">
            <a:extLst>
              <a:ext uri="{FF2B5EF4-FFF2-40B4-BE49-F238E27FC236}">
                <a16:creationId xmlns:a16="http://schemas.microsoft.com/office/drawing/2014/main" id="{C9C61F42-F993-6083-AE23-EF10B7592DB9}"/>
              </a:ext>
            </a:extLst>
          </p:cNvPr>
          <p:cNvSpPr/>
          <p:nvPr/>
        </p:nvSpPr>
        <p:spPr>
          <a:xfrm>
            <a:off x="1302756" y="2419780"/>
            <a:ext cx="23526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Intelligent flow of content</a:t>
            </a:r>
          </a:p>
        </p:txBody>
      </p:sp>
      <p:sp>
        <p:nvSpPr>
          <p:cNvPr id="66" name="爱设计-43">
            <a:extLst>
              <a:ext uri="{FF2B5EF4-FFF2-40B4-BE49-F238E27FC236}">
                <a16:creationId xmlns:a16="http://schemas.microsoft.com/office/drawing/2014/main" id="{47799DA1-E35F-CE20-CFFB-C8009A4214B1}"/>
              </a:ext>
            </a:extLst>
          </p:cNvPr>
          <p:cNvSpPr/>
          <p:nvPr/>
        </p:nvSpPr>
        <p:spPr>
          <a:xfrm>
            <a:off x="5958474" y="2059115"/>
            <a:ext cx="532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Montserrat ExtraBold" panose="00000900000000000000" pitchFamily="50" charset="0"/>
              </a:rPr>
              <a:t>3</a:t>
            </a:r>
            <a:endParaRPr lang="zh-CN" altLang="en-US" sz="4400" dirty="0">
              <a:solidFill>
                <a:schemeClr val="accent1"/>
              </a:solidFill>
              <a:latin typeface="Montserrat ExtraBold" panose="00000900000000000000" pitchFamily="50" charset="0"/>
            </a:endParaRPr>
          </a:p>
        </p:txBody>
      </p:sp>
      <p:sp>
        <p:nvSpPr>
          <p:cNvPr id="67" name="爱设计-44">
            <a:extLst>
              <a:ext uri="{FF2B5EF4-FFF2-40B4-BE49-F238E27FC236}">
                <a16:creationId xmlns:a16="http://schemas.microsoft.com/office/drawing/2014/main" id="{55C785CA-16FE-1D58-A826-5EA380B00A69}"/>
              </a:ext>
            </a:extLst>
          </p:cNvPr>
          <p:cNvSpPr/>
          <p:nvPr/>
        </p:nvSpPr>
        <p:spPr>
          <a:xfrm>
            <a:off x="6764578" y="2070771"/>
            <a:ext cx="20470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cxnSp>
        <p:nvCxnSpPr>
          <p:cNvPr id="68" name="爱设计-45">
            <a:extLst>
              <a:ext uri="{FF2B5EF4-FFF2-40B4-BE49-F238E27FC236}">
                <a16:creationId xmlns:a16="http://schemas.microsoft.com/office/drawing/2014/main" id="{E8A5FDD5-BDAE-AE6B-B8E1-EE080C909E2A}"/>
              </a:ext>
            </a:extLst>
          </p:cNvPr>
          <p:cNvCxnSpPr>
            <a:cxnSpLocks/>
          </p:cNvCxnSpPr>
          <p:nvPr/>
        </p:nvCxnSpPr>
        <p:spPr>
          <a:xfrm>
            <a:off x="6458996" y="2423880"/>
            <a:ext cx="226722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爱设计-46">
            <a:extLst>
              <a:ext uri="{FF2B5EF4-FFF2-40B4-BE49-F238E27FC236}">
                <a16:creationId xmlns:a16="http://schemas.microsoft.com/office/drawing/2014/main" id="{6EB553EF-642E-3AAF-FF14-37E98AD87711}"/>
              </a:ext>
            </a:extLst>
          </p:cNvPr>
          <p:cNvSpPr/>
          <p:nvPr/>
        </p:nvSpPr>
        <p:spPr>
          <a:xfrm>
            <a:off x="6458996" y="2419780"/>
            <a:ext cx="23526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Digital asset Management</a:t>
            </a:r>
          </a:p>
        </p:txBody>
      </p:sp>
      <p:sp>
        <p:nvSpPr>
          <p:cNvPr id="70" name="爱设计-47">
            <a:extLst>
              <a:ext uri="{FF2B5EF4-FFF2-40B4-BE49-F238E27FC236}">
                <a16:creationId xmlns:a16="http://schemas.microsoft.com/office/drawing/2014/main" id="{A8316F8B-F3DA-A853-385C-81FB1D86FC6E}"/>
              </a:ext>
            </a:extLst>
          </p:cNvPr>
          <p:cNvSpPr/>
          <p:nvPr/>
        </p:nvSpPr>
        <p:spPr>
          <a:xfrm>
            <a:off x="3380354" y="4398928"/>
            <a:ext cx="532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Montserrat ExtraBold" panose="00000900000000000000" pitchFamily="50" charset="0"/>
              </a:rPr>
              <a:t>2</a:t>
            </a:r>
            <a:endParaRPr lang="zh-CN" altLang="en-US" sz="4400" dirty="0">
              <a:solidFill>
                <a:schemeClr val="accent1"/>
              </a:solidFill>
              <a:latin typeface="Montserrat ExtraBold" panose="00000900000000000000" pitchFamily="50" charset="0"/>
            </a:endParaRPr>
          </a:p>
        </p:txBody>
      </p:sp>
      <p:sp>
        <p:nvSpPr>
          <p:cNvPr id="71" name="爱设计-48">
            <a:extLst>
              <a:ext uri="{FF2B5EF4-FFF2-40B4-BE49-F238E27FC236}">
                <a16:creationId xmlns:a16="http://schemas.microsoft.com/office/drawing/2014/main" id="{938F9C73-8BC8-E33D-508F-D487DC698BBE}"/>
              </a:ext>
            </a:extLst>
          </p:cNvPr>
          <p:cNvSpPr/>
          <p:nvPr/>
        </p:nvSpPr>
        <p:spPr>
          <a:xfrm>
            <a:off x="4095413" y="4410585"/>
            <a:ext cx="2138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cxnSp>
        <p:nvCxnSpPr>
          <p:cNvPr id="72" name="爱设计-49">
            <a:extLst>
              <a:ext uri="{FF2B5EF4-FFF2-40B4-BE49-F238E27FC236}">
                <a16:creationId xmlns:a16="http://schemas.microsoft.com/office/drawing/2014/main" id="{B8862D3C-107A-FF35-75A3-1B7814F51459}"/>
              </a:ext>
            </a:extLst>
          </p:cNvPr>
          <p:cNvCxnSpPr>
            <a:cxnSpLocks/>
          </p:cNvCxnSpPr>
          <p:nvPr/>
        </p:nvCxnSpPr>
        <p:spPr>
          <a:xfrm>
            <a:off x="3880876" y="4763693"/>
            <a:ext cx="226722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爱设计-50">
            <a:extLst>
              <a:ext uri="{FF2B5EF4-FFF2-40B4-BE49-F238E27FC236}">
                <a16:creationId xmlns:a16="http://schemas.microsoft.com/office/drawing/2014/main" id="{16473E5C-1CE0-B028-FA93-C4276898E288}"/>
              </a:ext>
            </a:extLst>
          </p:cNvPr>
          <p:cNvSpPr/>
          <p:nvPr/>
        </p:nvSpPr>
        <p:spPr>
          <a:xfrm>
            <a:off x="3380354" y="4759593"/>
            <a:ext cx="28531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Brand building communication</a:t>
            </a:r>
          </a:p>
        </p:txBody>
      </p:sp>
      <p:sp>
        <p:nvSpPr>
          <p:cNvPr id="74" name="爱设计-51">
            <a:extLst>
              <a:ext uri="{FF2B5EF4-FFF2-40B4-BE49-F238E27FC236}">
                <a16:creationId xmlns:a16="http://schemas.microsoft.com/office/drawing/2014/main" id="{A5D6747C-6AA0-E9D7-FD33-B9F5014DE6A6}"/>
              </a:ext>
            </a:extLst>
          </p:cNvPr>
          <p:cNvSpPr/>
          <p:nvPr/>
        </p:nvSpPr>
        <p:spPr>
          <a:xfrm>
            <a:off x="8536593" y="4398928"/>
            <a:ext cx="5790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accent1"/>
                </a:solidFill>
                <a:latin typeface="Montserrat ExtraBold" panose="00000900000000000000" pitchFamily="50" charset="0"/>
              </a:rPr>
              <a:t>4</a:t>
            </a:r>
            <a:endParaRPr lang="zh-CN" altLang="en-US" sz="4400" dirty="0">
              <a:solidFill>
                <a:schemeClr val="accent1"/>
              </a:solidFill>
              <a:latin typeface="Montserrat ExtraBold" panose="00000900000000000000" pitchFamily="50" charset="0"/>
            </a:endParaRPr>
          </a:p>
        </p:txBody>
      </p:sp>
      <p:sp>
        <p:nvSpPr>
          <p:cNvPr id="75" name="爱设计-52">
            <a:extLst>
              <a:ext uri="{FF2B5EF4-FFF2-40B4-BE49-F238E27FC236}">
                <a16:creationId xmlns:a16="http://schemas.microsoft.com/office/drawing/2014/main" id="{E87292DF-1145-3E5F-C742-408A89D014CD}"/>
              </a:ext>
            </a:extLst>
          </p:cNvPr>
          <p:cNvSpPr/>
          <p:nvPr/>
        </p:nvSpPr>
        <p:spPr>
          <a:xfrm>
            <a:off x="9381441" y="4410585"/>
            <a:ext cx="20083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cxnSp>
        <p:nvCxnSpPr>
          <p:cNvPr id="76" name="爱设计-53">
            <a:extLst>
              <a:ext uri="{FF2B5EF4-FFF2-40B4-BE49-F238E27FC236}">
                <a16:creationId xmlns:a16="http://schemas.microsoft.com/office/drawing/2014/main" id="{EA05A018-1EEE-8CEB-C557-F9295AF8547F}"/>
              </a:ext>
            </a:extLst>
          </p:cNvPr>
          <p:cNvCxnSpPr>
            <a:cxnSpLocks/>
          </p:cNvCxnSpPr>
          <p:nvPr/>
        </p:nvCxnSpPr>
        <p:spPr>
          <a:xfrm>
            <a:off x="9037115" y="4763693"/>
            <a:ext cx="226722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爱设计-54">
            <a:extLst>
              <a:ext uri="{FF2B5EF4-FFF2-40B4-BE49-F238E27FC236}">
                <a16:creationId xmlns:a16="http://schemas.microsoft.com/office/drawing/2014/main" id="{197F3ABF-D075-8538-C06C-29EB3896AC24}"/>
              </a:ext>
            </a:extLst>
          </p:cNvPr>
          <p:cNvSpPr/>
          <p:nvPr/>
        </p:nvSpPr>
        <p:spPr>
          <a:xfrm>
            <a:off x="9037115" y="4759593"/>
            <a:ext cx="23526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Full marketing get customers</a:t>
            </a:r>
          </a:p>
        </p:txBody>
      </p:sp>
      <p:sp>
        <p:nvSpPr>
          <p:cNvPr id="78" name="爱设计-55">
            <a:extLst>
              <a:ext uri="{FF2B5EF4-FFF2-40B4-BE49-F238E27FC236}">
                <a16:creationId xmlns:a16="http://schemas.microsoft.com/office/drawing/2014/main" id="{30B83F3B-9CD5-7CCD-0032-CFC39974A94B}"/>
              </a:ext>
            </a:extLst>
          </p:cNvPr>
          <p:cNvSpPr/>
          <p:nvPr/>
        </p:nvSpPr>
        <p:spPr>
          <a:xfrm flipH="1">
            <a:off x="1113341" y="2672099"/>
            <a:ext cx="2474326" cy="82227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通过海报、文章、视频、音频直播等形式创造优质内容，经由内容智能中台分发到渠道</a:t>
            </a:r>
          </a:p>
        </p:txBody>
      </p:sp>
      <p:sp>
        <p:nvSpPr>
          <p:cNvPr id="79" name="爱设计-56">
            <a:extLst>
              <a:ext uri="{FF2B5EF4-FFF2-40B4-BE49-F238E27FC236}">
                <a16:creationId xmlns:a16="http://schemas.microsoft.com/office/drawing/2014/main" id="{2A831039-4ECE-D098-CA96-34AA4917CA74}"/>
              </a:ext>
            </a:extLst>
          </p:cNvPr>
          <p:cNvSpPr/>
          <p:nvPr/>
        </p:nvSpPr>
        <p:spPr>
          <a:xfrm flipH="1">
            <a:off x="6233526" y="2672099"/>
            <a:ext cx="2474326" cy="82227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KolRank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提供标准化产品及服务</a:t>
            </a:r>
          </a:p>
        </p:txBody>
      </p:sp>
      <p:sp>
        <p:nvSpPr>
          <p:cNvPr id="80" name="爱设计-57">
            <a:extLst>
              <a:ext uri="{FF2B5EF4-FFF2-40B4-BE49-F238E27FC236}">
                <a16:creationId xmlns:a16="http://schemas.microsoft.com/office/drawing/2014/main" id="{5F55F640-986D-CB42-77E8-E7B5CEA6737A}"/>
              </a:ext>
            </a:extLst>
          </p:cNvPr>
          <p:cNvSpPr/>
          <p:nvPr/>
        </p:nvSpPr>
        <p:spPr>
          <a:xfrm flipH="1">
            <a:off x="3683730" y="5036592"/>
            <a:ext cx="2474326" cy="82227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81" name="爱设计-58">
            <a:extLst>
              <a:ext uri="{FF2B5EF4-FFF2-40B4-BE49-F238E27FC236}">
                <a16:creationId xmlns:a16="http://schemas.microsoft.com/office/drawing/2014/main" id="{C74C5E72-4BDB-D141-8DB5-0ED32AB64602}"/>
              </a:ext>
            </a:extLst>
          </p:cNvPr>
          <p:cNvSpPr/>
          <p:nvPr/>
        </p:nvSpPr>
        <p:spPr>
          <a:xfrm flipH="1">
            <a:off x="8811645" y="5036592"/>
            <a:ext cx="2499301" cy="82227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在不同流量平台开设个人账户传递品牌声量，对平台用户种草拉新以建立企业私域流量池</a:t>
            </a:r>
          </a:p>
        </p:txBody>
      </p:sp>
    </p:spTree>
    <p:extLst>
      <p:ext uri="{BB962C8B-B14F-4D97-AF65-F5344CB8AC3E}">
        <p14:creationId xmlns:p14="http://schemas.microsoft.com/office/powerpoint/2010/main" val="2795668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爱设计-1">
            <a:extLst>
              <a:ext uri="{FF2B5EF4-FFF2-40B4-BE49-F238E27FC236}">
                <a16:creationId xmlns:a16="http://schemas.microsoft.com/office/drawing/2014/main" id="{37ACB700-51DF-680A-5AE2-08D0A89258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 useBgFill="1">
        <p:nvSpPr>
          <p:cNvPr id="37" name="爱设计-2">
            <a:extLst>
              <a:ext uri="{FF2B5EF4-FFF2-40B4-BE49-F238E27FC236}">
                <a16:creationId xmlns:a16="http://schemas.microsoft.com/office/drawing/2014/main" id="{F5386171-0448-C561-367C-2A0FD08E77E6}"/>
              </a:ext>
            </a:extLst>
          </p:cNvPr>
          <p:cNvSpPr>
            <a:spLocks/>
          </p:cNvSpPr>
          <p:nvPr/>
        </p:nvSpPr>
        <p:spPr>
          <a:xfrm>
            <a:off x="487680" y="485883"/>
            <a:ext cx="11216640" cy="5833844"/>
          </a:xfrm>
          <a:prstGeom prst="roundRect">
            <a:avLst>
              <a:gd name="adj" fmla="val 2615"/>
            </a:avLst>
          </a:prstGeom>
          <a:ln w="19050">
            <a:solidFill>
              <a:schemeClr val="bg1"/>
            </a:solidFill>
          </a:ln>
          <a:effectLst>
            <a:outerShdw blurRad="635000" sx="102000" sy="102000" algn="ctr" rotWithShape="0">
              <a:schemeClr val="accent1">
                <a:lumMod val="50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爱设计-3">
            <a:extLst>
              <a:ext uri="{FF2B5EF4-FFF2-40B4-BE49-F238E27FC236}">
                <a16:creationId xmlns:a16="http://schemas.microsoft.com/office/drawing/2014/main" id="{0DFC75D9-2E84-54E3-F807-1DFC2E4284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4294" y="485616"/>
            <a:ext cx="9388654" cy="5834378"/>
          </a:xfrm>
          <a:prstGeom prst="rect">
            <a:avLst/>
          </a:prstGeom>
        </p:spPr>
      </p:pic>
      <p:grpSp>
        <p:nvGrpSpPr>
          <p:cNvPr id="18" name="爱设计-4">
            <a:extLst>
              <a:ext uri="{FF2B5EF4-FFF2-40B4-BE49-F238E27FC236}">
                <a16:creationId xmlns:a16="http://schemas.microsoft.com/office/drawing/2014/main" id="{E5A6A8EA-461F-ACE3-F92C-FBAD12EDD655}"/>
              </a:ext>
            </a:extLst>
          </p:cNvPr>
          <p:cNvGrpSpPr/>
          <p:nvPr/>
        </p:nvGrpSpPr>
        <p:grpSpPr>
          <a:xfrm>
            <a:off x="842883" y="758804"/>
            <a:ext cx="223679" cy="143861"/>
            <a:chOff x="10749120" y="871596"/>
            <a:chExt cx="223679" cy="143861"/>
          </a:xfrm>
        </p:grpSpPr>
        <p:cxnSp>
          <p:nvCxnSpPr>
            <p:cNvPr id="19" name="爱设计-4-1">
              <a:extLst>
                <a:ext uri="{FF2B5EF4-FFF2-40B4-BE49-F238E27FC236}">
                  <a16:creationId xmlns:a16="http://schemas.microsoft.com/office/drawing/2014/main" id="{64CA1CD3-FE43-B1E7-2479-4020B846A479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20" name="爱设计-4-2">
              <a:extLst>
                <a:ext uri="{FF2B5EF4-FFF2-40B4-BE49-F238E27FC236}">
                  <a16:creationId xmlns:a16="http://schemas.microsoft.com/office/drawing/2014/main" id="{C3D55BE2-3727-1112-BD89-F22A2793CC72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21" name="爱设计-4-3">
              <a:extLst>
                <a:ext uri="{FF2B5EF4-FFF2-40B4-BE49-F238E27FC236}">
                  <a16:creationId xmlns:a16="http://schemas.microsoft.com/office/drawing/2014/main" id="{6E1CDAE4-1C99-A3E3-E106-D16FFDF48A5A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grpSp>
        <p:nvGrpSpPr>
          <p:cNvPr id="38" name="爱设计-5">
            <a:extLst>
              <a:ext uri="{FF2B5EF4-FFF2-40B4-BE49-F238E27FC236}">
                <a16:creationId xmlns:a16="http://schemas.microsoft.com/office/drawing/2014/main" id="{9DADC436-C1AA-0F04-34FB-6A595F793972}"/>
              </a:ext>
            </a:extLst>
          </p:cNvPr>
          <p:cNvGrpSpPr/>
          <p:nvPr/>
        </p:nvGrpSpPr>
        <p:grpSpPr>
          <a:xfrm>
            <a:off x="757796" y="1597404"/>
            <a:ext cx="5767539" cy="4014726"/>
            <a:chOff x="512919" y="1505964"/>
            <a:chExt cx="5767539" cy="4014726"/>
          </a:xfrm>
        </p:grpSpPr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F2D9ABCA-8426-7326-66DB-14AAB4650BE5}"/>
                </a:ext>
              </a:extLst>
            </p:cNvPr>
            <p:cNvGrpSpPr/>
            <p:nvPr/>
          </p:nvGrpSpPr>
          <p:grpSpPr>
            <a:xfrm>
              <a:off x="512919" y="1505964"/>
              <a:ext cx="5767539" cy="3130129"/>
              <a:chOff x="4555529" y="1520111"/>
              <a:chExt cx="5767539" cy="3130129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8CCCFA95-D6E3-1AF9-CBCC-26E764535209}"/>
                  </a:ext>
                </a:extLst>
              </p:cNvPr>
              <p:cNvGrpSpPr/>
              <p:nvPr/>
            </p:nvGrpSpPr>
            <p:grpSpPr>
              <a:xfrm>
                <a:off x="4650856" y="4249760"/>
                <a:ext cx="4297976" cy="400480"/>
                <a:chOff x="4846936" y="4268457"/>
                <a:chExt cx="4297976" cy="400480"/>
              </a:xfrm>
            </p:grpSpPr>
            <p:sp>
              <p:nvSpPr>
                <p:cNvPr id="14" name="爱设计-5-1">
                  <a:extLst>
                    <a:ext uri="{FF2B5EF4-FFF2-40B4-BE49-F238E27FC236}">
                      <a16:creationId xmlns:a16="http://schemas.microsoft.com/office/drawing/2014/main" id="{29F8C1EE-7B85-E937-C5FA-7FC82417202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168106" y="4282524"/>
                  <a:ext cx="3976806" cy="386413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t">
                  <a:noAutofit/>
                </a:bodyPr>
                <a:lstStyle>
                  <a:lvl1pPr marL="0" indent="0" algn="l" defTabSz="914377" rtl="0" eaLnBrk="1" latinLnBrk="0" hangingPunct="1">
                    <a:lnSpc>
                      <a:spcPct val="90000"/>
                    </a:lnSpc>
                    <a:spcBef>
                      <a:spcPts val="0"/>
                    </a:spcBef>
                    <a:buFont typeface="Arial" panose="020B0604020202020204" pitchFamily="34" charset="0"/>
                    <a:buNone/>
                    <a:defRPr lang="zh-CN" altLang="en-US" sz="1400" b="1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783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2971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160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349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537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726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8914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103" indent="-228594" algn="l" defTabSz="914377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lang="zh-CN" altLang="en-US" sz="1800" b="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演讲人：爱设计</a:t>
                  </a:r>
                  <a:r>
                    <a:rPr lang="zh-CN" altLang="en-US" sz="1800" b="0" dirty="0">
                      <a:solidFill>
                        <a:schemeClr val="accent1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开发部</a:t>
                  </a:r>
                </a:p>
              </p:txBody>
            </p:sp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id="{78BE7F92-7C85-6AF7-5B5C-C8A77A33BD0C}"/>
                    </a:ext>
                  </a:extLst>
                </p:cNvPr>
                <p:cNvGrpSpPr/>
                <p:nvPr/>
              </p:nvGrpSpPr>
              <p:grpSpPr>
                <a:xfrm>
                  <a:off x="4846936" y="4268457"/>
                  <a:ext cx="311684" cy="311682"/>
                  <a:chOff x="4676381" y="4105905"/>
                  <a:chExt cx="389248" cy="389246"/>
                </a:xfrm>
              </p:grpSpPr>
              <p:sp>
                <p:nvSpPr>
                  <p:cNvPr id="16" name="爱设计-5-2">
                    <a:extLst>
                      <a:ext uri="{FF2B5EF4-FFF2-40B4-BE49-F238E27FC236}">
                        <a16:creationId xmlns:a16="http://schemas.microsoft.com/office/drawing/2014/main" id="{054A9039-3420-B24B-BC72-5AF820E1F2D9}"/>
                      </a:ext>
                    </a:extLst>
                  </p:cNvPr>
                  <p:cNvSpPr/>
                  <p:nvPr/>
                </p:nvSpPr>
                <p:spPr>
                  <a:xfrm flipV="1">
                    <a:off x="4676381" y="4105905"/>
                    <a:ext cx="389248" cy="389246"/>
                  </a:xfrm>
                  <a:prstGeom prst="ellipse">
                    <a:avLst/>
                  </a:prstGeom>
                  <a:noFill/>
                  <a:ln w="17145" cap="flat" cmpd="sng" algn="ctr">
                    <a:solidFill>
                      <a:srgbClr val="2F2F2F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3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  <p:sp>
                <p:nvSpPr>
                  <p:cNvPr id="17" name="爱设计-5-3">
                    <a:extLst>
                      <a:ext uri="{FF2B5EF4-FFF2-40B4-BE49-F238E27FC236}">
                        <a16:creationId xmlns:a16="http://schemas.microsoft.com/office/drawing/2014/main" id="{B59DBBC4-4BC4-3828-3363-F9C74A441B6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806440" y="4215196"/>
                    <a:ext cx="197975" cy="170667"/>
                  </a:xfrm>
                  <a:prstGeom prst="triangle">
                    <a:avLst/>
                  </a:prstGeom>
                  <a:solidFill>
                    <a:srgbClr val="2F2F2F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3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/>
                      <a:ea typeface="微软雅黑"/>
                      <a:cs typeface="+mn-cs"/>
                    </a:endParaRPr>
                  </a:p>
                </p:txBody>
              </p:sp>
            </p:grpSp>
          </p:grpSp>
          <p:sp>
            <p:nvSpPr>
              <p:cNvPr id="11" name="爱设计-5-4">
                <a:extLst>
                  <a:ext uri="{FF2B5EF4-FFF2-40B4-BE49-F238E27FC236}">
                    <a16:creationId xmlns:a16="http://schemas.microsoft.com/office/drawing/2014/main" id="{2E9443D0-1662-0890-5A82-DEA8FAF1AA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55529" y="1520111"/>
                <a:ext cx="5767539" cy="2105385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377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6000" b="1" kern="12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defRPr>
                </a:lvl1pPr>
              </a:lstStyle>
              <a:p>
                <a:pPr marL="0" marR="0" lvl="0" indent="0" algn="l" defTabSz="914377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7200" b="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感谢</a:t>
                </a:r>
                <a:br>
                  <a:rPr lang="en-US" altLang="zh-CN" sz="7200" b="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</a:br>
                <a:r>
                  <a:rPr lang="zh-CN" altLang="en-US" sz="7200" b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您的观看！</a:t>
                </a:r>
              </a:p>
            </p:txBody>
          </p:sp>
          <p:sp>
            <p:nvSpPr>
              <p:cNvPr id="12" name="爱设计-5-5">
                <a:extLst>
                  <a:ext uri="{FF2B5EF4-FFF2-40B4-BE49-F238E27FC236}">
                    <a16:creationId xmlns:a16="http://schemas.microsoft.com/office/drawing/2014/main" id="{646ED044-A3C4-9775-2779-35BCCCE73A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12518" y="3752957"/>
                <a:ext cx="4724955" cy="3181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dist">
                  <a:buNone/>
                </a:pPr>
                <a:r>
                  <a:rPr lang="en-US" altLang="zh-CN" dirty="0">
                    <a:latin typeface="+mn-ea"/>
                  </a:rPr>
                  <a:t>THANKS FOR YOU WATCHING!</a:t>
                </a:r>
                <a:endParaRPr lang="zh-CN" altLang="en-US" dirty="0">
                  <a:latin typeface="+mn-ea"/>
                </a:endParaRPr>
              </a:p>
            </p:txBody>
          </p:sp>
          <p:cxnSp>
            <p:nvCxnSpPr>
              <p:cNvPr id="13" name="爱设计-5-6">
                <a:extLst>
                  <a:ext uri="{FF2B5EF4-FFF2-40B4-BE49-F238E27FC236}">
                    <a16:creationId xmlns:a16="http://schemas.microsoft.com/office/drawing/2014/main" id="{C1F606D5-6CFA-23CF-F322-8404F06E1CD3}"/>
                  </a:ext>
                </a:extLst>
              </p:cNvPr>
              <p:cNvCxnSpPr/>
              <p:nvPr/>
            </p:nvCxnSpPr>
            <p:spPr>
              <a:xfrm>
                <a:off x="4650856" y="3586498"/>
                <a:ext cx="4826421" cy="0"/>
              </a:xfrm>
              <a:prstGeom prst="line">
                <a:avLst/>
              </a:prstGeom>
              <a:ln w="571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爱设计-5">
              <a:extLst>
                <a:ext uri="{FF2B5EF4-FFF2-40B4-BE49-F238E27FC236}">
                  <a16:creationId xmlns:a16="http://schemas.microsoft.com/office/drawing/2014/main" id="{5CC95675-C368-A3E7-6CE4-1B51C54A5FA2}"/>
                </a:ext>
              </a:extLst>
            </p:cNvPr>
            <p:cNvGrpSpPr/>
            <p:nvPr/>
          </p:nvGrpSpPr>
          <p:grpSpPr>
            <a:xfrm>
              <a:off x="623417" y="5250278"/>
              <a:ext cx="1511530" cy="270412"/>
              <a:chOff x="623417" y="5250278"/>
              <a:chExt cx="1511530" cy="270412"/>
            </a:xfrm>
          </p:grpSpPr>
          <p:sp>
            <p:nvSpPr>
              <p:cNvPr id="23" name="爱设计-5-7">
                <a:extLst>
                  <a:ext uri="{FF2B5EF4-FFF2-40B4-BE49-F238E27FC236}">
                    <a16:creationId xmlns:a16="http://schemas.microsoft.com/office/drawing/2014/main" id="{DB59CB79-BD0B-097F-9987-FE286B732656}"/>
                  </a:ext>
                </a:extLst>
              </p:cNvPr>
              <p:cNvSpPr/>
              <p:nvPr/>
            </p:nvSpPr>
            <p:spPr>
              <a:xfrm flipH="1">
                <a:off x="1106309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" name="爱设计-5-8">
                <a:extLst>
                  <a:ext uri="{FF2B5EF4-FFF2-40B4-BE49-F238E27FC236}">
                    <a16:creationId xmlns:a16="http://schemas.microsoft.com/office/drawing/2014/main" id="{6868BF0F-C69E-D978-C318-08207C0EDC94}"/>
                  </a:ext>
                </a:extLst>
              </p:cNvPr>
              <p:cNvSpPr/>
              <p:nvPr/>
            </p:nvSpPr>
            <p:spPr>
              <a:xfrm flipH="1">
                <a:off x="1229295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" name="爱设计-5-9">
                <a:extLst>
                  <a:ext uri="{FF2B5EF4-FFF2-40B4-BE49-F238E27FC236}">
                    <a16:creationId xmlns:a16="http://schemas.microsoft.com/office/drawing/2014/main" id="{47DB6713-014C-B1D0-63DA-3397FDE50EAB}"/>
                  </a:ext>
                </a:extLst>
              </p:cNvPr>
              <p:cNvSpPr/>
              <p:nvPr/>
            </p:nvSpPr>
            <p:spPr>
              <a:xfrm flipH="1">
                <a:off x="1352283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爱设计-5-10">
                <a:extLst>
                  <a:ext uri="{FF2B5EF4-FFF2-40B4-BE49-F238E27FC236}">
                    <a16:creationId xmlns:a16="http://schemas.microsoft.com/office/drawing/2014/main" id="{2F8A799A-85AA-3D98-E17A-B9A3DFBD3EDA}"/>
                  </a:ext>
                </a:extLst>
              </p:cNvPr>
              <p:cNvSpPr/>
              <p:nvPr/>
            </p:nvSpPr>
            <p:spPr>
              <a:xfrm flipH="1">
                <a:off x="1475270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" name="爱设计-5-11">
                <a:extLst>
                  <a:ext uri="{FF2B5EF4-FFF2-40B4-BE49-F238E27FC236}">
                    <a16:creationId xmlns:a16="http://schemas.microsoft.com/office/drawing/2014/main" id="{74733AF4-FD62-297D-2D6B-8EB7CEE5B039}"/>
                  </a:ext>
                </a:extLst>
              </p:cNvPr>
              <p:cNvSpPr/>
              <p:nvPr/>
            </p:nvSpPr>
            <p:spPr>
              <a:xfrm flipH="1">
                <a:off x="1598258" y="5358584"/>
                <a:ext cx="53799" cy="5379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" name="爱设计-5-12">
                <a:extLst>
                  <a:ext uri="{FF2B5EF4-FFF2-40B4-BE49-F238E27FC236}">
                    <a16:creationId xmlns:a16="http://schemas.microsoft.com/office/drawing/2014/main" id="{A5D31851-E36C-4420-D5C8-32DAEB226EF3}"/>
                  </a:ext>
                </a:extLst>
              </p:cNvPr>
              <p:cNvSpPr/>
              <p:nvPr/>
            </p:nvSpPr>
            <p:spPr>
              <a:xfrm flipH="1">
                <a:off x="1864535" y="5250278"/>
                <a:ext cx="270412" cy="27041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29" name="爱设计-5-13">
                <a:extLst>
                  <a:ext uri="{FF2B5EF4-FFF2-40B4-BE49-F238E27FC236}">
                    <a16:creationId xmlns:a16="http://schemas.microsoft.com/office/drawing/2014/main" id="{885DC194-0F02-1534-9DBD-3471BAF066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3878" y="5385483"/>
                <a:ext cx="111726" cy="0"/>
              </a:xfrm>
              <a:prstGeom prst="line">
                <a:avLst/>
              </a:prstGeom>
              <a:noFill/>
              <a:ln w="1143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</p:cxnSp>
          <p:sp>
            <p:nvSpPr>
              <p:cNvPr id="30" name="爱设计-5-14">
                <a:extLst>
                  <a:ext uri="{FF2B5EF4-FFF2-40B4-BE49-F238E27FC236}">
                    <a16:creationId xmlns:a16="http://schemas.microsoft.com/office/drawing/2014/main" id="{ED15606F-A9D9-3089-2317-97DAFF882B53}"/>
                  </a:ext>
                </a:extLst>
              </p:cNvPr>
              <p:cNvSpPr/>
              <p:nvPr/>
            </p:nvSpPr>
            <p:spPr>
              <a:xfrm rot="18900000">
                <a:off x="1970174" y="5346447"/>
                <a:ext cx="78074" cy="78074"/>
              </a:xfrm>
              <a:custGeom>
                <a:avLst/>
                <a:gdLst>
                  <a:gd name="connsiteX0" fmla="*/ 0 w 252248"/>
                  <a:gd name="connsiteY0" fmla="*/ 0 h 252248"/>
                  <a:gd name="connsiteX1" fmla="*/ 252248 w 252248"/>
                  <a:gd name="connsiteY1" fmla="*/ 0 h 252248"/>
                  <a:gd name="connsiteX2" fmla="*/ 252248 w 252248"/>
                  <a:gd name="connsiteY2" fmla="*/ 252248 h 252248"/>
                  <a:gd name="connsiteX3" fmla="*/ 0 w 252248"/>
                  <a:gd name="connsiteY3" fmla="*/ 252248 h 252248"/>
                  <a:gd name="connsiteX4" fmla="*/ 0 w 252248"/>
                  <a:gd name="connsiteY4" fmla="*/ 0 h 252248"/>
                  <a:gd name="connsiteX0" fmla="*/ 0 w 252248"/>
                  <a:gd name="connsiteY0" fmla="*/ 0 h 252248"/>
                  <a:gd name="connsiteX1" fmla="*/ 252248 w 252248"/>
                  <a:gd name="connsiteY1" fmla="*/ 0 h 252248"/>
                  <a:gd name="connsiteX2" fmla="*/ 252248 w 252248"/>
                  <a:gd name="connsiteY2" fmla="*/ 252248 h 252248"/>
                  <a:gd name="connsiteX3" fmla="*/ 0 w 252248"/>
                  <a:gd name="connsiteY3" fmla="*/ 252248 h 252248"/>
                  <a:gd name="connsiteX4" fmla="*/ 91440 w 252248"/>
                  <a:gd name="connsiteY4" fmla="*/ 91440 h 252248"/>
                  <a:gd name="connsiteX0" fmla="*/ 252248 w 252248"/>
                  <a:gd name="connsiteY0" fmla="*/ 0 h 252248"/>
                  <a:gd name="connsiteX1" fmla="*/ 252248 w 252248"/>
                  <a:gd name="connsiteY1" fmla="*/ 252248 h 252248"/>
                  <a:gd name="connsiteX2" fmla="*/ 0 w 252248"/>
                  <a:gd name="connsiteY2" fmla="*/ 252248 h 252248"/>
                  <a:gd name="connsiteX3" fmla="*/ 91440 w 252248"/>
                  <a:gd name="connsiteY3" fmla="*/ 91440 h 252248"/>
                  <a:gd name="connsiteX0" fmla="*/ 252248 w 252248"/>
                  <a:gd name="connsiteY0" fmla="*/ 0 h 252248"/>
                  <a:gd name="connsiteX1" fmla="*/ 252248 w 252248"/>
                  <a:gd name="connsiteY1" fmla="*/ 252248 h 252248"/>
                  <a:gd name="connsiteX2" fmla="*/ 0 w 252248"/>
                  <a:gd name="connsiteY2" fmla="*/ 252248 h 25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248" h="252248">
                    <a:moveTo>
                      <a:pt x="252248" y="0"/>
                    </a:moveTo>
                    <a:lnTo>
                      <a:pt x="252248" y="252248"/>
                    </a:lnTo>
                    <a:lnTo>
                      <a:pt x="0" y="252248"/>
                    </a:lnTo>
                  </a:path>
                </a:pathLst>
              </a:custGeom>
              <a:noFill/>
              <a:ln w="1143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" name="爱设计-5-15">
                <a:extLst>
                  <a:ext uri="{FF2B5EF4-FFF2-40B4-BE49-F238E27FC236}">
                    <a16:creationId xmlns:a16="http://schemas.microsoft.com/office/drawing/2014/main" id="{FCA1226A-0E80-638D-2F71-C0D948A56BA2}"/>
                  </a:ext>
                </a:extLst>
              </p:cNvPr>
              <p:cNvSpPr/>
              <p:nvPr/>
            </p:nvSpPr>
            <p:spPr>
              <a:xfrm>
                <a:off x="623417" y="5250278"/>
                <a:ext cx="270412" cy="27041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  <a:alpha val="1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cxnSp>
            <p:nvCxnSpPr>
              <p:cNvPr id="32" name="爱设计-5-16">
                <a:extLst>
                  <a:ext uri="{FF2B5EF4-FFF2-40B4-BE49-F238E27FC236}">
                    <a16:creationId xmlns:a16="http://schemas.microsoft.com/office/drawing/2014/main" id="{0A47F31B-C99A-63AA-01C9-0576FDDCBB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761" y="5385483"/>
                <a:ext cx="111726" cy="0"/>
              </a:xfrm>
              <a:prstGeom prst="line">
                <a:avLst/>
              </a:prstGeom>
              <a:noFill/>
              <a:ln w="1143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</p:cxnSp>
          <p:sp>
            <p:nvSpPr>
              <p:cNvPr id="33" name="爱设计-5-17">
                <a:extLst>
                  <a:ext uri="{FF2B5EF4-FFF2-40B4-BE49-F238E27FC236}">
                    <a16:creationId xmlns:a16="http://schemas.microsoft.com/office/drawing/2014/main" id="{6514913F-57EA-4C16-CCE0-2741AE06A2C1}"/>
                  </a:ext>
                </a:extLst>
              </p:cNvPr>
              <p:cNvSpPr/>
              <p:nvPr/>
            </p:nvSpPr>
            <p:spPr>
              <a:xfrm rot="2700000" flipH="1">
                <a:off x="710117" y="5346447"/>
                <a:ext cx="78074" cy="78074"/>
              </a:xfrm>
              <a:custGeom>
                <a:avLst/>
                <a:gdLst>
                  <a:gd name="connsiteX0" fmla="*/ 0 w 252248"/>
                  <a:gd name="connsiteY0" fmla="*/ 0 h 252248"/>
                  <a:gd name="connsiteX1" fmla="*/ 252248 w 252248"/>
                  <a:gd name="connsiteY1" fmla="*/ 0 h 252248"/>
                  <a:gd name="connsiteX2" fmla="*/ 252248 w 252248"/>
                  <a:gd name="connsiteY2" fmla="*/ 252248 h 252248"/>
                  <a:gd name="connsiteX3" fmla="*/ 0 w 252248"/>
                  <a:gd name="connsiteY3" fmla="*/ 252248 h 252248"/>
                  <a:gd name="connsiteX4" fmla="*/ 0 w 252248"/>
                  <a:gd name="connsiteY4" fmla="*/ 0 h 252248"/>
                  <a:gd name="connsiteX0" fmla="*/ 0 w 252248"/>
                  <a:gd name="connsiteY0" fmla="*/ 0 h 252248"/>
                  <a:gd name="connsiteX1" fmla="*/ 252248 w 252248"/>
                  <a:gd name="connsiteY1" fmla="*/ 0 h 252248"/>
                  <a:gd name="connsiteX2" fmla="*/ 252248 w 252248"/>
                  <a:gd name="connsiteY2" fmla="*/ 252248 h 252248"/>
                  <a:gd name="connsiteX3" fmla="*/ 0 w 252248"/>
                  <a:gd name="connsiteY3" fmla="*/ 252248 h 252248"/>
                  <a:gd name="connsiteX4" fmla="*/ 91440 w 252248"/>
                  <a:gd name="connsiteY4" fmla="*/ 91440 h 252248"/>
                  <a:gd name="connsiteX0" fmla="*/ 252248 w 252248"/>
                  <a:gd name="connsiteY0" fmla="*/ 0 h 252248"/>
                  <a:gd name="connsiteX1" fmla="*/ 252248 w 252248"/>
                  <a:gd name="connsiteY1" fmla="*/ 252248 h 252248"/>
                  <a:gd name="connsiteX2" fmla="*/ 0 w 252248"/>
                  <a:gd name="connsiteY2" fmla="*/ 252248 h 252248"/>
                  <a:gd name="connsiteX3" fmla="*/ 91440 w 252248"/>
                  <a:gd name="connsiteY3" fmla="*/ 91440 h 252248"/>
                  <a:gd name="connsiteX0" fmla="*/ 252248 w 252248"/>
                  <a:gd name="connsiteY0" fmla="*/ 0 h 252248"/>
                  <a:gd name="connsiteX1" fmla="*/ 252248 w 252248"/>
                  <a:gd name="connsiteY1" fmla="*/ 252248 h 252248"/>
                  <a:gd name="connsiteX2" fmla="*/ 0 w 252248"/>
                  <a:gd name="connsiteY2" fmla="*/ 252248 h 252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248" h="252248">
                    <a:moveTo>
                      <a:pt x="252248" y="0"/>
                    </a:moveTo>
                    <a:lnTo>
                      <a:pt x="252248" y="252248"/>
                    </a:lnTo>
                    <a:lnTo>
                      <a:pt x="0" y="252248"/>
                    </a:lnTo>
                  </a:path>
                </a:pathLst>
              </a:custGeom>
              <a:noFill/>
              <a:ln w="1143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2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34" name="爱设计-6">
            <a:extLst>
              <a:ext uri="{FF2B5EF4-FFF2-40B4-BE49-F238E27FC236}">
                <a16:creationId xmlns:a16="http://schemas.microsoft.com/office/drawing/2014/main" id="{867C1A07-4769-4AA9-854E-C51300367FFC}"/>
              </a:ext>
            </a:extLst>
          </p:cNvPr>
          <p:cNvGrpSpPr/>
          <p:nvPr/>
        </p:nvGrpSpPr>
        <p:grpSpPr>
          <a:xfrm>
            <a:off x="10290877" y="5915590"/>
            <a:ext cx="1368953" cy="247568"/>
            <a:chOff x="10361997" y="6057830"/>
            <a:chExt cx="1368953" cy="247568"/>
          </a:xfrm>
        </p:grpSpPr>
        <p:cxnSp>
          <p:nvCxnSpPr>
            <p:cNvPr id="35" name="爱设计-6-1">
              <a:extLst>
                <a:ext uri="{FF2B5EF4-FFF2-40B4-BE49-F238E27FC236}">
                  <a16:creationId xmlns:a16="http://schemas.microsoft.com/office/drawing/2014/main" id="{DE3AB95E-D158-E172-9D26-E3E1583723AF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爱设计-6-2">
              <a:extLst>
                <a:ext uri="{FF2B5EF4-FFF2-40B4-BE49-F238E27FC236}">
                  <a16:creationId xmlns:a16="http://schemas.microsoft.com/office/drawing/2014/main" id="{F5BD792B-627C-B1D0-0FC7-E8371F568755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1901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爱设计-1">
            <a:extLst>
              <a:ext uri="{FF2B5EF4-FFF2-40B4-BE49-F238E27FC236}">
                <a16:creationId xmlns:a16="http://schemas.microsoft.com/office/drawing/2014/main" id="{14DDE1D4-7FB7-9D6B-6F0E-7F6857F2CB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10" name="爱设计-2">
            <a:extLst>
              <a:ext uri="{FF2B5EF4-FFF2-40B4-BE49-F238E27FC236}">
                <a16:creationId xmlns:a16="http://schemas.microsoft.com/office/drawing/2014/main" id="{CE4E679D-746F-2D34-E6CF-B8D29BA771EF}"/>
              </a:ext>
            </a:extLst>
          </p:cNvPr>
          <p:cNvGrpSpPr/>
          <p:nvPr/>
        </p:nvGrpSpPr>
        <p:grpSpPr>
          <a:xfrm>
            <a:off x="4774964" y="786731"/>
            <a:ext cx="2642070" cy="1359262"/>
            <a:chOff x="4774964" y="874663"/>
            <a:chExt cx="2642070" cy="1359262"/>
          </a:xfrm>
        </p:grpSpPr>
        <p:sp>
          <p:nvSpPr>
            <p:cNvPr id="2" name="爱设计-2-1">
              <a:extLst>
                <a:ext uri="{FF2B5EF4-FFF2-40B4-BE49-F238E27FC236}">
                  <a16:creationId xmlns:a16="http://schemas.microsoft.com/office/drawing/2014/main" id="{57EFE5FA-1DEC-7B6A-A64F-5DEEB986C4AB}"/>
                </a:ext>
              </a:extLst>
            </p:cNvPr>
            <p:cNvSpPr txBox="1"/>
            <p:nvPr/>
          </p:nvSpPr>
          <p:spPr>
            <a:xfrm>
              <a:off x="5209379" y="874663"/>
              <a:ext cx="17732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目 录</a:t>
              </a:r>
            </a:p>
          </p:txBody>
        </p:sp>
        <p:sp>
          <p:nvSpPr>
            <p:cNvPr id="39" name="爱设计-2-2">
              <a:extLst>
                <a:ext uri="{FF2B5EF4-FFF2-40B4-BE49-F238E27FC236}">
                  <a16:creationId xmlns:a16="http://schemas.microsoft.com/office/drawing/2014/main" id="{C5C42FCD-3A05-6CE6-471F-EA25C22CFA63}"/>
                </a:ext>
              </a:extLst>
            </p:cNvPr>
            <p:cNvSpPr txBox="1"/>
            <p:nvPr/>
          </p:nvSpPr>
          <p:spPr>
            <a:xfrm>
              <a:off x="4774964" y="1649150"/>
              <a:ext cx="26420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15000"/>
                    </a:scheme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CONTENTS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40" name="爱设计-3">
            <a:extLst>
              <a:ext uri="{FF2B5EF4-FFF2-40B4-BE49-F238E27FC236}">
                <a16:creationId xmlns:a16="http://schemas.microsoft.com/office/drawing/2014/main" id="{7F5F2440-5DA8-3F1A-7BEE-4A065EFA4D13}"/>
              </a:ext>
            </a:extLst>
          </p:cNvPr>
          <p:cNvSpPr/>
          <p:nvPr/>
        </p:nvSpPr>
        <p:spPr>
          <a:xfrm>
            <a:off x="934540" y="2460720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1" name="爱设计-4">
            <a:extLst>
              <a:ext uri="{FF2B5EF4-FFF2-40B4-BE49-F238E27FC236}">
                <a16:creationId xmlns:a16="http://schemas.microsoft.com/office/drawing/2014/main" id="{DBA0227B-6DAF-6A9F-6BCF-A387BCD663BE}"/>
              </a:ext>
            </a:extLst>
          </p:cNvPr>
          <p:cNvSpPr txBox="1"/>
          <p:nvPr/>
        </p:nvSpPr>
        <p:spPr>
          <a:xfrm>
            <a:off x="1037574" y="4302306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如何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自学编程</a:t>
            </a:r>
          </a:p>
        </p:txBody>
      </p:sp>
      <p:sp>
        <p:nvSpPr>
          <p:cNvPr id="42" name="爱设计-5">
            <a:extLst>
              <a:ext uri="{FF2B5EF4-FFF2-40B4-BE49-F238E27FC236}">
                <a16:creationId xmlns:a16="http://schemas.microsoft.com/office/drawing/2014/main" id="{8ED0D742-6011-4D2A-9F69-0E5395B7CE8A}"/>
              </a:ext>
            </a:extLst>
          </p:cNvPr>
          <p:cNvSpPr/>
          <p:nvPr/>
        </p:nvSpPr>
        <p:spPr>
          <a:xfrm>
            <a:off x="1463786" y="2851740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3" name="爱设计-6">
            <a:extLst>
              <a:ext uri="{FF2B5EF4-FFF2-40B4-BE49-F238E27FC236}">
                <a16:creationId xmlns:a16="http://schemas.microsoft.com/office/drawing/2014/main" id="{68207B10-7BA6-F246-4440-20EC4805EDE7}"/>
              </a:ext>
            </a:extLst>
          </p:cNvPr>
          <p:cNvSpPr/>
          <p:nvPr/>
        </p:nvSpPr>
        <p:spPr>
          <a:xfrm>
            <a:off x="1779998" y="3167951"/>
            <a:ext cx="613003" cy="613003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4" name="爱设计-7">
            <a:extLst>
              <a:ext uri="{FF2B5EF4-FFF2-40B4-BE49-F238E27FC236}">
                <a16:creationId xmlns:a16="http://schemas.microsoft.com/office/drawing/2014/main" id="{B62770FD-CF68-EF93-7756-3F8FB1978FB7}"/>
              </a:ext>
            </a:extLst>
          </p:cNvPr>
          <p:cNvSpPr/>
          <p:nvPr/>
        </p:nvSpPr>
        <p:spPr>
          <a:xfrm>
            <a:off x="934540" y="5811252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5" name="爱设计-8">
            <a:extLst>
              <a:ext uri="{FF2B5EF4-FFF2-40B4-BE49-F238E27FC236}">
                <a16:creationId xmlns:a16="http://schemas.microsoft.com/office/drawing/2014/main" id="{563D7EB7-B295-3456-1DB2-A9B49DBBDD93}"/>
              </a:ext>
            </a:extLst>
          </p:cNvPr>
          <p:cNvSpPr/>
          <p:nvPr/>
        </p:nvSpPr>
        <p:spPr>
          <a:xfrm>
            <a:off x="3607541" y="2460720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6" name="爱设计-9">
            <a:extLst>
              <a:ext uri="{FF2B5EF4-FFF2-40B4-BE49-F238E27FC236}">
                <a16:creationId xmlns:a16="http://schemas.microsoft.com/office/drawing/2014/main" id="{059EA476-1466-8CC7-FB60-100254931AC6}"/>
              </a:ext>
            </a:extLst>
          </p:cNvPr>
          <p:cNvSpPr txBox="1"/>
          <p:nvPr/>
        </p:nvSpPr>
        <p:spPr>
          <a:xfrm>
            <a:off x="3710575" y="4302306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编程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能做什么</a:t>
            </a:r>
          </a:p>
        </p:txBody>
      </p:sp>
      <p:sp>
        <p:nvSpPr>
          <p:cNvPr id="47" name="爱设计-10">
            <a:extLst>
              <a:ext uri="{FF2B5EF4-FFF2-40B4-BE49-F238E27FC236}">
                <a16:creationId xmlns:a16="http://schemas.microsoft.com/office/drawing/2014/main" id="{28F15607-B751-AD0E-FF56-56C13974959F}"/>
              </a:ext>
            </a:extLst>
          </p:cNvPr>
          <p:cNvSpPr/>
          <p:nvPr/>
        </p:nvSpPr>
        <p:spPr>
          <a:xfrm>
            <a:off x="4136787" y="2851740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8" name="爱设计-11">
            <a:extLst>
              <a:ext uri="{FF2B5EF4-FFF2-40B4-BE49-F238E27FC236}">
                <a16:creationId xmlns:a16="http://schemas.microsoft.com/office/drawing/2014/main" id="{0A42A80F-EB02-290C-2894-8759EA0E2BA7}"/>
              </a:ext>
            </a:extLst>
          </p:cNvPr>
          <p:cNvSpPr/>
          <p:nvPr/>
        </p:nvSpPr>
        <p:spPr>
          <a:xfrm>
            <a:off x="4491118" y="3167951"/>
            <a:ext cx="536764" cy="613003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49" name="爱设计-12">
            <a:extLst>
              <a:ext uri="{FF2B5EF4-FFF2-40B4-BE49-F238E27FC236}">
                <a16:creationId xmlns:a16="http://schemas.microsoft.com/office/drawing/2014/main" id="{0F0B5BC2-DFFA-7717-8EA0-D42F09EC17FA}"/>
              </a:ext>
            </a:extLst>
          </p:cNvPr>
          <p:cNvSpPr/>
          <p:nvPr/>
        </p:nvSpPr>
        <p:spPr>
          <a:xfrm>
            <a:off x="3607541" y="5811252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0" name="爱设计-13">
            <a:extLst>
              <a:ext uri="{FF2B5EF4-FFF2-40B4-BE49-F238E27FC236}">
                <a16:creationId xmlns:a16="http://schemas.microsoft.com/office/drawing/2014/main" id="{8AEE186D-F3BA-488E-E45D-462122301F65}"/>
              </a:ext>
            </a:extLst>
          </p:cNvPr>
          <p:cNvSpPr/>
          <p:nvPr/>
        </p:nvSpPr>
        <p:spPr>
          <a:xfrm>
            <a:off x="6280542" y="2460720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1" name="爱设计-14">
            <a:extLst>
              <a:ext uri="{FF2B5EF4-FFF2-40B4-BE49-F238E27FC236}">
                <a16:creationId xmlns:a16="http://schemas.microsoft.com/office/drawing/2014/main" id="{C5AC05CF-C69E-DB60-4167-6906057668E8}"/>
              </a:ext>
            </a:extLst>
          </p:cNvPr>
          <p:cNvSpPr txBox="1"/>
          <p:nvPr/>
        </p:nvSpPr>
        <p:spPr>
          <a:xfrm>
            <a:off x="6383576" y="4302306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选择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编程语言</a:t>
            </a:r>
          </a:p>
        </p:txBody>
      </p:sp>
      <p:sp>
        <p:nvSpPr>
          <p:cNvPr id="52" name="爱设计-15">
            <a:extLst>
              <a:ext uri="{FF2B5EF4-FFF2-40B4-BE49-F238E27FC236}">
                <a16:creationId xmlns:a16="http://schemas.microsoft.com/office/drawing/2014/main" id="{6B951412-1142-DBB0-9230-83E683564868}"/>
              </a:ext>
            </a:extLst>
          </p:cNvPr>
          <p:cNvSpPr/>
          <p:nvPr/>
        </p:nvSpPr>
        <p:spPr>
          <a:xfrm>
            <a:off x="6809788" y="2851740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3" name="爱设计-16">
            <a:extLst>
              <a:ext uri="{FF2B5EF4-FFF2-40B4-BE49-F238E27FC236}">
                <a16:creationId xmlns:a16="http://schemas.microsoft.com/office/drawing/2014/main" id="{140AD46E-6379-C2A3-4C3F-9149DB1A2603}"/>
              </a:ext>
            </a:extLst>
          </p:cNvPr>
          <p:cNvSpPr/>
          <p:nvPr/>
        </p:nvSpPr>
        <p:spPr>
          <a:xfrm>
            <a:off x="7126000" y="3206115"/>
            <a:ext cx="613003" cy="536675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4" name="爱设计-17">
            <a:extLst>
              <a:ext uri="{FF2B5EF4-FFF2-40B4-BE49-F238E27FC236}">
                <a16:creationId xmlns:a16="http://schemas.microsoft.com/office/drawing/2014/main" id="{A5B5C965-28CE-25F9-75AE-1EF72A834881}"/>
              </a:ext>
            </a:extLst>
          </p:cNvPr>
          <p:cNvSpPr/>
          <p:nvPr/>
        </p:nvSpPr>
        <p:spPr>
          <a:xfrm>
            <a:off x="6280542" y="5811252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5" name="爱设计-18">
            <a:extLst>
              <a:ext uri="{FF2B5EF4-FFF2-40B4-BE49-F238E27FC236}">
                <a16:creationId xmlns:a16="http://schemas.microsoft.com/office/drawing/2014/main" id="{54FBDB5B-8EA1-38C8-1724-C2408D70F411}"/>
              </a:ext>
            </a:extLst>
          </p:cNvPr>
          <p:cNvSpPr/>
          <p:nvPr/>
        </p:nvSpPr>
        <p:spPr>
          <a:xfrm>
            <a:off x="8953543" y="2460720"/>
            <a:ext cx="2303916" cy="3410857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56" name="爱设计-19">
            <a:extLst>
              <a:ext uri="{FF2B5EF4-FFF2-40B4-BE49-F238E27FC236}">
                <a16:creationId xmlns:a16="http://schemas.microsoft.com/office/drawing/2014/main" id="{6B5036F8-97C9-E902-2D83-475D7AE67BBD}"/>
              </a:ext>
            </a:extLst>
          </p:cNvPr>
          <p:cNvSpPr txBox="1"/>
          <p:nvPr/>
        </p:nvSpPr>
        <p:spPr>
          <a:xfrm>
            <a:off x="9056577" y="4302306"/>
            <a:ext cx="209784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5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突破</a:t>
            </a:r>
            <a:r>
              <a: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程序思维</a:t>
            </a:r>
          </a:p>
        </p:txBody>
      </p:sp>
      <p:sp>
        <p:nvSpPr>
          <p:cNvPr id="57" name="爱设计-20">
            <a:extLst>
              <a:ext uri="{FF2B5EF4-FFF2-40B4-BE49-F238E27FC236}">
                <a16:creationId xmlns:a16="http://schemas.microsoft.com/office/drawing/2014/main" id="{492D1BF1-A333-9612-5800-A50462976630}"/>
              </a:ext>
            </a:extLst>
          </p:cNvPr>
          <p:cNvSpPr txBox="1"/>
          <p:nvPr/>
        </p:nvSpPr>
        <p:spPr>
          <a:xfrm>
            <a:off x="1122451" y="4767976"/>
            <a:ext cx="1928094" cy="909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How To Learn Programming By Yourself</a:t>
            </a:r>
          </a:p>
        </p:txBody>
      </p:sp>
      <p:sp>
        <p:nvSpPr>
          <p:cNvPr id="58" name="爱设计-21">
            <a:extLst>
              <a:ext uri="{FF2B5EF4-FFF2-40B4-BE49-F238E27FC236}">
                <a16:creationId xmlns:a16="http://schemas.microsoft.com/office/drawing/2014/main" id="{692FF683-C31C-75CE-E36D-05EFA77F3888}"/>
              </a:ext>
            </a:extLst>
          </p:cNvPr>
          <p:cNvSpPr txBox="1"/>
          <p:nvPr/>
        </p:nvSpPr>
        <p:spPr>
          <a:xfrm>
            <a:off x="3795452" y="4767976"/>
            <a:ext cx="1928094" cy="632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What Programming Can Do</a:t>
            </a:r>
          </a:p>
        </p:txBody>
      </p:sp>
      <p:sp>
        <p:nvSpPr>
          <p:cNvPr id="59" name="爱设计-22">
            <a:extLst>
              <a:ext uri="{FF2B5EF4-FFF2-40B4-BE49-F238E27FC236}">
                <a16:creationId xmlns:a16="http://schemas.microsoft.com/office/drawing/2014/main" id="{218FE016-0675-498C-37BB-401D7878EEE2}"/>
              </a:ext>
            </a:extLst>
          </p:cNvPr>
          <p:cNvSpPr txBox="1"/>
          <p:nvPr/>
        </p:nvSpPr>
        <p:spPr>
          <a:xfrm>
            <a:off x="6468453" y="4767976"/>
            <a:ext cx="1928094" cy="632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Select Programming Language</a:t>
            </a:r>
          </a:p>
        </p:txBody>
      </p:sp>
      <p:sp>
        <p:nvSpPr>
          <p:cNvPr id="60" name="爱设计-23">
            <a:extLst>
              <a:ext uri="{FF2B5EF4-FFF2-40B4-BE49-F238E27FC236}">
                <a16:creationId xmlns:a16="http://schemas.microsoft.com/office/drawing/2014/main" id="{4D575389-F946-72B0-7545-2980ACFF1F73}"/>
              </a:ext>
            </a:extLst>
          </p:cNvPr>
          <p:cNvSpPr txBox="1"/>
          <p:nvPr/>
        </p:nvSpPr>
        <p:spPr>
          <a:xfrm>
            <a:off x="9141454" y="4767976"/>
            <a:ext cx="1928094" cy="632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Break Through Procedural Thinking</a:t>
            </a:r>
          </a:p>
        </p:txBody>
      </p:sp>
      <p:sp>
        <p:nvSpPr>
          <p:cNvPr id="61" name="爱设计-24">
            <a:extLst>
              <a:ext uri="{FF2B5EF4-FFF2-40B4-BE49-F238E27FC236}">
                <a16:creationId xmlns:a16="http://schemas.microsoft.com/office/drawing/2014/main" id="{AAC07E90-B943-4ABC-3DDA-BD1788113867}"/>
              </a:ext>
            </a:extLst>
          </p:cNvPr>
          <p:cNvSpPr/>
          <p:nvPr/>
        </p:nvSpPr>
        <p:spPr>
          <a:xfrm>
            <a:off x="9482789" y="2851740"/>
            <a:ext cx="1245424" cy="124542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203200" dist="762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62" name="爱设计-25">
            <a:extLst>
              <a:ext uri="{FF2B5EF4-FFF2-40B4-BE49-F238E27FC236}">
                <a16:creationId xmlns:a16="http://schemas.microsoft.com/office/drawing/2014/main" id="{EBEBFEE2-66B7-9087-B4CB-9FCB6627F7B1}"/>
              </a:ext>
            </a:extLst>
          </p:cNvPr>
          <p:cNvSpPr/>
          <p:nvPr/>
        </p:nvSpPr>
        <p:spPr>
          <a:xfrm>
            <a:off x="9799001" y="3220932"/>
            <a:ext cx="613003" cy="507040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rgbClr val="F6FAFD"/>
          </a:solidFill>
          <a:ln w="7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sp>
        <p:nvSpPr>
          <p:cNvPr id="63" name="爱设计-26">
            <a:extLst>
              <a:ext uri="{FF2B5EF4-FFF2-40B4-BE49-F238E27FC236}">
                <a16:creationId xmlns:a16="http://schemas.microsoft.com/office/drawing/2014/main" id="{7A331845-FE34-7F47-4C09-71A9DA73957C}"/>
              </a:ext>
            </a:extLst>
          </p:cNvPr>
          <p:cNvSpPr/>
          <p:nvPr/>
        </p:nvSpPr>
        <p:spPr>
          <a:xfrm>
            <a:off x="8953543" y="5811252"/>
            <a:ext cx="2291352" cy="60325"/>
          </a:xfrm>
          <a:custGeom>
            <a:avLst/>
            <a:gdLst>
              <a:gd name="connsiteX0" fmla="*/ 0 w 2291352"/>
              <a:gd name="connsiteY0" fmla="*/ 0 h 60325"/>
              <a:gd name="connsiteX1" fmla="*/ 2291352 w 2291352"/>
              <a:gd name="connsiteY1" fmla="*/ 0 h 60325"/>
              <a:gd name="connsiteX2" fmla="*/ 2290448 w 2291352"/>
              <a:gd name="connsiteY2" fmla="*/ 4476 h 60325"/>
              <a:gd name="connsiteX3" fmla="*/ 2206192 w 2291352"/>
              <a:gd name="connsiteY3" fmla="*/ 60325 h 60325"/>
              <a:gd name="connsiteX4" fmla="*/ 85160 w 2291352"/>
              <a:gd name="connsiteY4" fmla="*/ 60325 h 60325"/>
              <a:gd name="connsiteX5" fmla="*/ 904 w 2291352"/>
              <a:gd name="connsiteY5" fmla="*/ 4476 h 60325"/>
              <a:gd name="connsiteX6" fmla="*/ 0 w 2291352"/>
              <a:gd name="connsiteY6" fmla="*/ 0 h 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1352" h="60325">
                <a:moveTo>
                  <a:pt x="0" y="0"/>
                </a:moveTo>
                <a:lnTo>
                  <a:pt x="2291352" y="0"/>
                </a:lnTo>
                <a:lnTo>
                  <a:pt x="2290448" y="4476"/>
                </a:lnTo>
                <a:cubicBezTo>
                  <a:pt x="2276567" y="37296"/>
                  <a:pt x="2244069" y="60325"/>
                  <a:pt x="2206192" y="60325"/>
                </a:cubicBezTo>
                <a:lnTo>
                  <a:pt x="85160" y="60325"/>
                </a:lnTo>
                <a:cubicBezTo>
                  <a:pt x="47284" y="60325"/>
                  <a:pt x="14786" y="37296"/>
                  <a:pt x="904" y="447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  <a:cs typeface="+mn-cs"/>
            </a:endParaRPr>
          </a:p>
        </p:txBody>
      </p:sp>
      <p:grpSp>
        <p:nvGrpSpPr>
          <p:cNvPr id="69" name="爱设计-27">
            <a:extLst>
              <a:ext uri="{FF2B5EF4-FFF2-40B4-BE49-F238E27FC236}">
                <a16:creationId xmlns:a16="http://schemas.microsoft.com/office/drawing/2014/main" id="{A9496FCC-61C8-D093-03C3-951C69EA18DD}"/>
              </a:ext>
            </a:extLst>
          </p:cNvPr>
          <p:cNvGrpSpPr/>
          <p:nvPr/>
        </p:nvGrpSpPr>
        <p:grpSpPr>
          <a:xfrm>
            <a:off x="10290877" y="6239682"/>
            <a:ext cx="1368953" cy="247568"/>
            <a:chOff x="10361997" y="6057830"/>
            <a:chExt cx="1368953" cy="247568"/>
          </a:xfrm>
        </p:grpSpPr>
        <p:cxnSp>
          <p:nvCxnSpPr>
            <p:cNvPr id="70" name="爱设计-27-1">
              <a:extLst>
                <a:ext uri="{FF2B5EF4-FFF2-40B4-BE49-F238E27FC236}">
                  <a16:creationId xmlns:a16="http://schemas.microsoft.com/office/drawing/2014/main" id="{AEE11831-BB53-4121-5A31-C0A2F2892097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爱设计-27-2">
              <a:extLst>
                <a:ext uri="{FF2B5EF4-FFF2-40B4-BE49-F238E27FC236}">
                  <a16:creationId xmlns:a16="http://schemas.microsoft.com/office/drawing/2014/main" id="{EC883FFE-8252-EE99-CD14-50E49235077F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3" name="爱设计-28">
            <a:extLst>
              <a:ext uri="{FF2B5EF4-FFF2-40B4-BE49-F238E27FC236}">
                <a16:creationId xmlns:a16="http://schemas.microsoft.com/office/drawing/2014/main" id="{579FABF0-7AF0-A45E-455A-7CAC818B90ED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84" name="爱设计-28-1">
              <a:extLst>
                <a:ext uri="{FF2B5EF4-FFF2-40B4-BE49-F238E27FC236}">
                  <a16:creationId xmlns:a16="http://schemas.microsoft.com/office/drawing/2014/main" id="{90853879-A271-00A9-C78C-A3B4FDC28E34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85" name="爱设计-28-2">
              <a:extLst>
                <a:ext uri="{FF2B5EF4-FFF2-40B4-BE49-F238E27FC236}">
                  <a16:creationId xmlns:a16="http://schemas.microsoft.com/office/drawing/2014/main" id="{087BDB2C-8BA8-01FC-FE4D-E6CD4310D165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86" name="爱设计-28-3">
              <a:extLst>
                <a:ext uri="{FF2B5EF4-FFF2-40B4-BE49-F238E27FC236}">
                  <a16:creationId xmlns:a16="http://schemas.microsoft.com/office/drawing/2014/main" id="{23EFB6B0-FEDF-7BA6-78BD-A14EB4E5C826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grpSp>
        <p:nvGrpSpPr>
          <p:cNvPr id="87" name="爱设计-29">
            <a:extLst>
              <a:ext uri="{FF2B5EF4-FFF2-40B4-BE49-F238E27FC236}">
                <a16:creationId xmlns:a16="http://schemas.microsoft.com/office/drawing/2014/main" id="{37F4314B-5650-BA0B-7F45-B3CE08F2ACCF}"/>
              </a:ext>
            </a:extLst>
          </p:cNvPr>
          <p:cNvGrpSpPr/>
          <p:nvPr/>
        </p:nvGrpSpPr>
        <p:grpSpPr>
          <a:xfrm>
            <a:off x="10666246" y="565245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49F3A7F-883E-12C1-6F73-3FB348B83C1F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90" name="爱设计-29-1">
                <a:extLst>
                  <a:ext uri="{FF2B5EF4-FFF2-40B4-BE49-F238E27FC236}">
                    <a16:creationId xmlns:a16="http://schemas.microsoft.com/office/drawing/2014/main" id="{E77D3EFE-A889-EE71-8E26-C16935E9EAD0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爱设计-29-2">
                <a:extLst>
                  <a:ext uri="{FF2B5EF4-FFF2-40B4-BE49-F238E27FC236}">
                    <a16:creationId xmlns:a16="http://schemas.microsoft.com/office/drawing/2014/main" id="{308EB931-93B5-C407-0B4E-B5EFDC34CF66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爱设计-29-3">
                <a:extLst>
                  <a:ext uri="{FF2B5EF4-FFF2-40B4-BE49-F238E27FC236}">
                    <a16:creationId xmlns:a16="http://schemas.microsoft.com/office/drawing/2014/main" id="{5E73779D-241D-999B-2393-23062E7B4966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爱设计-29-4">
                <a:extLst>
                  <a:ext uri="{FF2B5EF4-FFF2-40B4-BE49-F238E27FC236}">
                    <a16:creationId xmlns:a16="http://schemas.microsoft.com/office/drawing/2014/main" id="{3D5A838B-E7B1-2377-8DEE-3CF9AAB554C5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爱设计-29-5">
                <a:extLst>
                  <a:ext uri="{FF2B5EF4-FFF2-40B4-BE49-F238E27FC236}">
                    <a16:creationId xmlns:a16="http://schemas.microsoft.com/office/drawing/2014/main" id="{D8F3956A-ABE1-E191-AE93-20B6A3B9B7A7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爱设计-29-6">
                <a:extLst>
                  <a:ext uri="{FF2B5EF4-FFF2-40B4-BE49-F238E27FC236}">
                    <a16:creationId xmlns:a16="http://schemas.microsoft.com/office/drawing/2014/main" id="{BE351972-8BF2-3256-57CD-463121B2DF9B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爱设计-29-7">
                <a:extLst>
                  <a:ext uri="{FF2B5EF4-FFF2-40B4-BE49-F238E27FC236}">
                    <a16:creationId xmlns:a16="http://schemas.microsoft.com/office/drawing/2014/main" id="{0E4A8C40-3601-EED5-1081-47E85C5C20AD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爱设计-29-8">
                <a:extLst>
                  <a:ext uri="{FF2B5EF4-FFF2-40B4-BE49-F238E27FC236}">
                    <a16:creationId xmlns:a16="http://schemas.microsoft.com/office/drawing/2014/main" id="{E385B129-8217-8933-2934-1648A17FA14A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9" name="爱设计-29-9">
              <a:extLst>
                <a:ext uri="{FF2B5EF4-FFF2-40B4-BE49-F238E27FC236}">
                  <a16:creationId xmlns:a16="http://schemas.microsoft.com/office/drawing/2014/main" id="{C1127E8A-6865-3AD1-5B73-1B98631EE8A0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66869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951142-2FDE-3122-6F02-8364B20C0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892ADC2-C9C4-E848-293A-E6EC4B20C050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爱设计</a:t>
            </a:r>
            <a:r>
              <a:rPr lang="en-US" altLang="zh-CN" dirty="0">
                <a:solidFill>
                  <a:srgbClr val="0070C0"/>
                </a:solidFill>
              </a:rPr>
              <a:t>PPT  </a:t>
            </a:r>
            <a:r>
              <a:rPr lang="zh-CN" altLang="en-US" dirty="0">
                <a:solidFill>
                  <a:srgbClr val="0070C0"/>
                </a:solidFill>
              </a:rPr>
              <a:t>出品</a:t>
            </a:r>
            <a:endParaRPr lang="en-US" altLang="zh-CN" dirty="0">
              <a:solidFill>
                <a:srgbClr val="0070C0"/>
              </a:solidFill>
            </a:endParaRPr>
          </a:p>
          <a:p>
            <a:endParaRPr lang="en-US" altLang="zh-CN" dirty="0">
              <a:solidFill>
                <a:srgbClr val="0070C0"/>
              </a:solidFill>
            </a:endParaRPr>
          </a:p>
          <a:p>
            <a:endParaRPr lang="en-US" altLang="zh-CN" dirty="0">
              <a:solidFill>
                <a:srgbClr val="0070C0"/>
              </a:solidFill>
            </a:endParaRPr>
          </a:p>
          <a:p>
            <a:r>
              <a:rPr lang="en-US" altLang="zh-CN" dirty="0">
                <a:solidFill>
                  <a:srgbClr val="0070C0"/>
                </a:solidFill>
              </a:rPr>
              <a:t>51PPT</a:t>
            </a:r>
            <a:r>
              <a:rPr lang="zh-CN" altLang="en-US" dirty="0">
                <a:solidFill>
                  <a:srgbClr val="0070C0"/>
                </a:solidFill>
              </a:rPr>
              <a:t>模板网    </a:t>
            </a:r>
            <a:r>
              <a:rPr lang="en-US" altLang="zh-CN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70C0"/>
                </a:solidFill>
              </a:rPr>
              <a:t>   </a:t>
            </a:r>
            <a:r>
              <a:rPr lang="zh-CN" altLang="en-US" dirty="0">
                <a:solidFill>
                  <a:srgbClr val="0070C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597453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爱设计-1">
            <a:extLst>
              <a:ext uri="{FF2B5EF4-FFF2-40B4-BE49-F238E27FC236}">
                <a16:creationId xmlns:a16="http://schemas.microsoft.com/office/drawing/2014/main" id="{14DDE1D4-7FB7-9D6B-6F0E-7F6857F2CB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590220E1-1E60-94A9-F09A-A0099D27B8EC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4" name="爱设计-2-1">
              <a:extLst>
                <a:ext uri="{FF2B5EF4-FFF2-40B4-BE49-F238E27FC236}">
                  <a16:creationId xmlns:a16="http://schemas.microsoft.com/office/drawing/2014/main" id="{6D1B88E0-FF66-C150-6D4F-320077AC4565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5" name="爱设计-2-2">
              <a:extLst>
                <a:ext uri="{FF2B5EF4-FFF2-40B4-BE49-F238E27FC236}">
                  <a16:creationId xmlns:a16="http://schemas.microsoft.com/office/drawing/2014/main" id="{4C1636B1-C549-57A6-B93F-C5F10092388D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6" name="爱设计-2-3">
              <a:extLst>
                <a:ext uri="{FF2B5EF4-FFF2-40B4-BE49-F238E27FC236}">
                  <a16:creationId xmlns:a16="http://schemas.microsoft.com/office/drawing/2014/main" id="{699FC12F-7890-34DC-6715-44B5126BFD14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grpSp>
        <p:nvGrpSpPr>
          <p:cNvPr id="7" name="爱设计-3">
            <a:extLst>
              <a:ext uri="{FF2B5EF4-FFF2-40B4-BE49-F238E27FC236}">
                <a16:creationId xmlns:a16="http://schemas.microsoft.com/office/drawing/2014/main" id="{9F700588-B666-54B5-5517-5878FCD9D373}"/>
              </a:ext>
            </a:extLst>
          </p:cNvPr>
          <p:cNvGrpSpPr/>
          <p:nvPr/>
        </p:nvGrpSpPr>
        <p:grpSpPr>
          <a:xfrm>
            <a:off x="10361997" y="6057830"/>
            <a:ext cx="1368953" cy="247568"/>
            <a:chOff x="10361997" y="6057830"/>
            <a:chExt cx="1368953" cy="247568"/>
          </a:xfrm>
        </p:grpSpPr>
        <p:cxnSp>
          <p:nvCxnSpPr>
            <p:cNvPr id="8" name="爱设计-3-1">
              <a:extLst>
                <a:ext uri="{FF2B5EF4-FFF2-40B4-BE49-F238E27FC236}">
                  <a16:creationId xmlns:a16="http://schemas.microsoft.com/office/drawing/2014/main" id="{3A45CE81-0A93-FECC-81C1-D5672DD5D034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爱设计-3-2">
              <a:extLst>
                <a:ext uri="{FF2B5EF4-FFF2-40B4-BE49-F238E27FC236}">
                  <a16:creationId xmlns:a16="http://schemas.microsoft.com/office/drawing/2014/main" id="{8802034F-C698-484F-44B8-E0720A85EC30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爱设计-4">
            <a:extLst>
              <a:ext uri="{FF2B5EF4-FFF2-40B4-BE49-F238E27FC236}">
                <a16:creationId xmlns:a16="http://schemas.microsoft.com/office/drawing/2014/main" id="{D9402B68-4F85-E63B-0151-96A8EC93F364}"/>
              </a:ext>
            </a:extLst>
          </p:cNvPr>
          <p:cNvGrpSpPr/>
          <p:nvPr/>
        </p:nvGrpSpPr>
        <p:grpSpPr>
          <a:xfrm>
            <a:off x="10666246" y="565245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5D99A0F-72B6-90D4-F064-68F7CC50C208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3" name="爱设计-4-1">
                <a:extLst>
                  <a:ext uri="{FF2B5EF4-FFF2-40B4-BE49-F238E27FC236}">
                    <a16:creationId xmlns:a16="http://schemas.microsoft.com/office/drawing/2014/main" id="{F01C12B4-F0A7-0507-CEBA-C68C6704A95F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爱设计-4-2">
                <a:extLst>
                  <a:ext uri="{FF2B5EF4-FFF2-40B4-BE49-F238E27FC236}">
                    <a16:creationId xmlns:a16="http://schemas.microsoft.com/office/drawing/2014/main" id="{A4EA128D-D5B0-DD60-8F84-E16243954EB6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爱设计-4-3">
                <a:extLst>
                  <a:ext uri="{FF2B5EF4-FFF2-40B4-BE49-F238E27FC236}">
                    <a16:creationId xmlns:a16="http://schemas.microsoft.com/office/drawing/2014/main" id="{9CC6297E-27B2-8640-187C-0132043D82D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爱设计-4-4">
                <a:extLst>
                  <a:ext uri="{FF2B5EF4-FFF2-40B4-BE49-F238E27FC236}">
                    <a16:creationId xmlns:a16="http://schemas.microsoft.com/office/drawing/2014/main" id="{A6BE49CC-014C-3C48-C9BA-C5C1DAFDF90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爱设计-4-5">
                <a:extLst>
                  <a:ext uri="{FF2B5EF4-FFF2-40B4-BE49-F238E27FC236}">
                    <a16:creationId xmlns:a16="http://schemas.microsoft.com/office/drawing/2014/main" id="{DBF1BAD2-D6D0-892F-DBB5-1A6B7B931A8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爱设计-4-6">
                <a:extLst>
                  <a:ext uri="{FF2B5EF4-FFF2-40B4-BE49-F238E27FC236}">
                    <a16:creationId xmlns:a16="http://schemas.microsoft.com/office/drawing/2014/main" id="{ADC95F0B-E746-51DB-1126-496E49E81922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爱设计-4-7">
                <a:extLst>
                  <a:ext uri="{FF2B5EF4-FFF2-40B4-BE49-F238E27FC236}">
                    <a16:creationId xmlns:a16="http://schemas.microsoft.com/office/drawing/2014/main" id="{7E9160A8-B0EB-418F-FCC7-CF098BD26283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爱设计-4-8">
                <a:extLst>
                  <a:ext uri="{FF2B5EF4-FFF2-40B4-BE49-F238E27FC236}">
                    <a16:creationId xmlns:a16="http://schemas.microsoft.com/office/drawing/2014/main" id="{742D7231-6D80-D23C-BC4E-D37698885FB4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爱设计-4-9">
              <a:extLst>
                <a:ext uri="{FF2B5EF4-FFF2-40B4-BE49-F238E27FC236}">
                  <a16:creationId xmlns:a16="http://schemas.microsoft.com/office/drawing/2014/main" id="{FA1D1ABA-F52B-B8B0-1AA3-E25BE7B6B003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" name="爱设计-5">
            <a:extLst>
              <a:ext uri="{FF2B5EF4-FFF2-40B4-BE49-F238E27FC236}">
                <a16:creationId xmlns:a16="http://schemas.microsoft.com/office/drawing/2014/main" id="{2A2F78DB-2EAD-9E7C-940B-EA0FDA73AE17}"/>
              </a:ext>
            </a:extLst>
          </p:cNvPr>
          <p:cNvGrpSpPr/>
          <p:nvPr/>
        </p:nvGrpSpPr>
        <p:grpSpPr>
          <a:xfrm>
            <a:off x="692686" y="5833642"/>
            <a:ext cx="1679478" cy="300458"/>
            <a:chOff x="692686" y="5833642"/>
            <a:chExt cx="1679478" cy="300458"/>
          </a:xfrm>
        </p:grpSpPr>
        <p:sp>
          <p:nvSpPr>
            <p:cNvPr id="22" name="爱设计-5-1">
              <a:extLst>
                <a:ext uri="{FF2B5EF4-FFF2-40B4-BE49-F238E27FC236}">
                  <a16:creationId xmlns:a16="http://schemas.microsoft.com/office/drawing/2014/main" id="{59A9AFA3-52CA-345F-6083-94AAA0C724CC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爱设计-5-2">
              <a:extLst>
                <a:ext uri="{FF2B5EF4-FFF2-40B4-BE49-F238E27FC236}">
                  <a16:creationId xmlns:a16="http://schemas.microsoft.com/office/drawing/2014/main" id="{072A41C6-77DC-E9CB-2803-3281CB867B91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爱设计-5-3">
              <a:extLst>
                <a:ext uri="{FF2B5EF4-FFF2-40B4-BE49-F238E27FC236}">
                  <a16:creationId xmlns:a16="http://schemas.microsoft.com/office/drawing/2014/main" id="{2468CF7F-A351-61EB-827E-553F19FF86B0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爱设计-5-4">
              <a:extLst>
                <a:ext uri="{FF2B5EF4-FFF2-40B4-BE49-F238E27FC236}">
                  <a16:creationId xmlns:a16="http://schemas.microsoft.com/office/drawing/2014/main" id="{AA457E8E-05A7-49EE-4249-1E79FBA97874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爱设计-5-5">
              <a:extLst>
                <a:ext uri="{FF2B5EF4-FFF2-40B4-BE49-F238E27FC236}">
                  <a16:creationId xmlns:a16="http://schemas.microsoft.com/office/drawing/2014/main" id="{1CD7D90B-D00D-6B85-0291-7D4506BBE6E6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爱设计-5-6">
              <a:extLst>
                <a:ext uri="{FF2B5EF4-FFF2-40B4-BE49-F238E27FC236}">
                  <a16:creationId xmlns:a16="http://schemas.microsoft.com/office/drawing/2014/main" id="{F896865E-FB36-F919-F099-A8C3B141ED6B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28" name="爱设计-5-7">
              <a:extLst>
                <a:ext uri="{FF2B5EF4-FFF2-40B4-BE49-F238E27FC236}">
                  <a16:creationId xmlns:a16="http://schemas.microsoft.com/office/drawing/2014/main" id="{76F6C08C-8015-7E40-5737-8977B0003D58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29" name="爱设计-5-8">
              <a:extLst>
                <a:ext uri="{FF2B5EF4-FFF2-40B4-BE49-F238E27FC236}">
                  <a16:creationId xmlns:a16="http://schemas.microsoft.com/office/drawing/2014/main" id="{5FA512E8-544A-0C0E-F663-88356B2FA325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爱设计-5-9">
              <a:extLst>
                <a:ext uri="{FF2B5EF4-FFF2-40B4-BE49-F238E27FC236}">
                  <a16:creationId xmlns:a16="http://schemas.microsoft.com/office/drawing/2014/main" id="{751C1820-F678-26FD-3152-B4FB3A47613F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31" name="爱设计-5-10">
              <a:extLst>
                <a:ext uri="{FF2B5EF4-FFF2-40B4-BE49-F238E27FC236}">
                  <a16:creationId xmlns:a16="http://schemas.microsoft.com/office/drawing/2014/main" id="{6833EB3A-3CC2-74D2-7B53-0059773DFC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32" name="爱设计-5-11">
              <a:extLst>
                <a:ext uri="{FF2B5EF4-FFF2-40B4-BE49-F238E27FC236}">
                  <a16:creationId xmlns:a16="http://schemas.microsoft.com/office/drawing/2014/main" id="{49D18AE3-7444-80F6-E8A8-D1C9E3303C99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4" name="爱设计-6">
            <a:extLst>
              <a:ext uri="{FF2B5EF4-FFF2-40B4-BE49-F238E27FC236}">
                <a16:creationId xmlns:a16="http://schemas.microsoft.com/office/drawing/2014/main" id="{36B3AE8D-F2FE-7F48-2F80-57C5F3AF0B66}"/>
              </a:ext>
            </a:extLst>
          </p:cNvPr>
          <p:cNvSpPr txBox="1"/>
          <p:nvPr/>
        </p:nvSpPr>
        <p:spPr>
          <a:xfrm>
            <a:off x="4249499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gradFill>
                  <a:gsLst>
                    <a:gs pos="0">
                      <a:schemeClr val="accent2"/>
                    </a:gs>
                    <a:gs pos="73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D6951DEF-A0B4-3B2C-7680-E611E277F33B}"/>
              </a:ext>
            </a:extLst>
          </p:cNvPr>
          <p:cNvSpPr txBox="1"/>
          <p:nvPr/>
        </p:nvSpPr>
        <p:spPr>
          <a:xfrm>
            <a:off x="2918361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如何</a:t>
            </a:r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自学编程</a:t>
            </a:r>
          </a:p>
        </p:txBody>
      </p:sp>
      <p:sp>
        <p:nvSpPr>
          <p:cNvPr id="36" name="爱设计-8">
            <a:extLst>
              <a:ext uri="{FF2B5EF4-FFF2-40B4-BE49-F238E27FC236}">
                <a16:creationId xmlns:a16="http://schemas.microsoft.com/office/drawing/2014/main" id="{D4F8CCB0-6E33-4857-74FD-9146379E3CD9}"/>
              </a:ext>
            </a:extLst>
          </p:cNvPr>
          <p:cNvSpPr txBox="1"/>
          <p:nvPr/>
        </p:nvSpPr>
        <p:spPr>
          <a:xfrm>
            <a:off x="2653334" y="4299014"/>
            <a:ext cx="6885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How To Learn Programming By Yourself</a:t>
            </a:r>
          </a:p>
        </p:txBody>
      </p:sp>
      <p:sp>
        <p:nvSpPr>
          <p:cNvPr id="37" name="爱设计-9">
            <a:extLst>
              <a:ext uri="{FF2B5EF4-FFF2-40B4-BE49-F238E27FC236}">
                <a16:creationId xmlns:a16="http://schemas.microsoft.com/office/drawing/2014/main" id="{4EF10ACB-F46F-AA74-4E27-940643D8EED2}"/>
              </a:ext>
            </a:extLst>
          </p:cNvPr>
          <p:cNvSpPr/>
          <p:nvPr/>
        </p:nvSpPr>
        <p:spPr>
          <a:xfrm>
            <a:off x="-1648562" y="3227741"/>
            <a:ext cx="3759901" cy="663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爱设计-10">
            <a:extLst>
              <a:ext uri="{FF2B5EF4-FFF2-40B4-BE49-F238E27FC236}">
                <a16:creationId xmlns:a16="http://schemas.microsoft.com/office/drawing/2014/main" id="{B35ECD25-5181-7EED-BCB6-77A314EA01E3}"/>
              </a:ext>
            </a:extLst>
          </p:cNvPr>
          <p:cNvSpPr/>
          <p:nvPr/>
        </p:nvSpPr>
        <p:spPr>
          <a:xfrm>
            <a:off x="10055259" y="3227741"/>
            <a:ext cx="3759901" cy="663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6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" name="爱设计-2">
            <a:extLst>
              <a:ext uri="{FF2B5EF4-FFF2-40B4-BE49-F238E27FC236}">
                <a16:creationId xmlns:a16="http://schemas.microsoft.com/office/drawing/2014/main" id="{08B04DED-1E03-8A88-EAA5-296DA9150D3F}"/>
              </a:ext>
            </a:extLst>
          </p:cNvPr>
          <p:cNvGrpSpPr/>
          <p:nvPr/>
        </p:nvGrpSpPr>
        <p:grpSpPr>
          <a:xfrm>
            <a:off x="685961" y="382507"/>
            <a:ext cx="398687" cy="58550"/>
            <a:chOff x="419261" y="513811"/>
            <a:chExt cx="398687" cy="58550"/>
          </a:xfrm>
        </p:grpSpPr>
        <p:sp>
          <p:nvSpPr>
            <p:cNvPr id="5" name="爱设计-2-1">
              <a:extLst>
                <a:ext uri="{FF2B5EF4-FFF2-40B4-BE49-F238E27FC236}">
                  <a16:creationId xmlns:a16="http://schemas.microsoft.com/office/drawing/2014/main" id="{C4AA07C6-AB86-59D0-05B7-836804697336}"/>
                </a:ext>
              </a:extLst>
            </p:cNvPr>
            <p:cNvSpPr/>
            <p:nvPr/>
          </p:nvSpPr>
          <p:spPr>
            <a:xfrm>
              <a:off x="759398" y="513811"/>
              <a:ext cx="58550" cy="5855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" name="爱设计-2-2">
              <a:extLst>
                <a:ext uri="{FF2B5EF4-FFF2-40B4-BE49-F238E27FC236}">
                  <a16:creationId xmlns:a16="http://schemas.microsoft.com/office/drawing/2014/main" id="{9C31ABC6-B291-6BD1-F429-C19CA028907E}"/>
                </a:ext>
              </a:extLst>
            </p:cNvPr>
            <p:cNvSpPr/>
            <p:nvPr/>
          </p:nvSpPr>
          <p:spPr>
            <a:xfrm>
              <a:off x="646019" y="513811"/>
              <a:ext cx="58550" cy="5855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爱设计-2-3">
              <a:extLst>
                <a:ext uri="{FF2B5EF4-FFF2-40B4-BE49-F238E27FC236}">
                  <a16:creationId xmlns:a16="http://schemas.microsoft.com/office/drawing/2014/main" id="{0EAE565E-0D78-7C56-B821-6144A0DBEE30}"/>
                </a:ext>
              </a:extLst>
            </p:cNvPr>
            <p:cNvSpPr/>
            <p:nvPr/>
          </p:nvSpPr>
          <p:spPr>
            <a:xfrm>
              <a:off x="532640" y="513811"/>
              <a:ext cx="58550" cy="5855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爱设计-2-4">
              <a:extLst>
                <a:ext uri="{FF2B5EF4-FFF2-40B4-BE49-F238E27FC236}">
                  <a16:creationId xmlns:a16="http://schemas.microsoft.com/office/drawing/2014/main" id="{2676A2D8-DEF1-C05E-4DA3-4B00CCAA3B1B}"/>
                </a:ext>
              </a:extLst>
            </p:cNvPr>
            <p:cNvSpPr/>
            <p:nvPr/>
          </p:nvSpPr>
          <p:spPr>
            <a:xfrm>
              <a:off x="419261" y="513811"/>
              <a:ext cx="58550" cy="5855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CF483713-60E8-1AC8-3F8C-4DE7EDB0BA18}"/>
              </a:ext>
            </a:extLst>
          </p:cNvPr>
          <p:cNvGrpSpPr/>
          <p:nvPr/>
        </p:nvGrpSpPr>
        <p:grpSpPr>
          <a:xfrm>
            <a:off x="557833" y="512941"/>
            <a:ext cx="7242257" cy="795457"/>
            <a:chOff x="557833" y="512941"/>
            <a:chExt cx="7242257" cy="795457"/>
          </a:xfrm>
        </p:grpSpPr>
        <p:sp>
          <p:nvSpPr>
            <p:cNvPr id="10" name="爱设计-3-1">
              <a:extLst>
                <a:ext uri="{FF2B5EF4-FFF2-40B4-BE49-F238E27FC236}">
                  <a16:creationId xmlns:a16="http://schemas.microsoft.com/office/drawing/2014/main" id="{7531E651-2B80-018A-A890-B3A921406389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如何</a:t>
              </a: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自学编程</a:t>
              </a:r>
            </a:p>
          </p:txBody>
        </p:sp>
        <p:sp>
          <p:nvSpPr>
            <p:cNvPr id="11" name="爱设计-3-2">
              <a:extLst>
                <a:ext uri="{FF2B5EF4-FFF2-40B4-BE49-F238E27FC236}">
                  <a16:creationId xmlns:a16="http://schemas.microsoft.com/office/drawing/2014/main" id="{E18C7B13-58E3-265B-5029-FFB47FD83337}"/>
                </a:ext>
              </a:extLst>
            </p:cNvPr>
            <p:cNvSpPr txBox="1"/>
            <p:nvPr/>
          </p:nvSpPr>
          <p:spPr>
            <a:xfrm>
              <a:off x="557833" y="1000621"/>
              <a:ext cx="37265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How To Learn Programming By Yourself</a:t>
              </a:r>
            </a:p>
          </p:txBody>
        </p:sp>
      </p:grpSp>
      <p:grpSp>
        <p:nvGrpSpPr>
          <p:cNvPr id="12" name="爱设计-4">
            <a:extLst>
              <a:ext uri="{FF2B5EF4-FFF2-40B4-BE49-F238E27FC236}">
                <a16:creationId xmlns:a16="http://schemas.microsoft.com/office/drawing/2014/main" id="{1181F919-7632-4935-9A0C-C92FD1A42049}"/>
              </a:ext>
            </a:extLst>
          </p:cNvPr>
          <p:cNvGrpSpPr/>
          <p:nvPr/>
        </p:nvGrpSpPr>
        <p:grpSpPr>
          <a:xfrm>
            <a:off x="10666246" y="565245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52E6576-12C6-B82A-3462-7976689C2331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5" name="爱设计-4-1">
                <a:extLst>
                  <a:ext uri="{FF2B5EF4-FFF2-40B4-BE49-F238E27FC236}">
                    <a16:creationId xmlns:a16="http://schemas.microsoft.com/office/drawing/2014/main" id="{C5C82EC4-DC96-A239-F336-3995FE60C0FF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爱设计-4-2">
                <a:extLst>
                  <a:ext uri="{FF2B5EF4-FFF2-40B4-BE49-F238E27FC236}">
                    <a16:creationId xmlns:a16="http://schemas.microsoft.com/office/drawing/2014/main" id="{BE95371F-04B9-F7DD-A02B-6E55AA311C57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爱设计-4-3">
                <a:extLst>
                  <a:ext uri="{FF2B5EF4-FFF2-40B4-BE49-F238E27FC236}">
                    <a16:creationId xmlns:a16="http://schemas.microsoft.com/office/drawing/2014/main" id="{68F49798-42BB-53AC-9E9C-B6E8E2D005B1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爱设计-4-4">
                <a:extLst>
                  <a:ext uri="{FF2B5EF4-FFF2-40B4-BE49-F238E27FC236}">
                    <a16:creationId xmlns:a16="http://schemas.microsoft.com/office/drawing/2014/main" id="{E1043CEE-61A2-3AF8-6C90-627F1C2450E0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爱设计-4-5">
                <a:extLst>
                  <a:ext uri="{FF2B5EF4-FFF2-40B4-BE49-F238E27FC236}">
                    <a16:creationId xmlns:a16="http://schemas.microsoft.com/office/drawing/2014/main" id="{CD9D67D8-2CA8-7F67-9392-342954FE037D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爱设计-4-6">
                <a:extLst>
                  <a:ext uri="{FF2B5EF4-FFF2-40B4-BE49-F238E27FC236}">
                    <a16:creationId xmlns:a16="http://schemas.microsoft.com/office/drawing/2014/main" id="{FD91DE94-EF42-1C74-3B90-592E6873287A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爱设计-4-7">
                <a:extLst>
                  <a:ext uri="{FF2B5EF4-FFF2-40B4-BE49-F238E27FC236}">
                    <a16:creationId xmlns:a16="http://schemas.microsoft.com/office/drawing/2014/main" id="{7821453E-DF0F-E5E7-9502-EAC583A4B272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爱设计-4-8">
                <a:extLst>
                  <a:ext uri="{FF2B5EF4-FFF2-40B4-BE49-F238E27FC236}">
                    <a16:creationId xmlns:a16="http://schemas.microsoft.com/office/drawing/2014/main" id="{F3E1FAB4-7781-ADEC-EF73-3E4763233D87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爱设计-4-9">
              <a:extLst>
                <a:ext uri="{FF2B5EF4-FFF2-40B4-BE49-F238E27FC236}">
                  <a16:creationId xmlns:a16="http://schemas.microsoft.com/office/drawing/2014/main" id="{6523CB29-ED30-7D62-4477-9BDD3DE2F916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爱设计-5">
            <a:extLst>
              <a:ext uri="{FF2B5EF4-FFF2-40B4-BE49-F238E27FC236}">
                <a16:creationId xmlns:a16="http://schemas.microsoft.com/office/drawing/2014/main" id="{3B810F1C-13CB-1DD6-823A-C1FBD37DF3AB}"/>
              </a:ext>
            </a:extLst>
          </p:cNvPr>
          <p:cNvGrpSpPr/>
          <p:nvPr/>
        </p:nvGrpSpPr>
        <p:grpSpPr>
          <a:xfrm>
            <a:off x="10361997" y="6393110"/>
            <a:ext cx="1368953" cy="247568"/>
            <a:chOff x="10361997" y="6057830"/>
            <a:chExt cx="1368953" cy="247568"/>
          </a:xfrm>
        </p:grpSpPr>
        <p:cxnSp>
          <p:nvCxnSpPr>
            <p:cNvPr id="24" name="爱设计-5-1">
              <a:extLst>
                <a:ext uri="{FF2B5EF4-FFF2-40B4-BE49-F238E27FC236}">
                  <a16:creationId xmlns:a16="http://schemas.microsoft.com/office/drawing/2014/main" id="{E591C533-2E71-3185-572D-57C108075AC7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爱设计-5-2">
              <a:extLst>
                <a:ext uri="{FF2B5EF4-FFF2-40B4-BE49-F238E27FC236}">
                  <a16:creationId xmlns:a16="http://schemas.microsoft.com/office/drawing/2014/main" id="{24F16F53-C35B-1A2B-B5D8-A2B602DA8932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爱设计-6">
            <a:extLst>
              <a:ext uri="{FF2B5EF4-FFF2-40B4-BE49-F238E27FC236}">
                <a16:creationId xmlns:a16="http://schemas.microsoft.com/office/drawing/2014/main" id="{11AEF0E8-D98F-8DA6-2D6E-69E9A1A40541}"/>
              </a:ext>
            </a:extLst>
          </p:cNvPr>
          <p:cNvSpPr/>
          <p:nvPr/>
        </p:nvSpPr>
        <p:spPr>
          <a:xfrm>
            <a:off x="0" y="1404498"/>
            <a:ext cx="5412852" cy="5448311"/>
          </a:xfrm>
          <a:custGeom>
            <a:avLst/>
            <a:gdLst>
              <a:gd name="connsiteX0" fmla="*/ 0 w 5412852"/>
              <a:gd name="connsiteY0" fmla="*/ 0 h 5448311"/>
              <a:gd name="connsiteX1" fmla="*/ 3929557 w 5412852"/>
              <a:gd name="connsiteY1" fmla="*/ 0 h 5448311"/>
              <a:gd name="connsiteX2" fmla="*/ 3942904 w 5412852"/>
              <a:gd name="connsiteY2" fmla="*/ 45191 h 5448311"/>
              <a:gd name="connsiteX3" fmla="*/ 4685566 w 5412852"/>
              <a:gd name="connsiteY3" fmla="*/ 1544749 h 5448311"/>
              <a:gd name="connsiteX4" fmla="*/ 5298604 w 5412852"/>
              <a:gd name="connsiteY4" fmla="*/ 2231389 h 5448311"/>
              <a:gd name="connsiteX5" fmla="*/ 5412852 w 5412852"/>
              <a:gd name="connsiteY5" fmla="*/ 2303821 h 5448311"/>
              <a:gd name="connsiteX6" fmla="*/ 5412852 w 5412852"/>
              <a:gd name="connsiteY6" fmla="*/ 3144618 h 5448311"/>
              <a:gd name="connsiteX7" fmla="*/ 5298479 w 5412852"/>
              <a:gd name="connsiteY7" fmla="*/ 3217050 h 5448311"/>
              <a:gd name="connsiteX8" fmla="*/ 4685437 w 5412852"/>
              <a:gd name="connsiteY8" fmla="*/ 3903690 h 5448311"/>
              <a:gd name="connsiteX9" fmla="*/ 3942774 w 5412852"/>
              <a:gd name="connsiteY9" fmla="*/ 5403121 h 5448311"/>
              <a:gd name="connsiteX10" fmla="*/ 3929432 w 5412852"/>
              <a:gd name="connsiteY10" fmla="*/ 5448311 h 5448311"/>
              <a:gd name="connsiteX11" fmla="*/ 0 w 5412852"/>
              <a:gd name="connsiteY11" fmla="*/ 5448311 h 544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2852" h="5448311">
                <a:moveTo>
                  <a:pt x="0" y="0"/>
                </a:moveTo>
                <a:lnTo>
                  <a:pt x="3929557" y="0"/>
                </a:lnTo>
                <a:lnTo>
                  <a:pt x="3942904" y="45191"/>
                </a:lnTo>
                <a:cubicBezTo>
                  <a:pt x="4096034" y="526373"/>
                  <a:pt x="4361379" y="1075914"/>
                  <a:pt x="4685566" y="1544749"/>
                </a:cubicBezTo>
                <a:cubicBezTo>
                  <a:pt x="4901729" y="1857263"/>
                  <a:pt x="5113448" y="2089708"/>
                  <a:pt x="5298604" y="2231389"/>
                </a:cubicBezTo>
                <a:lnTo>
                  <a:pt x="5412852" y="2303821"/>
                </a:lnTo>
                <a:lnTo>
                  <a:pt x="5412852" y="3144618"/>
                </a:lnTo>
                <a:lnTo>
                  <a:pt x="5298479" y="3217050"/>
                </a:lnTo>
                <a:cubicBezTo>
                  <a:pt x="5113324" y="3358731"/>
                  <a:pt x="4901474" y="3591176"/>
                  <a:pt x="4685437" y="3903690"/>
                </a:cubicBezTo>
                <a:cubicBezTo>
                  <a:pt x="4361255" y="4372015"/>
                  <a:pt x="4095910" y="4921811"/>
                  <a:pt x="3942774" y="5403121"/>
                </a:cubicBezTo>
                <a:lnTo>
                  <a:pt x="3929432" y="5448311"/>
                </a:lnTo>
                <a:lnTo>
                  <a:pt x="0" y="544831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elvetica"/>
            </a:endParaRPr>
          </a:p>
        </p:txBody>
      </p:sp>
      <p:sp>
        <p:nvSpPr>
          <p:cNvPr id="26" name="爱设计-7">
            <a:extLst>
              <a:ext uri="{FF2B5EF4-FFF2-40B4-BE49-F238E27FC236}">
                <a16:creationId xmlns:a16="http://schemas.microsoft.com/office/drawing/2014/main" id="{26C63F64-CEB4-3635-BB02-D6106605B388}"/>
              </a:ext>
            </a:extLst>
          </p:cNvPr>
          <p:cNvSpPr/>
          <p:nvPr/>
        </p:nvSpPr>
        <p:spPr>
          <a:xfrm rot="5400000" flipH="1">
            <a:off x="1942089" y="3387051"/>
            <a:ext cx="5435499" cy="1483202"/>
          </a:xfrm>
          <a:custGeom>
            <a:avLst/>
            <a:gdLst>
              <a:gd name="connsiteX0" fmla="*/ 1960891 w 1960891"/>
              <a:gd name="connsiteY0" fmla="*/ 1483202 h 1483202"/>
              <a:gd name="connsiteX1" fmla="*/ 0 w 1960891"/>
              <a:gd name="connsiteY1" fmla="*/ 1483202 h 1483202"/>
              <a:gd name="connsiteX2" fmla="*/ 16272 w 1960891"/>
              <a:gd name="connsiteY2" fmla="*/ 1469790 h 1483202"/>
              <a:gd name="connsiteX3" fmla="*/ 555891 w 1960891"/>
              <a:gd name="connsiteY3" fmla="*/ 727424 h 1483202"/>
              <a:gd name="connsiteX4" fmla="*/ 802986 w 1960891"/>
              <a:gd name="connsiteY4" fmla="*/ 114629 h 1483202"/>
              <a:gd name="connsiteX5" fmla="*/ 829075 w 1960891"/>
              <a:gd name="connsiteY5" fmla="*/ 0 h 1483202"/>
              <a:gd name="connsiteX6" fmla="*/ 1131817 w 1960891"/>
              <a:gd name="connsiteY6" fmla="*/ 0 h 1483202"/>
              <a:gd name="connsiteX7" fmla="*/ 1157907 w 1960891"/>
              <a:gd name="connsiteY7" fmla="*/ 114630 h 1483202"/>
              <a:gd name="connsiteX8" fmla="*/ 1405002 w 1960891"/>
              <a:gd name="connsiteY8" fmla="*/ 727425 h 1483202"/>
              <a:gd name="connsiteX9" fmla="*/ 1944621 w 1960891"/>
              <a:gd name="connsiteY9" fmla="*/ 1469791 h 14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60891" h="1483202">
                <a:moveTo>
                  <a:pt x="1960891" y="1483202"/>
                </a:moveTo>
                <a:lnTo>
                  <a:pt x="0" y="1483202"/>
                </a:lnTo>
                <a:lnTo>
                  <a:pt x="16272" y="1469790"/>
                </a:lnTo>
                <a:cubicBezTo>
                  <a:pt x="189495" y="1316739"/>
                  <a:pt x="387167" y="1051553"/>
                  <a:pt x="555891" y="727424"/>
                </a:cubicBezTo>
                <a:cubicBezTo>
                  <a:pt x="668373" y="511338"/>
                  <a:pt x="752016" y="299739"/>
                  <a:pt x="802986" y="114629"/>
                </a:cubicBezTo>
                <a:lnTo>
                  <a:pt x="829075" y="0"/>
                </a:lnTo>
                <a:lnTo>
                  <a:pt x="1131817" y="0"/>
                </a:lnTo>
                <a:lnTo>
                  <a:pt x="1157907" y="114630"/>
                </a:lnTo>
                <a:cubicBezTo>
                  <a:pt x="1208876" y="299740"/>
                  <a:pt x="1292520" y="511339"/>
                  <a:pt x="1405002" y="727425"/>
                </a:cubicBezTo>
                <a:cubicBezTo>
                  <a:pt x="1573725" y="1051554"/>
                  <a:pt x="1771397" y="1316740"/>
                  <a:pt x="1944621" y="1469791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4800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27" name="爱设计-8">
            <a:extLst>
              <a:ext uri="{FF2B5EF4-FFF2-40B4-BE49-F238E27FC236}">
                <a16:creationId xmlns:a16="http://schemas.microsoft.com/office/drawing/2014/main" id="{F41DFE95-F006-FAE9-1F61-6183DA8A6230}"/>
              </a:ext>
            </a:extLst>
          </p:cNvPr>
          <p:cNvSpPr/>
          <p:nvPr/>
        </p:nvSpPr>
        <p:spPr>
          <a:xfrm rot="3063981" flipV="1">
            <a:off x="3882402" y="1117103"/>
            <a:ext cx="4054551" cy="2306247"/>
          </a:xfrm>
          <a:prstGeom prst="arc">
            <a:avLst>
              <a:gd name="adj1" fmla="val 12948693"/>
              <a:gd name="adj2" fmla="val 17159065"/>
            </a:avLst>
          </a:prstGeom>
          <a:ln w="12700">
            <a:gradFill flip="none" rotWithShape="1">
              <a:gsLst>
                <a:gs pos="0">
                  <a:schemeClr val="accent1"/>
                </a:gs>
                <a:gs pos="4600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28" name="爱设计-9">
            <a:extLst>
              <a:ext uri="{FF2B5EF4-FFF2-40B4-BE49-F238E27FC236}">
                <a16:creationId xmlns:a16="http://schemas.microsoft.com/office/drawing/2014/main" id="{DD2F8607-B69F-CCD8-FE4D-94ED18CB4F7B}"/>
              </a:ext>
            </a:extLst>
          </p:cNvPr>
          <p:cNvSpPr/>
          <p:nvPr/>
        </p:nvSpPr>
        <p:spPr>
          <a:xfrm rot="18536019">
            <a:off x="3815117" y="4892482"/>
            <a:ext cx="4054551" cy="2306247"/>
          </a:xfrm>
          <a:prstGeom prst="arc">
            <a:avLst>
              <a:gd name="adj1" fmla="val 12948693"/>
              <a:gd name="adj2" fmla="val 17159065"/>
            </a:avLst>
          </a:prstGeom>
          <a:ln w="12700">
            <a:gradFill flip="none" rotWithShape="1">
              <a:gsLst>
                <a:gs pos="0">
                  <a:schemeClr val="accent1"/>
                </a:gs>
                <a:gs pos="4600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29" name="爱设计-10">
            <a:extLst>
              <a:ext uri="{FF2B5EF4-FFF2-40B4-BE49-F238E27FC236}">
                <a16:creationId xmlns:a16="http://schemas.microsoft.com/office/drawing/2014/main" id="{2D8684B7-E6F0-C596-9B13-F07821776036}"/>
              </a:ext>
            </a:extLst>
          </p:cNvPr>
          <p:cNvSpPr>
            <a:spLocks/>
          </p:cNvSpPr>
          <p:nvPr/>
        </p:nvSpPr>
        <p:spPr>
          <a:xfrm flipH="1">
            <a:off x="6773574" y="1404498"/>
            <a:ext cx="5418426" cy="5448311"/>
          </a:xfrm>
          <a:custGeom>
            <a:avLst/>
            <a:gdLst>
              <a:gd name="connsiteX0" fmla="*/ 3935131 w 5418426"/>
              <a:gd name="connsiteY0" fmla="*/ 0 h 5448311"/>
              <a:gd name="connsiteX1" fmla="*/ 0 w 5418426"/>
              <a:gd name="connsiteY1" fmla="*/ 0 h 5448311"/>
              <a:gd name="connsiteX2" fmla="*/ 0 w 5418426"/>
              <a:gd name="connsiteY2" fmla="*/ 5448311 h 5448311"/>
              <a:gd name="connsiteX3" fmla="*/ 3935006 w 5418426"/>
              <a:gd name="connsiteY3" fmla="*/ 5448311 h 5448311"/>
              <a:gd name="connsiteX4" fmla="*/ 3948348 w 5418426"/>
              <a:gd name="connsiteY4" fmla="*/ 5403121 h 5448311"/>
              <a:gd name="connsiteX5" fmla="*/ 4691010 w 5418426"/>
              <a:gd name="connsiteY5" fmla="*/ 3903690 h 5448311"/>
              <a:gd name="connsiteX6" fmla="*/ 5304053 w 5418426"/>
              <a:gd name="connsiteY6" fmla="*/ 3217050 h 5448311"/>
              <a:gd name="connsiteX7" fmla="*/ 5418426 w 5418426"/>
              <a:gd name="connsiteY7" fmla="*/ 3144618 h 5448311"/>
              <a:gd name="connsiteX8" fmla="*/ 5418426 w 5418426"/>
              <a:gd name="connsiteY8" fmla="*/ 2303821 h 5448311"/>
              <a:gd name="connsiteX9" fmla="*/ 5304177 w 5418426"/>
              <a:gd name="connsiteY9" fmla="*/ 2231389 h 5448311"/>
              <a:gd name="connsiteX10" fmla="*/ 4691140 w 5418426"/>
              <a:gd name="connsiteY10" fmla="*/ 1544749 h 5448311"/>
              <a:gd name="connsiteX11" fmla="*/ 3948478 w 5418426"/>
              <a:gd name="connsiteY11" fmla="*/ 45191 h 544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8426" h="5448311">
                <a:moveTo>
                  <a:pt x="3935131" y="0"/>
                </a:moveTo>
                <a:lnTo>
                  <a:pt x="0" y="0"/>
                </a:lnTo>
                <a:lnTo>
                  <a:pt x="0" y="5448311"/>
                </a:lnTo>
                <a:lnTo>
                  <a:pt x="3935006" y="5448311"/>
                </a:lnTo>
                <a:lnTo>
                  <a:pt x="3948348" y="5403121"/>
                </a:lnTo>
                <a:cubicBezTo>
                  <a:pt x="4101484" y="4921811"/>
                  <a:pt x="4366829" y="4372015"/>
                  <a:pt x="4691010" y="3903690"/>
                </a:cubicBezTo>
                <a:cubicBezTo>
                  <a:pt x="4907048" y="3591176"/>
                  <a:pt x="5118898" y="3358731"/>
                  <a:pt x="5304053" y="3217050"/>
                </a:cubicBezTo>
                <a:lnTo>
                  <a:pt x="5418426" y="3144618"/>
                </a:lnTo>
                <a:lnTo>
                  <a:pt x="5418426" y="2303821"/>
                </a:lnTo>
                <a:lnTo>
                  <a:pt x="5304177" y="2231389"/>
                </a:lnTo>
                <a:cubicBezTo>
                  <a:pt x="5119022" y="2089708"/>
                  <a:pt x="4907302" y="1857263"/>
                  <a:pt x="4691140" y="1544749"/>
                </a:cubicBezTo>
                <a:cubicBezTo>
                  <a:pt x="4366953" y="1075914"/>
                  <a:pt x="4101608" y="526373"/>
                  <a:pt x="3948478" y="4519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Helvetica"/>
              <a:ea typeface="思源黑体 CN Regular"/>
            </a:endParaRPr>
          </a:p>
        </p:txBody>
      </p:sp>
      <p:sp>
        <p:nvSpPr>
          <p:cNvPr id="30" name="爱设计-11">
            <a:extLst>
              <a:ext uri="{FF2B5EF4-FFF2-40B4-BE49-F238E27FC236}">
                <a16:creationId xmlns:a16="http://schemas.microsoft.com/office/drawing/2014/main" id="{2730DAE6-D99D-F657-45EA-88210EED2102}"/>
              </a:ext>
            </a:extLst>
          </p:cNvPr>
          <p:cNvSpPr/>
          <p:nvPr/>
        </p:nvSpPr>
        <p:spPr>
          <a:xfrm rot="16200000">
            <a:off x="4814413" y="3387051"/>
            <a:ext cx="5435499" cy="1483202"/>
          </a:xfrm>
          <a:custGeom>
            <a:avLst/>
            <a:gdLst>
              <a:gd name="connsiteX0" fmla="*/ 1960891 w 1960891"/>
              <a:gd name="connsiteY0" fmla="*/ 1483202 h 1483202"/>
              <a:gd name="connsiteX1" fmla="*/ 0 w 1960891"/>
              <a:gd name="connsiteY1" fmla="*/ 1483202 h 1483202"/>
              <a:gd name="connsiteX2" fmla="*/ 16272 w 1960891"/>
              <a:gd name="connsiteY2" fmla="*/ 1469790 h 1483202"/>
              <a:gd name="connsiteX3" fmla="*/ 555891 w 1960891"/>
              <a:gd name="connsiteY3" fmla="*/ 727424 h 1483202"/>
              <a:gd name="connsiteX4" fmla="*/ 802986 w 1960891"/>
              <a:gd name="connsiteY4" fmla="*/ 114629 h 1483202"/>
              <a:gd name="connsiteX5" fmla="*/ 829075 w 1960891"/>
              <a:gd name="connsiteY5" fmla="*/ 0 h 1483202"/>
              <a:gd name="connsiteX6" fmla="*/ 1131817 w 1960891"/>
              <a:gd name="connsiteY6" fmla="*/ 0 h 1483202"/>
              <a:gd name="connsiteX7" fmla="*/ 1157907 w 1960891"/>
              <a:gd name="connsiteY7" fmla="*/ 114630 h 1483202"/>
              <a:gd name="connsiteX8" fmla="*/ 1405002 w 1960891"/>
              <a:gd name="connsiteY8" fmla="*/ 727425 h 1483202"/>
              <a:gd name="connsiteX9" fmla="*/ 1944621 w 1960891"/>
              <a:gd name="connsiteY9" fmla="*/ 1469791 h 14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60891" h="1483202">
                <a:moveTo>
                  <a:pt x="1960891" y="1483202"/>
                </a:moveTo>
                <a:lnTo>
                  <a:pt x="0" y="1483202"/>
                </a:lnTo>
                <a:lnTo>
                  <a:pt x="16272" y="1469790"/>
                </a:lnTo>
                <a:cubicBezTo>
                  <a:pt x="189495" y="1316739"/>
                  <a:pt x="387167" y="1051553"/>
                  <a:pt x="555891" y="727424"/>
                </a:cubicBezTo>
                <a:cubicBezTo>
                  <a:pt x="668373" y="511338"/>
                  <a:pt x="752016" y="299739"/>
                  <a:pt x="802986" y="114629"/>
                </a:cubicBezTo>
                <a:lnTo>
                  <a:pt x="829075" y="0"/>
                </a:lnTo>
                <a:lnTo>
                  <a:pt x="1131817" y="0"/>
                </a:lnTo>
                <a:lnTo>
                  <a:pt x="1157907" y="114630"/>
                </a:lnTo>
                <a:cubicBezTo>
                  <a:pt x="1208876" y="299740"/>
                  <a:pt x="1292520" y="511339"/>
                  <a:pt x="1405002" y="727425"/>
                </a:cubicBezTo>
                <a:cubicBezTo>
                  <a:pt x="1573725" y="1051554"/>
                  <a:pt x="1771397" y="1316740"/>
                  <a:pt x="1944621" y="1469791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4800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31" name="爱设计-12">
            <a:extLst>
              <a:ext uri="{FF2B5EF4-FFF2-40B4-BE49-F238E27FC236}">
                <a16:creationId xmlns:a16="http://schemas.microsoft.com/office/drawing/2014/main" id="{60AC0BE5-A9E8-A604-1617-41A646EF7805}"/>
              </a:ext>
            </a:extLst>
          </p:cNvPr>
          <p:cNvSpPr/>
          <p:nvPr/>
        </p:nvSpPr>
        <p:spPr>
          <a:xfrm rot="18536019" flipH="1" flipV="1">
            <a:off x="4255048" y="1117103"/>
            <a:ext cx="4054551" cy="2306247"/>
          </a:xfrm>
          <a:prstGeom prst="arc">
            <a:avLst>
              <a:gd name="adj1" fmla="val 12948693"/>
              <a:gd name="adj2" fmla="val 17159065"/>
            </a:avLst>
          </a:prstGeom>
          <a:ln w="12700">
            <a:gradFill flip="none" rotWithShape="1">
              <a:gsLst>
                <a:gs pos="0">
                  <a:schemeClr val="accent1"/>
                </a:gs>
                <a:gs pos="4600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32" name="爱设计-13">
            <a:extLst>
              <a:ext uri="{FF2B5EF4-FFF2-40B4-BE49-F238E27FC236}">
                <a16:creationId xmlns:a16="http://schemas.microsoft.com/office/drawing/2014/main" id="{1989F5DE-DFB4-EC57-C71E-CEDD06770DC3}"/>
              </a:ext>
            </a:extLst>
          </p:cNvPr>
          <p:cNvSpPr/>
          <p:nvPr/>
        </p:nvSpPr>
        <p:spPr>
          <a:xfrm rot="3063981" flipH="1">
            <a:off x="4322333" y="4892482"/>
            <a:ext cx="4054551" cy="2306247"/>
          </a:xfrm>
          <a:prstGeom prst="arc">
            <a:avLst>
              <a:gd name="adj1" fmla="val 12948693"/>
              <a:gd name="adj2" fmla="val 17159065"/>
            </a:avLst>
          </a:prstGeom>
          <a:ln w="12700">
            <a:gradFill flip="none" rotWithShape="1">
              <a:gsLst>
                <a:gs pos="0">
                  <a:schemeClr val="accent1"/>
                </a:gs>
                <a:gs pos="4600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33" name="爱设计-14">
            <a:extLst>
              <a:ext uri="{FF2B5EF4-FFF2-40B4-BE49-F238E27FC236}">
                <a16:creationId xmlns:a16="http://schemas.microsoft.com/office/drawing/2014/main" id="{C12D2D28-39D9-A5B3-9904-5161A851F314}"/>
              </a:ext>
            </a:extLst>
          </p:cNvPr>
          <p:cNvSpPr/>
          <p:nvPr/>
        </p:nvSpPr>
        <p:spPr>
          <a:xfrm>
            <a:off x="4445749" y="2372931"/>
            <a:ext cx="3520322" cy="3524248"/>
          </a:xfrm>
          <a:custGeom>
            <a:avLst/>
            <a:gdLst>
              <a:gd name="connsiteX0" fmla="*/ 1948158 w 3044273"/>
              <a:gd name="connsiteY0" fmla="*/ 3046415 h 3047670"/>
              <a:gd name="connsiteX1" fmla="*/ 1948787 w 3044273"/>
              <a:gd name="connsiteY1" fmla="*/ 3047043 h 3047670"/>
              <a:gd name="connsiteX2" fmla="*/ 1948158 w 3044273"/>
              <a:gd name="connsiteY2" fmla="*/ 3047670 h 3047670"/>
              <a:gd name="connsiteX3" fmla="*/ 1947530 w 3044273"/>
              <a:gd name="connsiteY3" fmla="*/ 3047043 h 3047670"/>
              <a:gd name="connsiteX4" fmla="*/ 1948158 w 3044273"/>
              <a:gd name="connsiteY4" fmla="*/ 3046415 h 3047670"/>
              <a:gd name="connsiteX5" fmla="*/ 2262811 w 3044273"/>
              <a:gd name="connsiteY5" fmla="*/ 3022973 h 3047670"/>
              <a:gd name="connsiteX6" fmla="*/ 2263440 w 3044273"/>
              <a:gd name="connsiteY6" fmla="*/ 3023601 h 3047670"/>
              <a:gd name="connsiteX7" fmla="*/ 2262811 w 3044273"/>
              <a:gd name="connsiteY7" fmla="*/ 3024229 h 3047670"/>
              <a:gd name="connsiteX8" fmla="*/ 2262183 w 3044273"/>
              <a:gd name="connsiteY8" fmla="*/ 3023601 h 3047670"/>
              <a:gd name="connsiteX9" fmla="*/ 2262811 w 3044273"/>
              <a:gd name="connsiteY9" fmla="*/ 3022973 h 3047670"/>
              <a:gd name="connsiteX10" fmla="*/ 2029306 w 3044273"/>
              <a:gd name="connsiteY10" fmla="*/ 3020035 h 3047670"/>
              <a:gd name="connsiteX11" fmla="*/ 2030185 w 3044273"/>
              <a:gd name="connsiteY11" fmla="*/ 3020915 h 3047670"/>
              <a:gd name="connsiteX12" fmla="*/ 2029306 w 3044273"/>
              <a:gd name="connsiteY12" fmla="*/ 3021794 h 3047670"/>
              <a:gd name="connsiteX13" fmla="*/ 2028426 w 3044273"/>
              <a:gd name="connsiteY13" fmla="*/ 3020915 h 3047670"/>
              <a:gd name="connsiteX14" fmla="*/ 2029306 w 3044273"/>
              <a:gd name="connsiteY14" fmla="*/ 3020035 h 3047670"/>
              <a:gd name="connsiteX15" fmla="*/ 1527099 w 3044273"/>
              <a:gd name="connsiteY15" fmla="*/ 3010364 h 3047670"/>
              <a:gd name="connsiteX16" fmla="*/ 1529736 w 3044273"/>
              <a:gd name="connsiteY16" fmla="*/ 3013001 h 3047670"/>
              <a:gd name="connsiteX17" fmla="*/ 1527099 w 3044273"/>
              <a:gd name="connsiteY17" fmla="*/ 3015640 h 3047670"/>
              <a:gd name="connsiteX18" fmla="*/ 1524462 w 3044273"/>
              <a:gd name="connsiteY18" fmla="*/ 3013001 h 3047670"/>
              <a:gd name="connsiteX19" fmla="*/ 1527099 w 3044273"/>
              <a:gd name="connsiteY19" fmla="*/ 3010364 h 3047670"/>
              <a:gd name="connsiteX20" fmla="*/ 1612392 w 3044273"/>
              <a:gd name="connsiteY20" fmla="*/ 3008101 h 3047670"/>
              <a:gd name="connsiteX21" fmla="*/ 1614401 w 3044273"/>
              <a:gd name="connsiteY21" fmla="*/ 3010111 h 3047670"/>
              <a:gd name="connsiteX22" fmla="*/ 1612392 w 3044273"/>
              <a:gd name="connsiteY22" fmla="*/ 3012122 h 3047670"/>
              <a:gd name="connsiteX23" fmla="*/ 1610382 w 3044273"/>
              <a:gd name="connsiteY23" fmla="*/ 3010111 h 3047670"/>
              <a:gd name="connsiteX24" fmla="*/ 1612392 w 3044273"/>
              <a:gd name="connsiteY24" fmla="*/ 3008101 h 3047670"/>
              <a:gd name="connsiteX25" fmla="*/ 1441807 w 3044273"/>
              <a:gd name="connsiteY25" fmla="*/ 3007221 h 3047670"/>
              <a:gd name="connsiteX26" fmla="*/ 1444949 w 3044273"/>
              <a:gd name="connsiteY26" fmla="*/ 3010361 h 3047670"/>
              <a:gd name="connsiteX27" fmla="*/ 1438667 w 3044273"/>
              <a:gd name="connsiteY27" fmla="*/ 3010361 h 3047670"/>
              <a:gd name="connsiteX28" fmla="*/ 1441807 w 3044273"/>
              <a:gd name="connsiteY28" fmla="*/ 3007221 h 3047670"/>
              <a:gd name="connsiteX29" fmla="*/ 1697183 w 3044273"/>
              <a:gd name="connsiteY29" fmla="*/ 3000691 h 3047670"/>
              <a:gd name="connsiteX30" fmla="*/ 1698816 w 3044273"/>
              <a:gd name="connsiteY30" fmla="*/ 3002198 h 3047670"/>
              <a:gd name="connsiteX31" fmla="*/ 1697309 w 3044273"/>
              <a:gd name="connsiteY31" fmla="*/ 3003706 h 3047670"/>
              <a:gd name="connsiteX32" fmla="*/ 1695801 w 3044273"/>
              <a:gd name="connsiteY32" fmla="*/ 3002198 h 3047670"/>
              <a:gd name="connsiteX33" fmla="*/ 1697183 w 3044273"/>
              <a:gd name="connsiteY33" fmla="*/ 3000691 h 3047670"/>
              <a:gd name="connsiteX34" fmla="*/ 2108820 w 3044273"/>
              <a:gd name="connsiteY34" fmla="*/ 2989510 h 3047670"/>
              <a:gd name="connsiteX35" fmla="*/ 2109447 w 3044273"/>
              <a:gd name="connsiteY35" fmla="*/ 2990138 h 3047670"/>
              <a:gd name="connsiteX36" fmla="*/ 2108820 w 3044273"/>
              <a:gd name="connsiteY36" fmla="*/ 2990765 h 3047670"/>
              <a:gd name="connsiteX37" fmla="*/ 2108192 w 3044273"/>
              <a:gd name="connsiteY37" fmla="*/ 2990138 h 3047670"/>
              <a:gd name="connsiteX38" fmla="*/ 2108820 w 3044273"/>
              <a:gd name="connsiteY38" fmla="*/ 2989510 h 3047670"/>
              <a:gd name="connsiteX39" fmla="*/ 1781596 w 3044273"/>
              <a:gd name="connsiteY39" fmla="*/ 2987877 h 3047670"/>
              <a:gd name="connsiteX40" fmla="*/ 1782979 w 3044273"/>
              <a:gd name="connsiteY40" fmla="*/ 2989135 h 3047670"/>
              <a:gd name="connsiteX41" fmla="*/ 1781596 w 3044273"/>
              <a:gd name="connsiteY41" fmla="*/ 2990516 h 3047670"/>
              <a:gd name="connsiteX42" fmla="*/ 1780214 w 3044273"/>
              <a:gd name="connsiteY42" fmla="*/ 2989135 h 3047670"/>
              <a:gd name="connsiteX43" fmla="*/ 1781596 w 3044273"/>
              <a:gd name="connsiteY43" fmla="*/ 2987877 h 3047670"/>
              <a:gd name="connsiteX44" fmla="*/ 2340852 w 3044273"/>
              <a:gd name="connsiteY44" fmla="*/ 2979519 h 3047670"/>
              <a:gd name="connsiteX45" fmla="*/ 2341607 w 3044273"/>
              <a:gd name="connsiteY45" fmla="*/ 2980147 h 3047670"/>
              <a:gd name="connsiteX46" fmla="*/ 2340852 w 3044273"/>
              <a:gd name="connsiteY46" fmla="*/ 2980774 h 3047670"/>
              <a:gd name="connsiteX47" fmla="*/ 2340223 w 3044273"/>
              <a:gd name="connsiteY47" fmla="*/ 2980147 h 3047670"/>
              <a:gd name="connsiteX48" fmla="*/ 2340852 w 3044273"/>
              <a:gd name="connsiteY48" fmla="*/ 2979519 h 3047670"/>
              <a:gd name="connsiteX49" fmla="*/ 1864879 w 3044273"/>
              <a:gd name="connsiteY49" fmla="*/ 2969789 h 3047670"/>
              <a:gd name="connsiteX50" fmla="*/ 1866259 w 3044273"/>
              <a:gd name="connsiteY50" fmla="*/ 2971171 h 3047670"/>
              <a:gd name="connsiteX51" fmla="*/ 1865005 w 3044273"/>
              <a:gd name="connsiteY51" fmla="*/ 2972554 h 3047670"/>
              <a:gd name="connsiteX52" fmla="*/ 1863623 w 3044273"/>
              <a:gd name="connsiteY52" fmla="*/ 2971171 h 3047670"/>
              <a:gd name="connsiteX53" fmla="*/ 1864879 w 3044273"/>
              <a:gd name="connsiteY53" fmla="*/ 2969789 h 3047670"/>
              <a:gd name="connsiteX54" fmla="*/ 2186577 w 3044273"/>
              <a:gd name="connsiteY54" fmla="*/ 2954463 h 3047670"/>
              <a:gd name="connsiteX55" fmla="*/ 2187204 w 3044273"/>
              <a:gd name="connsiteY55" fmla="*/ 2955091 h 3047670"/>
              <a:gd name="connsiteX56" fmla="*/ 2186577 w 3044273"/>
              <a:gd name="connsiteY56" fmla="*/ 2955720 h 3047670"/>
              <a:gd name="connsiteX57" fmla="*/ 2185949 w 3044273"/>
              <a:gd name="connsiteY57" fmla="*/ 2955091 h 3047670"/>
              <a:gd name="connsiteX58" fmla="*/ 2186577 w 3044273"/>
              <a:gd name="connsiteY58" fmla="*/ 2954463 h 3047670"/>
              <a:gd name="connsiteX59" fmla="*/ 1947029 w 3044273"/>
              <a:gd name="connsiteY59" fmla="*/ 2947053 h 3047670"/>
              <a:gd name="connsiteX60" fmla="*/ 1948159 w 3044273"/>
              <a:gd name="connsiteY60" fmla="*/ 2948183 h 3047670"/>
              <a:gd name="connsiteX61" fmla="*/ 1947029 w 3044273"/>
              <a:gd name="connsiteY61" fmla="*/ 2949313 h 3047670"/>
              <a:gd name="connsiteX62" fmla="*/ 1945899 w 3044273"/>
              <a:gd name="connsiteY62" fmla="*/ 2948183 h 3047670"/>
              <a:gd name="connsiteX63" fmla="*/ 1947029 w 3044273"/>
              <a:gd name="connsiteY63" fmla="*/ 2947053 h 3047670"/>
              <a:gd name="connsiteX64" fmla="*/ 2413200 w 3044273"/>
              <a:gd name="connsiteY64" fmla="*/ 2934380 h 3047670"/>
              <a:gd name="connsiteX65" fmla="*/ 2413830 w 3044273"/>
              <a:gd name="connsiteY65" fmla="*/ 2935008 h 3047670"/>
              <a:gd name="connsiteX66" fmla="*/ 2413200 w 3044273"/>
              <a:gd name="connsiteY66" fmla="*/ 2935635 h 3047670"/>
              <a:gd name="connsiteX67" fmla="*/ 2412446 w 3044273"/>
              <a:gd name="connsiteY67" fmla="*/ 2935008 h 3047670"/>
              <a:gd name="connsiteX68" fmla="*/ 2413200 w 3044273"/>
              <a:gd name="connsiteY68" fmla="*/ 2934380 h 3047670"/>
              <a:gd name="connsiteX69" fmla="*/ 2027550 w 3044273"/>
              <a:gd name="connsiteY69" fmla="*/ 2917782 h 3047670"/>
              <a:gd name="connsiteX70" fmla="*/ 2030062 w 3044273"/>
              <a:gd name="connsiteY70" fmla="*/ 2920169 h 3047670"/>
              <a:gd name="connsiteX71" fmla="*/ 2027675 w 3044273"/>
              <a:gd name="connsiteY71" fmla="*/ 2922682 h 3047670"/>
              <a:gd name="connsiteX72" fmla="*/ 2025163 w 3044273"/>
              <a:gd name="connsiteY72" fmla="*/ 2920295 h 3047670"/>
              <a:gd name="connsiteX73" fmla="*/ 2027550 w 3044273"/>
              <a:gd name="connsiteY73" fmla="*/ 2917782 h 3047670"/>
              <a:gd name="connsiteX74" fmla="*/ 2262194 w 3044273"/>
              <a:gd name="connsiteY74" fmla="*/ 2915021 h 3047670"/>
              <a:gd name="connsiteX75" fmla="*/ 2262823 w 3044273"/>
              <a:gd name="connsiteY75" fmla="*/ 2915649 h 3047670"/>
              <a:gd name="connsiteX76" fmla="*/ 2262194 w 3044273"/>
              <a:gd name="connsiteY76" fmla="*/ 2916278 h 3047670"/>
              <a:gd name="connsiteX77" fmla="*/ 2261566 w 3044273"/>
              <a:gd name="connsiteY77" fmla="*/ 2915649 h 3047670"/>
              <a:gd name="connsiteX78" fmla="*/ 2262194 w 3044273"/>
              <a:gd name="connsiteY78" fmla="*/ 2915021 h 3047670"/>
              <a:gd name="connsiteX79" fmla="*/ 1526850 w 3044273"/>
              <a:gd name="connsiteY79" fmla="*/ 2912005 h 3047670"/>
              <a:gd name="connsiteX80" fmla="*/ 1532880 w 3044273"/>
              <a:gd name="connsiteY80" fmla="*/ 2917909 h 3047670"/>
              <a:gd name="connsiteX81" fmla="*/ 1526850 w 3044273"/>
              <a:gd name="connsiteY81" fmla="*/ 2923938 h 3047670"/>
              <a:gd name="connsiteX82" fmla="*/ 1520820 w 3044273"/>
              <a:gd name="connsiteY82" fmla="*/ 2918034 h 3047670"/>
              <a:gd name="connsiteX83" fmla="*/ 1526850 w 3044273"/>
              <a:gd name="connsiteY83" fmla="*/ 2912005 h 3047670"/>
              <a:gd name="connsiteX84" fmla="*/ 1612017 w 3044273"/>
              <a:gd name="connsiteY84" fmla="*/ 2909746 h 3047670"/>
              <a:gd name="connsiteX85" fmla="*/ 1617166 w 3044273"/>
              <a:gd name="connsiteY85" fmla="*/ 2914770 h 3047670"/>
              <a:gd name="connsiteX86" fmla="*/ 1612142 w 3044273"/>
              <a:gd name="connsiteY86" fmla="*/ 2919919 h 3047670"/>
              <a:gd name="connsiteX87" fmla="*/ 1606992 w 3044273"/>
              <a:gd name="connsiteY87" fmla="*/ 2914895 h 3047670"/>
              <a:gd name="connsiteX88" fmla="*/ 1612017 w 3044273"/>
              <a:gd name="connsiteY88" fmla="*/ 2909746 h 3047670"/>
              <a:gd name="connsiteX89" fmla="*/ 1441556 w 3044273"/>
              <a:gd name="connsiteY89" fmla="*/ 2908739 h 3047670"/>
              <a:gd name="connsiteX90" fmla="*/ 1448465 w 3044273"/>
              <a:gd name="connsiteY90" fmla="*/ 2915523 h 3047670"/>
              <a:gd name="connsiteX91" fmla="*/ 1441681 w 3044273"/>
              <a:gd name="connsiteY91" fmla="*/ 2922430 h 3047670"/>
              <a:gd name="connsiteX92" fmla="*/ 1434773 w 3044273"/>
              <a:gd name="connsiteY92" fmla="*/ 2915648 h 3047670"/>
              <a:gd name="connsiteX93" fmla="*/ 1441556 w 3044273"/>
              <a:gd name="connsiteY93" fmla="*/ 2908739 h 3047670"/>
              <a:gd name="connsiteX94" fmla="*/ 1696805 w 3044273"/>
              <a:gd name="connsiteY94" fmla="*/ 2902207 h 3047670"/>
              <a:gd name="connsiteX95" fmla="*/ 1701077 w 3044273"/>
              <a:gd name="connsiteY95" fmla="*/ 2906352 h 3047670"/>
              <a:gd name="connsiteX96" fmla="*/ 1696930 w 3044273"/>
              <a:gd name="connsiteY96" fmla="*/ 2910624 h 3047670"/>
              <a:gd name="connsiteX97" fmla="*/ 1692660 w 3044273"/>
              <a:gd name="connsiteY97" fmla="*/ 2906479 h 3047670"/>
              <a:gd name="connsiteX98" fmla="*/ 1696805 w 3044273"/>
              <a:gd name="connsiteY98" fmla="*/ 2902207 h 3047670"/>
              <a:gd name="connsiteX99" fmla="*/ 1356767 w 3044273"/>
              <a:gd name="connsiteY99" fmla="*/ 2900575 h 3047670"/>
              <a:gd name="connsiteX100" fmla="*/ 1363801 w 3044273"/>
              <a:gd name="connsiteY100" fmla="*/ 2907610 h 3047670"/>
              <a:gd name="connsiteX101" fmla="*/ 1356767 w 3044273"/>
              <a:gd name="connsiteY101" fmla="*/ 2914769 h 3047670"/>
              <a:gd name="connsiteX102" fmla="*/ 1349607 w 3044273"/>
              <a:gd name="connsiteY102" fmla="*/ 2907735 h 3047670"/>
              <a:gd name="connsiteX103" fmla="*/ 1356767 w 3044273"/>
              <a:gd name="connsiteY103" fmla="*/ 2900575 h 3047670"/>
              <a:gd name="connsiteX104" fmla="*/ 1781094 w 3044273"/>
              <a:gd name="connsiteY104" fmla="*/ 2888766 h 3047670"/>
              <a:gd name="connsiteX105" fmla="*/ 1784863 w 3044273"/>
              <a:gd name="connsiteY105" fmla="*/ 2892535 h 3047670"/>
              <a:gd name="connsiteX106" fmla="*/ 1781094 w 3044273"/>
              <a:gd name="connsiteY106" fmla="*/ 2896303 h 3047670"/>
              <a:gd name="connsiteX107" fmla="*/ 1777326 w 3044273"/>
              <a:gd name="connsiteY107" fmla="*/ 2892535 h 3047670"/>
              <a:gd name="connsiteX108" fmla="*/ 1781094 w 3044273"/>
              <a:gd name="connsiteY108" fmla="*/ 2888766 h 3047670"/>
              <a:gd name="connsiteX109" fmla="*/ 1272353 w 3044273"/>
              <a:gd name="connsiteY109" fmla="*/ 2887510 h 3047670"/>
              <a:gd name="connsiteX110" fmla="*/ 1279261 w 3044273"/>
              <a:gd name="connsiteY110" fmla="*/ 2894292 h 3047670"/>
              <a:gd name="connsiteX111" fmla="*/ 1272479 w 3044273"/>
              <a:gd name="connsiteY111" fmla="*/ 2901201 h 3047670"/>
              <a:gd name="connsiteX112" fmla="*/ 1265569 w 3044273"/>
              <a:gd name="connsiteY112" fmla="*/ 2894419 h 3047670"/>
              <a:gd name="connsiteX113" fmla="*/ 1272353 w 3044273"/>
              <a:gd name="connsiteY113" fmla="*/ 2887510 h 3047670"/>
              <a:gd name="connsiteX114" fmla="*/ 2106435 w 3044273"/>
              <a:gd name="connsiteY114" fmla="*/ 2886128 h 3047670"/>
              <a:gd name="connsiteX115" fmla="*/ 2107942 w 3044273"/>
              <a:gd name="connsiteY115" fmla="*/ 2887636 h 3047670"/>
              <a:gd name="connsiteX116" fmla="*/ 2106435 w 3044273"/>
              <a:gd name="connsiteY116" fmla="*/ 2889143 h 3047670"/>
              <a:gd name="connsiteX117" fmla="*/ 2104802 w 3044273"/>
              <a:gd name="connsiteY117" fmla="*/ 2887636 h 3047670"/>
              <a:gd name="connsiteX118" fmla="*/ 2106435 w 3044273"/>
              <a:gd name="connsiteY118" fmla="*/ 2886128 h 3047670"/>
              <a:gd name="connsiteX119" fmla="*/ 2483053 w 3044273"/>
              <a:gd name="connsiteY119" fmla="*/ 2885373 h 3047670"/>
              <a:gd name="connsiteX120" fmla="*/ 2483682 w 3044273"/>
              <a:gd name="connsiteY120" fmla="*/ 2886001 h 3047670"/>
              <a:gd name="connsiteX121" fmla="*/ 2483053 w 3044273"/>
              <a:gd name="connsiteY121" fmla="*/ 2886630 h 3047670"/>
              <a:gd name="connsiteX122" fmla="*/ 2482425 w 3044273"/>
              <a:gd name="connsiteY122" fmla="*/ 2886001 h 3047670"/>
              <a:gd name="connsiteX123" fmla="*/ 2483053 w 3044273"/>
              <a:gd name="connsiteY123" fmla="*/ 2885373 h 3047670"/>
              <a:gd name="connsiteX124" fmla="*/ 2335429 w 3044273"/>
              <a:gd name="connsiteY124" fmla="*/ 2871432 h 3047670"/>
              <a:gd name="connsiteX125" fmla="*/ 2336058 w 3044273"/>
              <a:gd name="connsiteY125" fmla="*/ 2872060 h 3047670"/>
              <a:gd name="connsiteX126" fmla="*/ 2335429 w 3044273"/>
              <a:gd name="connsiteY126" fmla="*/ 2872689 h 3047670"/>
              <a:gd name="connsiteX127" fmla="*/ 2334801 w 3044273"/>
              <a:gd name="connsiteY127" fmla="*/ 2872060 h 3047670"/>
              <a:gd name="connsiteX128" fmla="*/ 2335429 w 3044273"/>
              <a:gd name="connsiteY128" fmla="*/ 2871432 h 3047670"/>
              <a:gd name="connsiteX129" fmla="*/ 1864125 w 3044273"/>
              <a:gd name="connsiteY129" fmla="*/ 2869549 h 3047670"/>
              <a:gd name="connsiteX130" fmla="*/ 1867895 w 3044273"/>
              <a:gd name="connsiteY130" fmla="*/ 2873319 h 3047670"/>
              <a:gd name="connsiteX131" fmla="*/ 1864125 w 3044273"/>
              <a:gd name="connsiteY131" fmla="*/ 2877087 h 3047670"/>
              <a:gd name="connsiteX132" fmla="*/ 1860356 w 3044273"/>
              <a:gd name="connsiteY132" fmla="*/ 2873319 h 3047670"/>
              <a:gd name="connsiteX133" fmla="*/ 1864125 w 3044273"/>
              <a:gd name="connsiteY133" fmla="*/ 2869549 h 3047670"/>
              <a:gd name="connsiteX134" fmla="*/ 1189323 w 3044273"/>
              <a:gd name="connsiteY134" fmla="*/ 2869549 h 3047670"/>
              <a:gd name="connsiteX135" fmla="*/ 1195478 w 3044273"/>
              <a:gd name="connsiteY135" fmla="*/ 2875704 h 3047670"/>
              <a:gd name="connsiteX136" fmla="*/ 1189323 w 3044273"/>
              <a:gd name="connsiteY136" fmla="*/ 2881859 h 3047670"/>
              <a:gd name="connsiteX137" fmla="*/ 1183041 w 3044273"/>
              <a:gd name="connsiteY137" fmla="*/ 2875704 h 3047670"/>
              <a:gd name="connsiteX138" fmla="*/ 1189323 w 3044273"/>
              <a:gd name="connsiteY138" fmla="*/ 2869549 h 3047670"/>
              <a:gd name="connsiteX139" fmla="*/ 2182937 w 3044273"/>
              <a:gd name="connsiteY139" fmla="*/ 2848067 h 3047670"/>
              <a:gd name="connsiteX140" fmla="*/ 2185449 w 3044273"/>
              <a:gd name="connsiteY140" fmla="*/ 2850455 h 3047670"/>
              <a:gd name="connsiteX141" fmla="*/ 2183063 w 3044273"/>
              <a:gd name="connsiteY141" fmla="*/ 2852842 h 3047670"/>
              <a:gd name="connsiteX142" fmla="*/ 2180676 w 3044273"/>
              <a:gd name="connsiteY142" fmla="*/ 2850455 h 3047670"/>
              <a:gd name="connsiteX143" fmla="*/ 2182937 w 3044273"/>
              <a:gd name="connsiteY143" fmla="*/ 2848067 h 3047670"/>
              <a:gd name="connsiteX144" fmla="*/ 1107422 w 3044273"/>
              <a:gd name="connsiteY144" fmla="*/ 2843796 h 3047670"/>
              <a:gd name="connsiteX145" fmla="*/ 1115210 w 3044273"/>
              <a:gd name="connsiteY145" fmla="*/ 2851584 h 3047670"/>
              <a:gd name="connsiteX146" fmla="*/ 1107547 w 3044273"/>
              <a:gd name="connsiteY146" fmla="*/ 2859373 h 3047670"/>
              <a:gd name="connsiteX147" fmla="*/ 1099758 w 3044273"/>
              <a:gd name="connsiteY147" fmla="*/ 2851710 h 3047670"/>
              <a:gd name="connsiteX148" fmla="*/ 1107422 w 3044273"/>
              <a:gd name="connsiteY148" fmla="*/ 2843796 h 3047670"/>
              <a:gd name="connsiteX149" fmla="*/ 1945774 w 3044273"/>
              <a:gd name="connsiteY149" fmla="*/ 2842288 h 3047670"/>
              <a:gd name="connsiteX150" fmla="*/ 1952181 w 3044273"/>
              <a:gd name="connsiteY150" fmla="*/ 2848694 h 3047670"/>
              <a:gd name="connsiteX151" fmla="*/ 1945774 w 3044273"/>
              <a:gd name="connsiteY151" fmla="*/ 2855099 h 3047670"/>
              <a:gd name="connsiteX152" fmla="*/ 1939367 w 3044273"/>
              <a:gd name="connsiteY152" fmla="*/ 2848694 h 3047670"/>
              <a:gd name="connsiteX153" fmla="*/ 1945774 w 3044273"/>
              <a:gd name="connsiteY153" fmla="*/ 2842288 h 3047670"/>
              <a:gd name="connsiteX154" fmla="*/ 2550112 w 3044273"/>
              <a:gd name="connsiteY154" fmla="*/ 2832866 h 3047670"/>
              <a:gd name="connsiteX155" fmla="*/ 2550739 w 3044273"/>
              <a:gd name="connsiteY155" fmla="*/ 2833494 h 3047670"/>
              <a:gd name="connsiteX156" fmla="*/ 2550112 w 3044273"/>
              <a:gd name="connsiteY156" fmla="*/ 2834121 h 3047670"/>
              <a:gd name="connsiteX157" fmla="*/ 2549484 w 3044273"/>
              <a:gd name="connsiteY157" fmla="*/ 2833494 h 3047670"/>
              <a:gd name="connsiteX158" fmla="*/ 2550112 w 3044273"/>
              <a:gd name="connsiteY158" fmla="*/ 2832866 h 3047670"/>
              <a:gd name="connsiteX159" fmla="*/ 2406151 w 3044273"/>
              <a:gd name="connsiteY159" fmla="*/ 2823573 h 3047670"/>
              <a:gd name="connsiteX160" fmla="*/ 2407030 w 3044273"/>
              <a:gd name="connsiteY160" fmla="*/ 2824453 h 3047670"/>
              <a:gd name="connsiteX161" fmla="*/ 2406151 w 3044273"/>
              <a:gd name="connsiteY161" fmla="*/ 2825332 h 3047670"/>
              <a:gd name="connsiteX162" fmla="*/ 2405271 w 3044273"/>
              <a:gd name="connsiteY162" fmla="*/ 2824453 h 3047670"/>
              <a:gd name="connsiteX163" fmla="*/ 2406151 w 3044273"/>
              <a:gd name="connsiteY163" fmla="*/ 2823573 h 3047670"/>
              <a:gd name="connsiteX164" fmla="*/ 1027151 w 3044273"/>
              <a:gd name="connsiteY164" fmla="*/ 2814905 h 3047670"/>
              <a:gd name="connsiteX165" fmla="*/ 1034940 w 3044273"/>
              <a:gd name="connsiteY165" fmla="*/ 2822569 h 3047670"/>
              <a:gd name="connsiteX166" fmla="*/ 1027276 w 3044273"/>
              <a:gd name="connsiteY166" fmla="*/ 2830356 h 3047670"/>
              <a:gd name="connsiteX167" fmla="*/ 1019489 w 3044273"/>
              <a:gd name="connsiteY167" fmla="*/ 2822694 h 3047670"/>
              <a:gd name="connsiteX168" fmla="*/ 1027151 w 3044273"/>
              <a:gd name="connsiteY168" fmla="*/ 2814905 h 3047670"/>
              <a:gd name="connsiteX169" fmla="*/ 1526472 w 3044273"/>
              <a:gd name="connsiteY169" fmla="*/ 2814026 h 3047670"/>
              <a:gd name="connsiteX170" fmla="*/ 1535389 w 3044273"/>
              <a:gd name="connsiteY170" fmla="*/ 2822819 h 3047670"/>
              <a:gd name="connsiteX171" fmla="*/ 1526597 w 3044273"/>
              <a:gd name="connsiteY171" fmla="*/ 2831737 h 3047670"/>
              <a:gd name="connsiteX172" fmla="*/ 1517678 w 3044273"/>
              <a:gd name="connsiteY172" fmla="*/ 2822945 h 3047670"/>
              <a:gd name="connsiteX173" fmla="*/ 1526472 w 3044273"/>
              <a:gd name="connsiteY173" fmla="*/ 2814026 h 3047670"/>
              <a:gd name="connsiteX174" fmla="*/ 2025790 w 3044273"/>
              <a:gd name="connsiteY174" fmla="*/ 2813776 h 3047670"/>
              <a:gd name="connsiteX175" fmla="*/ 2031065 w 3044273"/>
              <a:gd name="connsiteY175" fmla="*/ 2819050 h 3047670"/>
              <a:gd name="connsiteX176" fmla="*/ 2025790 w 3044273"/>
              <a:gd name="connsiteY176" fmla="*/ 2824327 h 3047670"/>
              <a:gd name="connsiteX177" fmla="*/ 2020388 w 3044273"/>
              <a:gd name="connsiteY177" fmla="*/ 2819050 h 3047670"/>
              <a:gd name="connsiteX178" fmla="*/ 2025790 w 3044273"/>
              <a:gd name="connsiteY178" fmla="*/ 2813776 h 3047670"/>
              <a:gd name="connsiteX179" fmla="*/ 1611639 w 3044273"/>
              <a:gd name="connsiteY179" fmla="*/ 2811640 h 3047670"/>
              <a:gd name="connsiteX180" fmla="*/ 1619804 w 3044273"/>
              <a:gd name="connsiteY180" fmla="*/ 2819806 h 3047670"/>
              <a:gd name="connsiteX181" fmla="*/ 1611639 w 3044273"/>
              <a:gd name="connsiteY181" fmla="*/ 2827972 h 3047670"/>
              <a:gd name="connsiteX182" fmla="*/ 1603474 w 3044273"/>
              <a:gd name="connsiteY182" fmla="*/ 2819806 h 3047670"/>
              <a:gd name="connsiteX183" fmla="*/ 1611639 w 3044273"/>
              <a:gd name="connsiteY183" fmla="*/ 2811640 h 3047670"/>
              <a:gd name="connsiteX184" fmla="*/ 1441179 w 3044273"/>
              <a:gd name="connsiteY184" fmla="*/ 2810760 h 3047670"/>
              <a:gd name="connsiteX185" fmla="*/ 1450726 w 3044273"/>
              <a:gd name="connsiteY185" fmla="*/ 2820181 h 3047670"/>
              <a:gd name="connsiteX186" fmla="*/ 1441305 w 3044273"/>
              <a:gd name="connsiteY186" fmla="*/ 2829728 h 3047670"/>
              <a:gd name="connsiteX187" fmla="*/ 1431758 w 3044273"/>
              <a:gd name="connsiteY187" fmla="*/ 2820307 h 3047670"/>
              <a:gd name="connsiteX188" fmla="*/ 1441179 w 3044273"/>
              <a:gd name="connsiteY188" fmla="*/ 2810760 h 3047670"/>
              <a:gd name="connsiteX189" fmla="*/ 2257423 w 3044273"/>
              <a:gd name="connsiteY189" fmla="*/ 2807494 h 3047670"/>
              <a:gd name="connsiteX190" fmla="*/ 2258555 w 3044273"/>
              <a:gd name="connsiteY190" fmla="*/ 2808624 h 3047670"/>
              <a:gd name="connsiteX191" fmla="*/ 2257423 w 3044273"/>
              <a:gd name="connsiteY191" fmla="*/ 2809754 h 3047670"/>
              <a:gd name="connsiteX192" fmla="*/ 2256293 w 3044273"/>
              <a:gd name="connsiteY192" fmla="*/ 2808624 h 3047670"/>
              <a:gd name="connsiteX193" fmla="*/ 2257423 w 3044273"/>
              <a:gd name="connsiteY193" fmla="*/ 2807494 h 3047670"/>
              <a:gd name="connsiteX194" fmla="*/ 1696430 w 3044273"/>
              <a:gd name="connsiteY194" fmla="*/ 2802847 h 3047670"/>
              <a:gd name="connsiteX195" fmla="*/ 1704219 w 3044273"/>
              <a:gd name="connsiteY195" fmla="*/ 2810511 h 3047670"/>
              <a:gd name="connsiteX196" fmla="*/ 1696555 w 3044273"/>
              <a:gd name="connsiteY196" fmla="*/ 2818299 h 3047670"/>
              <a:gd name="connsiteX197" fmla="*/ 1688767 w 3044273"/>
              <a:gd name="connsiteY197" fmla="*/ 2810636 h 3047670"/>
              <a:gd name="connsiteX198" fmla="*/ 1696430 w 3044273"/>
              <a:gd name="connsiteY198" fmla="*/ 2802847 h 3047670"/>
              <a:gd name="connsiteX199" fmla="*/ 1356389 w 3044273"/>
              <a:gd name="connsiteY199" fmla="*/ 2802092 h 3047670"/>
              <a:gd name="connsiteX200" fmla="*/ 1366187 w 3044273"/>
              <a:gd name="connsiteY200" fmla="*/ 2811764 h 3047670"/>
              <a:gd name="connsiteX201" fmla="*/ 1356514 w 3044273"/>
              <a:gd name="connsiteY201" fmla="*/ 2821563 h 3047670"/>
              <a:gd name="connsiteX202" fmla="*/ 1346717 w 3044273"/>
              <a:gd name="connsiteY202" fmla="*/ 2811890 h 3047670"/>
              <a:gd name="connsiteX203" fmla="*/ 1356389 w 3044273"/>
              <a:gd name="connsiteY203" fmla="*/ 2802092 h 3047670"/>
              <a:gd name="connsiteX204" fmla="*/ 1780465 w 3044273"/>
              <a:gd name="connsiteY204" fmla="*/ 2788150 h 3047670"/>
              <a:gd name="connsiteX205" fmla="*/ 1788002 w 3044273"/>
              <a:gd name="connsiteY205" fmla="*/ 2795686 h 3047670"/>
              <a:gd name="connsiteX206" fmla="*/ 1780465 w 3044273"/>
              <a:gd name="connsiteY206" fmla="*/ 2803223 h 3047670"/>
              <a:gd name="connsiteX207" fmla="*/ 1772928 w 3044273"/>
              <a:gd name="connsiteY207" fmla="*/ 2795686 h 3047670"/>
              <a:gd name="connsiteX208" fmla="*/ 1780465 w 3044273"/>
              <a:gd name="connsiteY208" fmla="*/ 2788150 h 3047670"/>
              <a:gd name="connsiteX209" fmla="*/ 1272353 w 3044273"/>
              <a:gd name="connsiteY209" fmla="*/ 2787649 h 3047670"/>
              <a:gd name="connsiteX210" fmla="*/ 1282403 w 3044273"/>
              <a:gd name="connsiteY210" fmla="*/ 2797572 h 3047670"/>
              <a:gd name="connsiteX211" fmla="*/ 1272479 w 3044273"/>
              <a:gd name="connsiteY211" fmla="*/ 2807494 h 3047670"/>
              <a:gd name="connsiteX212" fmla="*/ 1262429 w 3044273"/>
              <a:gd name="connsiteY212" fmla="*/ 2797572 h 3047670"/>
              <a:gd name="connsiteX213" fmla="*/ 1272353 w 3044273"/>
              <a:gd name="connsiteY213" fmla="*/ 2787649 h 3047670"/>
              <a:gd name="connsiteX214" fmla="*/ 949144 w 3044273"/>
              <a:gd name="connsiteY214" fmla="*/ 2782874 h 3047670"/>
              <a:gd name="connsiteX215" fmla="*/ 954671 w 3044273"/>
              <a:gd name="connsiteY215" fmla="*/ 2788401 h 3047670"/>
              <a:gd name="connsiteX216" fmla="*/ 949144 w 3044273"/>
              <a:gd name="connsiteY216" fmla="*/ 2793928 h 3047670"/>
              <a:gd name="connsiteX217" fmla="*/ 943618 w 3044273"/>
              <a:gd name="connsiteY217" fmla="*/ 2788401 h 3047670"/>
              <a:gd name="connsiteX218" fmla="*/ 949144 w 3044273"/>
              <a:gd name="connsiteY218" fmla="*/ 2782874 h 3047670"/>
              <a:gd name="connsiteX219" fmla="*/ 2103549 w 3044273"/>
              <a:gd name="connsiteY219" fmla="*/ 2780361 h 3047670"/>
              <a:gd name="connsiteX220" fmla="*/ 2107318 w 3044273"/>
              <a:gd name="connsiteY220" fmla="*/ 2784130 h 3047670"/>
              <a:gd name="connsiteX221" fmla="*/ 2103549 w 3044273"/>
              <a:gd name="connsiteY221" fmla="*/ 2787898 h 3047670"/>
              <a:gd name="connsiteX222" fmla="*/ 2099779 w 3044273"/>
              <a:gd name="connsiteY222" fmla="*/ 2784130 h 3047670"/>
              <a:gd name="connsiteX223" fmla="*/ 2103549 w 3044273"/>
              <a:gd name="connsiteY223" fmla="*/ 2780361 h 3047670"/>
              <a:gd name="connsiteX224" fmla="*/ 2474108 w 3044273"/>
              <a:gd name="connsiteY224" fmla="*/ 2772322 h 3047670"/>
              <a:gd name="connsiteX225" fmla="*/ 2474735 w 3044273"/>
              <a:gd name="connsiteY225" fmla="*/ 2772950 h 3047670"/>
              <a:gd name="connsiteX226" fmla="*/ 2474108 w 3044273"/>
              <a:gd name="connsiteY226" fmla="*/ 2773579 h 3047670"/>
              <a:gd name="connsiteX227" fmla="*/ 2473480 w 3044273"/>
              <a:gd name="connsiteY227" fmla="*/ 2772950 h 3047670"/>
              <a:gd name="connsiteX228" fmla="*/ 2474108 w 3044273"/>
              <a:gd name="connsiteY228" fmla="*/ 2772322 h 3047670"/>
              <a:gd name="connsiteX229" fmla="*/ 1189447 w 3044273"/>
              <a:gd name="connsiteY229" fmla="*/ 2768428 h 3047670"/>
              <a:gd name="connsiteX230" fmla="*/ 1198616 w 3044273"/>
              <a:gd name="connsiteY230" fmla="*/ 2777472 h 3047670"/>
              <a:gd name="connsiteX231" fmla="*/ 1189572 w 3044273"/>
              <a:gd name="connsiteY231" fmla="*/ 2786516 h 3047670"/>
              <a:gd name="connsiteX232" fmla="*/ 1180403 w 3044273"/>
              <a:gd name="connsiteY232" fmla="*/ 2777472 h 3047670"/>
              <a:gd name="connsiteX233" fmla="*/ 1189447 w 3044273"/>
              <a:gd name="connsiteY233" fmla="*/ 2768428 h 3047670"/>
              <a:gd name="connsiteX234" fmla="*/ 1863121 w 3044273"/>
              <a:gd name="connsiteY234" fmla="*/ 2767422 h 3047670"/>
              <a:gd name="connsiteX235" fmla="*/ 1870658 w 3044273"/>
              <a:gd name="connsiteY235" fmla="*/ 2774958 h 3047670"/>
              <a:gd name="connsiteX236" fmla="*/ 1863121 w 3044273"/>
              <a:gd name="connsiteY236" fmla="*/ 2782495 h 3047670"/>
              <a:gd name="connsiteX237" fmla="*/ 1855584 w 3044273"/>
              <a:gd name="connsiteY237" fmla="*/ 2774958 h 3047670"/>
              <a:gd name="connsiteX238" fmla="*/ 1863121 w 3044273"/>
              <a:gd name="connsiteY238" fmla="*/ 2767422 h 3047670"/>
              <a:gd name="connsiteX239" fmla="*/ 2329151 w 3044273"/>
              <a:gd name="connsiteY239" fmla="*/ 2761393 h 3047670"/>
              <a:gd name="connsiteX240" fmla="*/ 2330281 w 3044273"/>
              <a:gd name="connsiteY240" fmla="*/ 2762523 h 3047670"/>
              <a:gd name="connsiteX241" fmla="*/ 2329151 w 3044273"/>
              <a:gd name="connsiteY241" fmla="*/ 2763653 h 3047670"/>
              <a:gd name="connsiteX242" fmla="*/ 2328021 w 3044273"/>
              <a:gd name="connsiteY242" fmla="*/ 2762523 h 3047670"/>
              <a:gd name="connsiteX243" fmla="*/ 2329151 w 3044273"/>
              <a:gd name="connsiteY243" fmla="*/ 2761393 h 3047670"/>
              <a:gd name="connsiteX244" fmla="*/ 873401 w 3044273"/>
              <a:gd name="connsiteY244" fmla="*/ 2744309 h 3047670"/>
              <a:gd name="connsiteX245" fmla="*/ 878299 w 3044273"/>
              <a:gd name="connsiteY245" fmla="*/ 2749208 h 3047670"/>
              <a:gd name="connsiteX246" fmla="*/ 873401 w 3044273"/>
              <a:gd name="connsiteY246" fmla="*/ 2754106 h 3047670"/>
              <a:gd name="connsiteX247" fmla="*/ 868502 w 3044273"/>
              <a:gd name="connsiteY247" fmla="*/ 2749208 h 3047670"/>
              <a:gd name="connsiteX248" fmla="*/ 873401 w 3044273"/>
              <a:gd name="connsiteY248" fmla="*/ 2744309 h 3047670"/>
              <a:gd name="connsiteX249" fmla="*/ 1108300 w 3044273"/>
              <a:gd name="connsiteY249" fmla="*/ 2742802 h 3047670"/>
              <a:gd name="connsiteX250" fmla="*/ 1116967 w 3044273"/>
              <a:gd name="connsiteY250" fmla="*/ 2751469 h 3047670"/>
              <a:gd name="connsiteX251" fmla="*/ 1108300 w 3044273"/>
              <a:gd name="connsiteY251" fmla="*/ 2760137 h 3047670"/>
              <a:gd name="connsiteX252" fmla="*/ 1099631 w 3044273"/>
              <a:gd name="connsiteY252" fmla="*/ 2751595 h 3047670"/>
              <a:gd name="connsiteX253" fmla="*/ 1108300 w 3044273"/>
              <a:gd name="connsiteY253" fmla="*/ 2742802 h 3047670"/>
              <a:gd name="connsiteX254" fmla="*/ 2178915 w 3044273"/>
              <a:gd name="connsiteY254" fmla="*/ 2738908 h 3047670"/>
              <a:gd name="connsiteX255" fmla="*/ 2184442 w 3044273"/>
              <a:gd name="connsiteY255" fmla="*/ 2744435 h 3047670"/>
              <a:gd name="connsiteX256" fmla="*/ 2178915 w 3044273"/>
              <a:gd name="connsiteY256" fmla="*/ 2749962 h 3047670"/>
              <a:gd name="connsiteX257" fmla="*/ 2173388 w 3044273"/>
              <a:gd name="connsiteY257" fmla="*/ 2744435 h 3047670"/>
              <a:gd name="connsiteX258" fmla="*/ 2178915 w 3044273"/>
              <a:gd name="connsiteY258" fmla="*/ 2738908 h 3047670"/>
              <a:gd name="connsiteX259" fmla="*/ 1944140 w 3044273"/>
              <a:gd name="connsiteY259" fmla="*/ 2738029 h 3047670"/>
              <a:gd name="connsiteX260" fmla="*/ 1954566 w 3044273"/>
              <a:gd name="connsiteY260" fmla="*/ 2748456 h 3047670"/>
              <a:gd name="connsiteX261" fmla="*/ 1944266 w 3044273"/>
              <a:gd name="connsiteY261" fmla="*/ 2758882 h 3047670"/>
              <a:gd name="connsiteX262" fmla="*/ 1933839 w 3044273"/>
              <a:gd name="connsiteY262" fmla="*/ 2748581 h 3047670"/>
              <a:gd name="connsiteX263" fmla="*/ 1944140 w 3044273"/>
              <a:gd name="connsiteY263" fmla="*/ 2738029 h 3047670"/>
              <a:gd name="connsiteX264" fmla="*/ 2539052 w 3044273"/>
              <a:gd name="connsiteY264" fmla="*/ 2717051 h 3047670"/>
              <a:gd name="connsiteX265" fmla="*/ 2539679 w 3044273"/>
              <a:gd name="connsiteY265" fmla="*/ 2717679 h 3047670"/>
              <a:gd name="connsiteX266" fmla="*/ 2539052 w 3044273"/>
              <a:gd name="connsiteY266" fmla="*/ 2718306 h 3047670"/>
              <a:gd name="connsiteX267" fmla="*/ 2538424 w 3044273"/>
              <a:gd name="connsiteY267" fmla="*/ 2717679 h 3047670"/>
              <a:gd name="connsiteX268" fmla="*/ 2539052 w 3044273"/>
              <a:gd name="connsiteY268" fmla="*/ 2717051 h 3047670"/>
              <a:gd name="connsiteX269" fmla="*/ 1526096 w 3044273"/>
              <a:gd name="connsiteY269" fmla="*/ 2716423 h 3047670"/>
              <a:gd name="connsiteX270" fmla="*/ 1537653 w 3044273"/>
              <a:gd name="connsiteY270" fmla="*/ 2727855 h 3047670"/>
              <a:gd name="connsiteX271" fmla="*/ 1526221 w 3044273"/>
              <a:gd name="connsiteY271" fmla="*/ 2739412 h 3047670"/>
              <a:gd name="connsiteX272" fmla="*/ 1514664 w 3044273"/>
              <a:gd name="connsiteY272" fmla="*/ 2727980 h 3047670"/>
              <a:gd name="connsiteX273" fmla="*/ 1526096 w 3044273"/>
              <a:gd name="connsiteY273" fmla="*/ 2716423 h 3047670"/>
              <a:gd name="connsiteX274" fmla="*/ 1440929 w 3044273"/>
              <a:gd name="connsiteY274" fmla="*/ 2713284 h 3047670"/>
              <a:gd name="connsiteX275" fmla="*/ 1452738 w 3044273"/>
              <a:gd name="connsiteY275" fmla="*/ 2724967 h 3047670"/>
              <a:gd name="connsiteX276" fmla="*/ 1441056 w 3044273"/>
              <a:gd name="connsiteY276" fmla="*/ 2736776 h 3047670"/>
              <a:gd name="connsiteX277" fmla="*/ 1429247 w 3044273"/>
              <a:gd name="connsiteY277" fmla="*/ 2725093 h 3047670"/>
              <a:gd name="connsiteX278" fmla="*/ 1440929 w 3044273"/>
              <a:gd name="connsiteY278" fmla="*/ 2713284 h 3047670"/>
              <a:gd name="connsiteX279" fmla="*/ 1611261 w 3044273"/>
              <a:gd name="connsiteY279" fmla="*/ 2713284 h 3047670"/>
              <a:gd name="connsiteX280" fmla="*/ 1622566 w 3044273"/>
              <a:gd name="connsiteY280" fmla="*/ 2724463 h 3047670"/>
              <a:gd name="connsiteX281" fmla="*/ 1611386 w 3044273"/>
              <a:gd name="connsiteY281" fmla="*/ 2735768 h 3047670"/>
              <a:gd name="connsiteX282" fmla="*/ 1600082 w 3044273"/>
              <a:gd name="connsiteY282" fmla="*/ 2724463 h 3047670"/>
              <a:gd name="connsiteX283" fmla="*/ 1611261 w 3044273"/>
              <a:gd name="connsiteY283" fmla="*/ 2713284 h 3047670"/>
              <a:gd name="connsiteX284" fmla="*/ 1028784 w 3044273"/>
              <a:gd name="connsiteY284" fmla="*/ 2711651 h 3047670"/>
              <a:gd name="connsiteX285" fmla="*/ 1037451 w 3044273"/>
              <a:gd name="connsiteY285" fmla="*/ 2720193 h 3047670"/>
              <a:gd name="connsiteX286" fmla="*/ 1028910 w 3044273"/>
              <a:gd name="connsiteY286" fmla="*/ 2728861 h 3047670"/>
              <a:gd name="connsiteX287" fmla="*/ 1020243 w 3044273"/>
              <a:gd name="connsiteY287" fmla="*/ 2720319 h 3047670"/>
              <a:gd name="connsiteX288" fmla="*/ 1028784 w 3044273"/>
              <a:gd name="connsiteY288" fmla="*/ 2711651 h 3047670"/>
              <a:gd name="connsiteX289" fmla="*/ 2397988 w 3044273"/>
              <a:gd name="connsiteY289" fmla="*/ 2710268 h 3047670"/>
              <a:gd name="connsiteX290" fmla="*/ 2399746 w 3044273"/>
              <a:gd name="connsiteY290" fmla="*/ 2712026 h 3047670"/>
              <a:gd name="connsiteX291" fmla="*/ 2397988 w 3044273"/>
              <a:gd name="connsiteY291" fmla="*/ 2713786 h 3047670"/>
              <a:gd name="connsiteX292" fmla="*/ 2396229 w 3044273"/>
              <a:gd name="connsiteY292" fmla="*/ 2712026 h 3047670"/>
              <a:gd name="connsiteX293" fmla="*/ 2397988 w 3044273"/>
              <a:gd name="connsiteY293" fmla="*/ 2710268 h 3047670"/>
              <a:gd name="connsiteX294" fmla="*/ 2023280 w 3044273"/>
              <a:gd name="connsiteY294" fmla="*/ 2707378 h 3047670"/>
              <a:gd name="connsiteX295" fmla="*/ 2032575 w 3044273"/>
              <a:gd name="connsiteY295" fmla="*/ 2716675 h 3047670"/>
              <a:gd name="connsiteX296" fmla="*/ 2023280 w 3044273"/>
              <a:gd name="connsiteY296" fmla="*/ 2725970 h 3047670"/>
              <a:gd name="connsiteX297" fmla="*/ 2013983 w 3044273"/>
              <a:gd name="connsiteY297" fmla="*/ 2716675 h 3047670"/>
              <a:gd name="connsiteX298" fmla="*/ 2023280 w 3044273"/>
              <a:gd name="connsiteY298" fmla="*/ 2707378 h 3047670"/>
              <a:gd name="connsiteX299" fmla="*/ 1356140 w 3044273"/>
              <a:gd name="connsiteY299" fmla="*/ 2703863 h 3047670"/>
              <a:gd name="connsiteX300" fmla="*/ 1368199 w 3044273"/>
              <a:gd name="connsiteY300" fmla="*/ 2715797 h 3047670"/>
              <a:gd name="connsiteX301" fmla="*/ 1356265 w 3044273"/>
              <a:gd name="connsiteY301" fmla="*/ 2727856 h 3047670"/>
              <a:gd name="connsiteX302" fmla="*/ 1344206 w 3044273"/>
              <a:gd name="connsiteY302" fmla="*/ 2715922 h 3047670"/>
              <a:gd name="connsiteX303" fmla="*/ 1356140 w 3044273"/>
              <a:gd name="connsiteY303" fmla="*/ 2703863 h 3047670"/>
              <a:gd name="connsiteX304" fmla="*/ 1695926 w 3044273"/>
              <a:gd name="connsiteY304" fmla="*/ 2703360 h 3047670"/>
              <a:gd name="connsiteX305" fmla="*/ 1707232 w 3044273"/>
              <a:gd name="connsiteY305" fmla="*/ 2714664 h 3047670"/>
              <a:gd name="connsiteX306" fmla="*/ 1696052 w 3044273"/>
              <a:gd name="connsiteY306" fmla="*/ 2725970 h 3047670"/>
              <a:gd name="connsiteX307" fmla="*/ 1684746 w 3044273"/>
              <a:gd name="connsiteY307" fmla="*/ 2714664 h 3047670"/>
              <a:gd name="connsiteX308" fmla="*/ 1695926 w 3044273"/>
              <a:gd name="connsiteY308" fmla="*/ 2703360 h 3047670"/>
              <a:gd name="connsiteX309" fmla="*/ 800417 w 3044273"/>
              <a:gd name="connsiteY309" fmla="*/ 2701727 h 3047670"/>
              <a:gd name="connsiteX310" fmla="*/ 803934 w 3044273"/>
              <a:gd name="connsiteY310" fmla="*/ 2705244 h 3047670"/>
              <a:gd name="connsiteX311" fmla="*/ 800417 w 3044273"/>
              <a:gd name="connsiteY311" fmla="*/ 2708762 h 3047670"/>
              <a:gd name="connsiteX312" fmla="*/ 796899 w 3044273"/>
              <a:gd name="connsiteY312" fmla="*/ 2705244 h 3047670"/>
              <a:gd name="connsiteX313" fmla="*/ 800417 w 3044273"/>
              <a:gd name="connsiteY313" fmla="*/ 2701727 h 3047670"/>
              <a:gd name="connsiteX314" fmla="*/ 2251646 w 3044273"/>
              <a:gd name="connsiteY314" fmla="*/ 2696451 h 3047670"/>
              <a:gd name="connsiteX315" fmla="*/ 2255164 w 3044273"/>
              <a:gd name="connsiteY315" fmla="*/ 2699968 h 3047670"/>
              <a:gd name="connsiteX316" fmla="*/ 2251646 w 3044273"/>
              <a:gd name="connsiteY316" fmla="*/ 2703486 h 3047670"/>
              <a:gd name="connsiteX317" fmla="*/ 2248129 w 3044273"/>
              <a:gd name="connsiteY317" fmla="*/ 2699968 h 3047670"/>
              <a:gd name="connsiteX318" fmla="*/ 2251646 w 3044273"/>
              <a:gd name="connsiteY318" fmla="*/ 2696451 h 3047670"/>
              <a:gd name="connsiteX319" fmla="*/ 1272226 w 3044273"/>
              <a:gd name="connsiteY319" fmla="*/ 2688537 h 3047670"/>
              <a:gd name="connsiteX320" fmla="*/ 1284035 w 3044273"/>
              <a:gd name="connsiteY320" fmla="*/ 2700220 h 3047670"/>
              <a:gd name="connsiteX321" fmla="*/ 1272353 w 3044273"/>
              <a:gd name="connsiteY321" fmla="*/ 2712029 h 3047670"/>
              <a:gd name="connsiteX322" fmla="*/ 1260544 w 3044273"/>
              <a:gd name="connsiteY322" fmla="*/ 2700346 h 3047670"/>
              <a:gd name="connsiteX323" fmla="*/ 1272226 w 3044273"/>
              <a:gd name="connsiteY323" fmla="*/ 2688537 h 3047670"/>
              <a:gd name="connsiteX324" fmla="*/ 1779588 w 3044273"/>
              <a:gd name="connsiteY324" fmla="*/ 2687406 h 3047670"/>
              <a:gd name="connsiteX325" fmla="*/ 1790768 w 3044273"/>
              <a:gd name="connsiteY325" fmla="*/ 2698460 h 3047670"/>
              <a:gd name="connsiteX326" fmla="*/ 1779713 w 3044273"/>
              <a:gd name="connsiteY326" fmla="*/ 2709515 h 3047670"/>
              <a:gd name="connsiteX327" fmla="*/ 1768658 w 3044273"/>
              <a:gd name="connsiteY327" fmla="*/ 2698460 h 3047670"/>
              <a:gd name="connsiteX328" fmla="*/ 1779588 w 3044273"/>
              <a:gd name="connsiteY328" fmla="*/ 2687406 h 3047670"/>
              <a:gd name="connsiteX329" fmla="*/ 951909 w 3044273"/>
              <a:gd name="connsiteY329" fmla="*/ 2676729 h 3047670"/>
              <a:gd name="connsiteX330" fmla="*/ 958817 w 3044273"/>
              <a:gd name="connsiteY330" fmla="*/ 2683512 h 3047670"/>
              <a:gd name="connsiteX331" fmla="*/ 952034 w 3044273"/>
              <a:gd name="connsiteY331" fmla="*/ 2690421 h 3047670"/>
              <a:gd name="connsiteX332" fmla="*/ 945125 w 3044273"/>
              <a:gd name="connsiteY332" fmla="*/ 2683638 h 3047670"/>
              <a:gd name="connsiteX333" fmla="*/ 951909 w 3044273"/>
              <a:gd name="connsiteY333" fmla="*/ 2676729 h 3047670"/>
              <a:gd name="connsiteX334" fmla="*/ 2100027 w 3044273"/>
              <a:gd name="connsiteY334" fmla="*/ 2671828 h 3047670"/>
              <a:gd name="connsiteX335" fmla="*/ 2107815 w 3044273"/>
              <a:gd name="connsiteY335" fmla="*/ 2679492 h 3047670"/>
              <a:gd name="connsiteX336" fmla="*/ 2100027 w 3044273"/>
              <a:gd name="connsiteY336" fmla="*/ 2687279 h 3047670"/>
              <a:gd name="connsiteX337" fmla="*/ 2092240 w 3044273"/>
              <a:gd name="connsiteY337" fmla="*/ 2679492 h 3047670"/>
              <a:gd name="connsiteX338" fmla="*/ 2100027 w 3044273"/>
              <a:gd name="connsiteY338" fmla="*/ 2671828 h 3047670"/>
              <a:gd name="connsiteX339" fmla="*/ 1189824 w 3044273"/>
              <a:gd name="connsiteY339" fmla="*/ 2668313 h 3047670"/>
              <a:gd name="connsiteX340" fmla="*/ 1200251 w 3044273"/>
              <a:gd name="connsiteY340" fmla="*/ 2678612 h 3047670"/>
              <a:gd name="connsiteX341" fmla="*/ 1189824 w 3044273"/>
              <a:gd name="connsiteY341" fmla="*/ 2689038 h 3047670"/>
              <a:gd name="connsiteX342" fmla="*/ 1179398 w 3044273"/>
              <a:gd name="connsiteY342" fmla="*/ 2678612 h 3047670"/>
              <a:gd name="connsiteX343" fmla="*/ 1189824 w 3044273"/>
              <a:gd name="connsiteY343" fmla="*/ 2668313 h 3047670"/>
              <a:gd name="connsiteX344" fmla="*/ 1861864 w 3044273"/>
              <a:gd name="connsiteY344" fmla="*/ 2665047 h 3047670"/>
              <a:gd name="connsiteX345" fmla="*/ 1873044 w 3044273"/>
              <a:gd name="connsiteY345" fmla="*/ 2676101 h 3047670"/>
              <a:gd name="connsiteX346" fmla="*/ 1861989 w 3044273"/>
              <a:gd name="connsiteY346" fmla="*/ 2687156 h 3047670"/>
              <a:gd name="connsiteX347" fmla="*/ 1850934 w 3044273"/>
              <a:gd name="connsiteY347" fmla="*/ 2676101 h 3047670"/>
              <a:gd name="connsiteX348" fmla="*/ 1861864 w 3044273"/>
              <a:gd name="connsiteY348" fmla="*/ 2665047 h 3047670"/>
              <a:gd name="connsiteX349" fmla="*/ 588127 w 3044273"/>
              <a:gd name="connsiteY349" fmla="*/ 2662031 h 3047670"/>
              <a:gd name="connsiteX350" fmla="*/ 590513 w 3044273"/>
              <a:gd name="connsiteY350" fmla="*/ 2664418 h 3047670"/>
              <a:gd name="connsiteX351" fmla="*/ 588127 w 3044273"/>
              <a:gd name="connsiteY351" fmla="*/ 2666931 h 3047670"/>
              <a:gd name="connsiteX352" fmla="*/ 585741 w 3044273"/>
              <a:gd name="connsiteY352" fmla="*/ 2664544 h 3047670"/>
              <a:gd name="connsiteX353" fmla="*/ 588127 w 3044273"/>
              <a:gd name="connsiteY353" fmla="*/ 2662031 h 3047670"/>
              <a:gd name="connsiteX354" fmla="*/ 2600854 w 3044273"/>
              <a:gd name="connsiteY354" fmla="*/ 2657761 h 3047670"/>
              <a:gd name="connsiteX355" fmla="*/ 2601984 w 3044273"/>
              <a:gd name="connsiteY355" fmla="*/ 2658891 h 3047670"/>
              <a:gd name="connsiteX356" fmla="*/ 2600854 w 3044273"/>
              <a:gd name="connsiteY356" fmla="*/ 2660021 h 3047670"/>
              <a:gd name="connsiteX357" fmla="*/ 2599724 w 3044273"/>
              <a:gd name="connsiteY357" fmla="*/ 2658891 h 3047670"/>
              <a:gd name="connsiteX358" fmla="*/ 2600854 w 3044273"/>
              <a:gd name="connsiteY358" fmla="*/ 2657761 h 3047670"/>
              <a:gd name="connsiteX359" fmla="*/ 2463685 w 3044273"/>
              <a:gd name="connsiteY359" fmla="*/ 2655374 h 3047670"/>
              <a:gd name="connsiteX360" fmla="*/ 2465945 w 3044273"/>
              <a:gd name="connsiteY360" fmla="*/ 2657636 h 3047670"/>
              <a:gd name="connsiteX361" fmla="*/ 2463685 w 3044273"/>
              <a:gd name="connsiteY361" fmla="*/ 2659896 h 3047670"/>
              <a:gd name="connsiteX362" fmla="*/ 2461423 w 3044273"/>
              <a:gd name="connsiteY362" fmla="*/ 2657636 h 3047670"/>
              <a:gd name="connsiteX363" fmla="*/ 2463685 w 3044273"/>
              <a:gd name="connsiteY363" fmla="*/ 2655374 h 3047670"/>
              <a:gd name="connsiteX364" fmla="*/ 730198 w 3044273"/>
              <a:gd name="connsiteY364" fmla="*/ 2652360 h 3047670"/>
              <a:gd name="connsiteX365" fmla="*/ 734595 w 3044273"/>
              <a:gd name="connsiteY365" fmla="*/ 2656757 h 3047670"/>
              <a:gd name="connsiteX366" fmla="*/ 730198 w 3044273"/>
              <a:gd name="connsiteY366" fmla="*/ 2661154 h 3047670"/>
              <a:gd name="connsiteX367" fmla="*/ 725802 w 3044273"/>
              <a:gd name="connsiteY367" fmla="*/ 2656757 h 3047670"/>
              <a:gd name="connsiteX368" fmla="*/ 730198 w 3044273"/>
              <a:gd name="connsiteY368" fmla="*/ 2652360 h 3047670"/>
              <a:gd name="connsiteX369" fmla="*/ 2321490 w 3044273"/>
              <a:gd name="connsiteY369" fmla="*/ 2643819 h 3047670"/>
              <a:gd name="connsiteX370" fmla="*/ 2328526 w 3044273"/>
              <a:gd name="connsiteY370" fmla="*/ 2650854 h 3047670"/>
              <a:gd name="connsiteX371" fmla="*/ 2321490 w 3044273"/>
              <a:gd name="connsiteY371" fmla="*/ 2658013 h 3047670"/>
              <a:gd name="connsiteX372" fmla="*/ 2314455 w 3044273"/>
              <a:gd name="connsiteY372" fmla="*/ 2650979 h 3047670"/>
              <a:gd name="connsiteX373" fmla="*/ 2321490 w 3044273"/>
              <a:gd name="connsiteY373" fmla="*/ 2643819 h 3047670"/>
              <a:gd name="connsiteX374" fmla="*/ 1109179 w 3044273"/>
              <a:gd name="connsiteY374" fmla="*/ 2639421 h 3047670"/>
              <a:gd name="connsiteX375" fmla="*/ 1120485 w 3044273"/>
              <a:gd name="connsiteY375" fmla="*/ 2650727 h 3047670"/>
              <a:gd name="connsiteX376" fmla="*/ 1109305 w 3044273"/>
              <a:gd name="connsiteY376" fmla="*/ 2662032 h 3047670"/>
              <a:gd name="connsiteX377" fmla="*/ 1098000 w 3044273"/>
              <a:gd name="connsiteY377" fmla="*/ 2650727 h 3047670"/>
              <a:gd name="connsiteX378" fmla="*/ 1109179 w 3044273"/>
              <a:gd name="connsiteY378" fmla="*/ 2639421 h 3047670"/>
              <a:gd name="connsiteX379" fmla="*/ 877671 w 3044273"/>
              <a:gd name="connsiteY379" fmla="*/ 2635654 h 3047670"/>
              <a:gd name="connsiteX380" fmla="*/ 883700 w 3044273"/>
              <a:gd name="connsiteY380" fmla="*/ 2641558 h 3047670"/>
              <a:gd name="connsiteX381" fmla="*/ 877796 w 3044273"/>
              <a:gd name="connsiteY381" fmla="*/ 2647587 h 3047670"/>
              <a:gd name="connsiteX382" fmla="*/ 871767 w 3044273"/>
              <a:gd name="connsiteY382" fmla="*/ 2641683 h 3047670"/>
              <a:gd name="connsiteX383" fmla="*/ 877671 w 3044273"/>
              <a:gd name="connsiteY383" fmla="*/ 2635654 h 3047670"/>
              <a:gd name="connsiteX384" fmla="*/ 1942382 w 3044273"/>
              <a:gd name="connsiteY384" fmla="*/ 2634144 h 3047670"/>
              <a:gd name="connsiteX385" fmla="*/ 1955949 w 3044273"/>
              <a:gd name="connsiteY385" fmla="*/ 2647585 h 3047670"/>
              <a:gd name="connsiteX386" fmla="*/ 1942508 w 3044273"/>
              <a:gd name="connsiteY386" fmla="*/ 2661151 h 3047670"/>
              <a:gd name="connsiteX387" fmla="*/ 1928941 w 3044273"/>
              <a:gd name="connsiteY387" fmla="*/ 2647710 h 3047670"/>
              <a:gd name="connsiteX388" fmla="*/ 1942382 w 3044273"/>
              <a:gd name="connsiteY388" fmla="*/ 2634144 h 3047670"/>
              <a:gd name="connsiteX389" fmla="*/ 2173891 w 3044273"/>
              <a:gd name="connsiteY389" fmla="*/ 2627235 h 3047670"/>
              <a:gd name="connsiteX390" fmla="*/ 2183689 w 3044273"/>
              <a:gd name="connsiteY390" fmla="*/ 2636907 h 3047670"/>
              <a:gd name="connsiteX391" fmla="*/ 2174017 w 3044273"/>
              <a:gd name="connsiteY391" fmla="*/ 2646705 h 3047670"/>
              <a:gd name="connsiteX392" fmla="*/ 2164219 w 3044273"/>
              <a:gd name="connsiteY392" fmla="*/ 2637032 h 3047670"/>
              <a:gd name="connsiteX393" fmla="*/ 2173891 w 3044273"/>
              <a:gd name="connsiteY393" fmla="*/ 2627235 h 3047670"/>
              <a:gd name="connsiteX394" fmla="*/ 1525719 w 3044273"/>
              <a:gd name="connsiteY394" fmla="*/ 2618820 h 3047670"/>
              <a:gd name="connsiteX395" fmla="*/ 1539913 w 3044273"/>
              <a:gd name="connsiteY395" fmla="*/ 2632888 h 3047670"/>
              <a:gd name="connsiteX396" fmla="*/ 1525844 w 3044273"/>
              <a:gd name="connsiteY396" fmla="*/ 2647084 h 3047670"/>
              <a:gd name="connsiteX397" fmla="*/ 1511650 w 3044273"/>
              <a:gd name="connsiteY397" fmla="*/ 2633015 h 3047670"/>
              <a:gd name="connsiteX398" fmla="*/ 1525719 w 3044273"/>
              <a:gd name="connsiteY398" fmla="*/ 2618820 h 3047670"/>
              <a:gd name="connsiteX399" fmla="*/ 1440425 w 3044273"/>
              <a:gd name="connsiteY399" fmla="*/ 2615681 h 3047670"/>
              <a:gd name="connsiteX400" fmla="*/ 1454619 w 3044273"/>
              <a:gd name="connsiteY400" fmla="*/ 2629749 h 3047670"/>
              <a:gd name="connsiteX401" fmla="*/ 1440550 w 3044273"/>
              <a:gd name="connsiteY401" fmla="*/ 2643945 h 3047670"/>
              <a:gd name="connsiteX402" fmla="*/ 1426356 w 3044273"/>
              <a:gd name="connsiteY402" fmla="*/ 2629876 h 3047670"/>
              <a:gd name="connsiteX403" fmla="*/ 1440425 w 3044273"/>
              <a:gd name="connsiteY403" fmla="*/ 2615681 h 3047670"/>
              <a:gd name="connsiteX404" fmla="*/ 1610886 w 3044273"/>
              <a:gd name="connsiteY404" fmla="*/ 2615053 h 3047670"/>
              <a:gd name="connsiteX405" fmla="*/ 1625080 w 3044273"/>
              <a:gd name="connsiteY405" fmla="*/ 2629121 h 3047670"/>
              <a:gd name="connsiteX406" fmla="*/ 1611011 w 3044273"/>
              <a:gd name="connsiteY406" fmla="*/ 2643317 h 3047670"/>
              <a:gd name="connsiteX407" fmla="*/ 1596817 w 3044273"/>
              <a:gd name="connsiteY407" fmla="*/ 2629248 h 3047670"/>
              <a:gd name="connsiteX408" fmla="*/ 1610886 w 3044273"/>
              <a:gd name="connsiteY408" fmla="*/ 2615053 h 3047670"/>
              <a:gd name="connsiteX409" fmla="*/ 1031045 w 3044273"/>
              <a:gd name="connsiteY409" fmla="*/ 2607390 h 3047670"/>
              <a:gd name="connsiteX410" fmla="*/ 1040592 w 3044273"/>
              <a:gd name="connsiteY410" fmla="*/ 2616937 h 3047670"/>
              <a:gd name="connsiteX411" fmla="*/ 1031045 w 3044273"/>
              <a:gd name="connsiteY411" fmla="*/ 2626484 h 3047670"/>
              <a:gd name="connsiteX412" fmla="*/ 1021498 w 3044273"/>
              <a:gd name="connsiteY412" fmla="*/ 2616937 h 3047670"/>
              <a:gd name="connsiteX413" fmla="*/ 1031045 w 3044273"/>
              <a:gd name="connsiteY413" fmla="*/ 2607390 h 3047670"/>
              <a:gd name="connsiteX414" fmla="*/ 1355885 w 3044273"/>
              <a:gd name="connsiteY414" fmla="*/ 2606134 h 3047670"/>
              <a:gd name="connsiteX415" fmla="*/ 1369452 w 3044273"/>
              <a:gd name="connsiteY415" fmla="*/ 2619575 h 3047670"/>
              <a:gd name="connsiteX416" fmla="*/ 1356011 w 3044273"/>
              <a:gd name="connsiteY416" fmla="*/ 2633141 h 3047670"/>
              <a:gd name="connsiteX417" fmla="*/ 1342444 w 3044273"/>
              <a:gd name="connsiteY417" fmla="*/ 2619700 h 3047670"/>
              <a:gd name="connsiteX418" fmla="*/ 1355885 w 3044273"/>
              <a:gd name="connsiteY418" fmla="*/ 2606134 h 3047670"/>
              <a:gd name="connsiteX419" fmla="*/ 525447 w 3044273"/>
              <a:gd name="connsiteY419" fmla="*/ 2605003 h 3047670"/>
              <a:gd name="connsiteX420" fmla="*/ 527205 w 3044273"/>
              <a:gd name="connsiteY420" fmla="*/ 2606761 h 3047670"/>
              <a:gd name="connsiteX421" fmla="*/ 525447 w 3044273"/>
              <a:gd name="connsiteY421" fmla="*/ 2608521 h 3047670"/>
              <a:gd name="connsiteX422" fmla="*/ 523688 w 3044273"/>
              <a:gd name="connsiteY422" fmla="*/ 2606761 h 3047670"/>
              <a:gd name="connsiteX423" fmla="*/ 525447 w 3044273"/>
              <a:gd name="connsiteY423" fmla="*/ 2605003 h 3047670"/>
              <a:gd name="connsiteX424" fmla="*/ 1695423 w 3044273"/>
              <a:gd name="connsiteY424" fmla="*/ 2604374 h 3047670"/>
              <a:gd name="connsiteX425" fmla="*/ 1709617 w 3044273"/>
              <a:gd name="connsiteY425" fmla="*/ 2618442 h 3047670"/>
              <a:gd name="connsiteX426" fmla="*/ 1695548 w 3044273"/>
              <a:gd name="connsiteY426" fmla="*/ 2632638 h 3047670"/>
              <a:gd name="connsiteX427" fmla="*/ 1681354 w 3044273"/>
              <a:gd name="connsiteY427" fmla="*/ 2618569 h 3047670"/>
              <a:gd name="connsiteX428" fmla="*/ 1695423 w 3044273"/>
              <a:gd name="connsiteY428" fmla="*/ 2604374 h 3047670"/>
              <a:gd name="connsiteX429" fmla="*/ 2020390 w 3044273"/>
              <a:gd name="connsiteY429" fmla="*/ 2600230 h 3047670"/>
              <a:gd name="connsiteX430" fmla="*/ 2033454 w 3044273"/>
              <a:gd name="connsiteY430" fmla="*/ 2613294 h 3047670"/>
              <a:gd name="connsiteX431" fmla="*/ 2020390 w 3044273"/>
              <a:gd name="connsiteY431" fmla="*/ 2626358 h 3047670"/>
              <a:gd name="connsiteX432" fmla="*/ 2007326 w 3044273"/>
              <a:gd name="connsiteY432" fmla="*/ 2613294 h 3047670"/>
              <a:gd name="connsiteX433" fmla="*/ 2020390 w 3044273"/>
              <a:gd name="connsiteY433" fmla="*/ 2600230 h 3047670"/>
              <a:gd name="connsiteX434" fmla="*/ 663497 w 3044273"/>
              <a:gd name="connsiteY434" fmla="*/ 2600230 h 3047670"/>
              <a:gd name="connsiteX435" fmla="*/ 667015 w 3044273"/>
              <a:gd name="connsiteY435" fmla="*/ 2603747 h 3047670"/>
              <a:gd name="connsiteX436" fmla="*/ 663497 w 3044273"/>
              <a:gd name="connsiteY436" fmla="*/ 2607265 h 3047670"/>
              <a:gd name="connsiteX437" fmla="*/ 659855 w 3044273"/>
              <a:gd name="connsiteY437" fmla="*/ 2603747 h 3047670"/>
              <a:gd name="connsiteX438" fmla="*/ 663497 w 3044273"/>
              <a:gd name="connsiteY438" fmla="*/ 2600230 h 3047670"/>
              <a:gd name="connsiteX439" fmla="*/ 2525864 w 3044273"/>
              <a:gd name="connsiteY439" fmla="*/ 2597341 h 3047670"/>
              <a:gd name="connsiteX440" fmla="*/ 2528126 w 3044273"/>
              <a:gd name="connsiteY440" fmla="*/ 2599476 h 3047670"/>
              <a:gd name="connsiteX441" fmla="*/ 2525989 w 3044273"/>
              <a:gd name="connsiteY441" fmla="*/ 2601738 h 3047670"/>
              <a:gd name="connsiteX442" fmla="*/ 2523728 w 3044273"/>
              <a:gd name="connsiteY442" fmla="*/ 2599476 h 3047670"/>
              <a:gd name="connsiteX443" fmla="*/ 2525864 w 3044273"/>
              <a:gd name="connsiteY443" fmla="*/ 2597341 h 3047670"/>
              <a:gd name="connsiteX444" fmla="*/ 2659138 w 3044273"/>
              <a:gd name="connsiteY444" fmla="*/ 2596083 h 3047670"/>
              <a:gd name="connsiteX445" fmla="*/ 2659767 w 3044273"/>
              <a:gd name="connsiteY445" fmla="*/ 2596711 h 3047670"/>
              <a:gd name="connsiteX446" fmla="*/ 2659138 w 3044273"/>
              <a:gd name="connsiteY446" fmla="*/ 2597466 h 3047670"/>
              <a:gd name="connsiteX447" fmla="*/ 2658510 w 3044273"/>
              <a:gd name="connsiteY447" fmla="*/ 2596711 h 3047670"/>
              <a:gd name="connsiteX448" fmla="*/ 2659138 w 3044273"/>
              <a:gd name="connsiteY448" fmla="*/ 2596083 h 3047670"/>
              <a:gd name="connsiteX449" fmla="*/ 2388064 w 3044273"/>
              <a:gd name="connsiteY449" fmla="*/ 2593572 h 3047670"/>
              <a:gd name="connsiteX450" fmla="*/ 2392084 w 3044273"/>
              <a:gd name="connsiteY450" fmla="*/ 2597592 h 3047670"/>
              <a:gd name="connsiteX451" fmla="*/ 2388064 w 3044273"/>
              <a:gd name="connsiteY451" fmla="*/ 2601612 h 3047670"/>
              <a:gd name="connsiteX452" fmla="*/ 2384044 w 3044273"/>
              <a:gd name="connsiteY452" fmla="*/ 2597592 h 3047670"/>
              <a:gd name="connsiteX453" fmla="*/ 2388064 w 3044273"/>
              <a:gd name="connsiteY453" fmla="*/ 2593572 h 3047670"/>
              <a:gd name="connsiteX454" fmla="*/ 1272226 w 3044273"/>
              <a:gd name="connsiteY454" fmla="*/ 2590306 h 3047670"/>
              <a:gd name="connsiteX455" fmla="*/ 1284662 w 3044273"/>
              <a:gd name="connsiteY455" fmla="*/ 2602616 h 3047670"/>
              <a:gd name="connsiteX456" fmla="*/ 1272353 w 3044273"/>
              <a:gd name="connsiteY456" fmla="*/ 2615052 h 3047670"/>
              <a:gd name="connsiteX457" fmla="*/ 1259917 w 3044273"/>
              <a:gd name="connsiteY457" fmla="*/ 2602742 h 3047670"/>
              <a:gd name="connsiteX458" fmla="*/ 1272226 w 3044273"/>
              <a:gd name="connsiteY458" fmla="*/ 2590306 h 3047670"/>
              <a:gd name="connsiteX459" fmla="*/ 806573 w 3044273"/>
              <a:gd name="connsiteY459" fmla="*/ 2590306 h 3047670"/>
              <a:gd name="connsiteX460" fmla="*/ 810970 w 3044273"/>
              <a:gd name="connsiteY460" fmla="*/ 2594703 h 3047670"/>
              <a:gd name="connsiteX461" fmla="*/ 806573 w 3044273"/>
              <a:gd name="connsiteY461" fmla="*/ 2599098 h 3047670"/>
              <a:gd name="connsiteX462" fmla="*/ 802176 w 3044273"/>
              <a:gd name="connsiteY462" fmla="*/ 2594703 h 3047670"/>
              <a:gd name="connsiteX463" fmla="*/ 806573 w 3044273"/>
              <a:gd name="connsiteY463" fmla="*/ 2590306 h 3047670"/>
              <a:gd name="connsiteX464" fmla="*/ 1778958 w 3044273"/>
              <a:gd name="connsiteY464" fmla="*/ 2586914 h 3047670"/>
              <a:gd name="connsiteX465" fmla="*/ 1792902 w 3044273"/>
              <a:gd name="connsiteY465" fmla="*/ 2600857 h 3047670"/>
              <a:gd name="connsiteX466" fmla="*/ 1778958 w 3044273"/>
              <a:gd name="connsiteY466" fmla="*/ 2614801 h 3047670"/>
              <a:gd name="connsiteX467" fmla="*/ 1765014 w 3044273"/>
              <a:gd name="connsiteY467" fmla="*/ 2600857 h 3047670"/>
              <a:gd name="connsiteX468" fmla="*/ 1778958 w 3044273"/>
              <a:gd name="connsiteY468" fmla="*/ 2586914 h 3047670"/>
              <a:gd name="connsiteX469" fmla="*/ 2244737 w 3044273"/>
              <a:gd name="connsiteY469" fmla="*/ 2579629 h 3047670"/>
              <a:gd name="connsiteX470" fmla="*/ 2254536 w 3044273"/>
              <a:gd name="connsiteY470" fmla="*/ 2589301 h 3047670"/>
              <a:gd name="connsiteX471" fmla="*/ 2244864 w 3044273"/>
              <a:gd name="connsiteY471" fmla="*/ 2599100 h 3047670"/>
              <a:gd name="connsiteX472" fmla="*/ 2235065 w 3044273"/>
              <a:gd name="connsiteY472" fmla="*/ 2589427 h 3047670"/>
              <a:gd name="connsiteX473" fmla="*/ 2244737 w 3044273"/>
              <a:gd name="connsiteY473" fmla="*/ 2579629 h 3047670"/>
              <a:gd name="connsiteX474" fmla="*/ 955426 w 3044273"/>
              <a:gd name="connsiteY474" fmla="*/ 2569453 h 3047670"/>
              <a:gd name="connsiteX475" fmla="*/ 963215 w 3044273"/>
              <a:gd name="connsiteY475" fmla="*/ 2577241 h 3047670"/>
              <a:gd name="connsiteX476" fmla="*/ 955553 w 3044273"/>
              <a:gd name="connsiteY476" fmla="*/ 2585030 h 3047670"/>
              <a:gd name="connsiteX477" fmla="*/ 947764 w 3044273"/>
              <a:gd name="connsiteY477" fmla="*/ 2577367 h 3047670"/>
              <a:gd name="connsiteX478" fmla="*/ 955426 w 3044273"/>
              <a:gd name="connsiteY478" fmla="*/ 2569453 h 3047670"/>
              <a:gd name="connsiteX479" fmla="*/ 1190451 w 3044273"/>
              <a:gd name="connsiteY479" fmla="*/ 2567821 h 3047670"/>
              <a:gd name="connsiteX480" fmla="*/ 1201757 w 3044273"/>
              <a:gd name="connsiteY480" fmla="*/ 2579000 h 3047670"/>
              <a:gd name="connsiteX481" fmla="*/ 1190451 w 3044273"/>
              <a:gd name="connsiteY481" fmla="*/ 2590307 h 3047670"/>
              <a:gd name="connsiteX482" fmla="*/ 1179146 w 3044273"/>
              <a:gd name="connsiteY482" fmla="*/ 2579000 h 3047670"/>
              <a:gd name="connsiteX483" fmla="*/ 1190451 w 3044273"/>
              <a:gd name="connsiteY483" fmla="*/ 2567821 h 3047670"/>
              <a:gd name="connsiteX484" fmla="*/ 1860606 w 3044273"/>
              <a:gd name="connsiteY484" fmla="*/ 2562798 h 3047670"/>
              <a:gd name="connsiteX485" fmla="*/ 1874677 w 3044273"/>
              <a:gd name="connsiteY485" fmla="*/ 2576615 h 3047670"/>
              <a:gd name="connsiteX486" fmla="*/ 1860733 w 3044273"/>
              <a:gd name="connsiteY486" fmla="*/ 2590559 h 3047670"/>
              <a:gd name="connsiteX487" fmla="*/ 1846789 w 3044273"/>
              <a:gd name="connsiteY487" fmla="*/ 2576615 h 3047670"/>
              <a:gd name="connsiteX488" fmla="*/ 1860606 w 3044273"/>
              <a:gd name="connsiteY488" fmla="*/ 2562798 h 3047670"/>
              <a:gd name="connsiteX489" fmla="*/ 2095633 w 3044273"/>
              <a:gd name="connsiteY489" fmla="*/ 2561667 h 3047670"/>
              <a:gd name="connsiteX490" fmla="*/ 2107189 w 3044273"/>
              <a:gd name="connsiteY490" fmla="*/ 2573097 h 3047670"/>
              <a:gd name="connsiteX491" fmla="*/ 2095759 w 3044273"/>
              <a:gd name="connsiteY491" fmla="*/ 2584654 h 3047670"/>
              <a:gd name="connsiteX492" fmla="*/ 2084203 w 3044273"/>
              <a:gd name="connsiteY492" fmla="*/ 2573224 h 3047670"/>
              <a:gd name="connsiteX493" fmla="*/ 2095633 w 3044273"/>
              <a:gd name="connsiteY493" fmla="*/ 2561667 h 3047670"/>
              <a:gd name="connsiteX494" fmla="*/ 600060 w 3044273"/>
              <a:gd name="connsiteY494" fmla="*/ 2542950 h 3047670"/>
              <a:gd name="connsiteX495" fmla="*/ 603830 w 3044273"/>
              <a:gd name="connsiteY495" fmla="*/ 2546720 h 3047670"/>
              <a:gd name="connsiteX496" fmla="*/ 600060 w 3044273"/>
              <a:gd name="connsiteY496" fmla="*/ 2550488 h 3047670"/>
              <a:gd name="connsiteX497" fmla="*/ 596292 w 3044273"/>
              <a:gd name="connsiteY497" fmla="*/ 2546720 h 3047670"/>
              <a:gd name="connsiteX498" fmla="*/ 600060 w 3044273"/>
              <a:gd name="connsiteY498" fmla="*/ 2542950 h 3047670"/>
              <a:gd name="connsiteX499" fmla="*/ 466407 w 3044273"/>
              <a:gd name="connsiteY499" fmla="*/ 2542195 h 3047670"/>
              <a:gd name="connsiteX500" fmla="*/ 469548 w 3044273"/>
              <a:gd name="connsiteY500" fmla="*/ 2545335 h 3047670"/>
              <a:gd name="connsiteX501" fmla="*/ 466407 w 3044273"/>
              <a:gd name="connsiteY501" fmla="*/ 2548477 h 3047670"/>
              <a:gd name="connsiteX502" fmla="*/ 463267 w 3044273"/>
              <a:gd name="connsiteY502" fmla="*/ 2545335 h 3047670"/>
              <a:gd name="connsiteX503" fmla="*/ 466407 w 3044273"/>
              <a:gd name="connsiteY503" fmla="*/ 2542195 h 3047670"/>
              <a:gd name="connsiteX504" fmla="*/ 738740 w 3044273"/>
              <a:gd name="connsiteY504" fmla="*/ 2536667 h 3047670"/>
              <a:gd name="connsiteX505" fmla="*/ 745021 w 3044273"/>
              <a:gd name="connsiteY505" fmla="*/ 2542822 h 3047670"/>
              <a:gd name="connsiteX506" fmla="*/ 738866 w 3044273"/>
              <a:gd name="connsiteY506" fmla="*/ 2549104 h 3047670"/>
              <a:gd name="connsiteX507" fmla="*/ 732585 w 3044273"/>
              <a:gd name="connsiteY507" fmla="*/ 2542949 h 3047670"/>
              <a:gd name="connsiteX508" fmla="*/ 738740 w 3044273"/>
              <a:gd name="connsiteY508" fmla="*/ 2536667 h 3047670"/>
              <a:gd name="connsiteX509" fmla="*/ 2584650 w 3044273"/>
              <a:gd name="connsiteY509" fmla="*/ 2535035 h 3047670"/>
              <a:gd name="connsiteX510" fmla="*/ 2587287 w 3044273"/>
              <a:gd name="connsiteY510" fmla="*/ 2537673 h 3047670"/>
              <a:gd name="connsiteX511" fmla="*/ 2584650 w 3044273"/>
              <a:gd name="connsiteY511" fmla="*/ 2540310 h 3047670"/>
              <a:gd name="connsiteX512" fmla="*/ 2582013 w 3044273"/>
              <a:gd name="connsiteY512" fmla="*/ 2537673 h 3047670"/>
              <a:gd name="connsiteX513" fmla="*/ 2584650 w 3044273"/>
              <a:gd name="connsiteY513" fmla="*/ 2535035 h 3047670"/>
              <a:gd name="connsiteX514" fmla="*/ 2450873 w 3044273"/>
              <a:gd name="connsiteY514" fmla="*/ 2534910 h 3047670"/>
              <a:gd name="connsiteX515" fmla="*/ 2456022 w 3044273"/>
              <a:gd name="connsiteY515" fmla="*/ 2539935 h 3047670"/>
              <a:gd name="connsiteX516" fmla="*/ 2450998 w 3044273"/>
              <a:gd name="connsiteY516" fmla="*/ 2545084 h 3047670"/>
              <a:gd name="connsiteX517" fmla="*/ 2445848 w 3044273"/>
              <a:gd name="connsiteY517" fmla="*/ 2540060 h 3047670"/>
              <a:gd name="connsiteX518" fmla="*/ 2450873 w 3044273"/>
              <a:gd name="connsiteY518" fmla="*/ 2534910 h 3047670"/>
              <a:gd name="connsiteX519" fmla="*/ 1110686 w 3044273"/>
              <a:gd name="connsiteY519" fmla="*/ 2534532 h 3047670"/>
              <a:gd name="connsiteX520" fmla="*/ 1124880 w 3044273"/>
              <a:gd name="connsiteY520" fmla="*/ 2548600 h 3047670"/>
              <a:gd name="connsiteX521" fmla="*/ 1110811 w 3044273"/>
              <a:gd name="connsiteY521" fmla="*/ 2562796 h 3047670"/>
              <a:gd name="connsiteX522" fmla="*/ 1096617 w 3044273"/>
              <a:gd name="connsiteY522" fmla="*/ 2548727 h 3047670"/>
              <a:gd name="connsiteX523" fmla="*/ 1110686 w 3044273"/>
              <a:gd name="connsiteY523" fmla="*/ 2534532 h 3047670"/>
              <a:gd name="connsiteX524" fmla="*/ 2714032 w 3044273"/>
              <a:gd name="connsiteY524" fmla="*/ 2530136 h 3047670"/>
              <a:gd name="connsiteX525" fmla="*/ 2715415 w 3044273"/>
              <a:gd name="connsiteY525" fmla="*/ 2531393 h 3047670"/>
              <a:gd name="connsiteX526" fmla="*/ 2714032 w 3044273"/>
              <a:gd name="connsiteY526" fmla="*/ 2532773 h 3047670"/>
              <a:gd name="connsiteX527" fmla="*/ 2712650 w 3044273"/>
              <a:gd name="connsiteY527" fmla="*/ 2531393 h 3047670"/>
              <a:gd name="connsiteX528" fmla="*/ 2714032 w 3044273"/>
              <a:gd name="connsiteY528" fmla="*/ 2530136 h 3047670"/>
              <a:gd name="connsiteX529" fmla="*/ 1940121 w 3044273"/>
              <a:gd name="connsiteY529" fmla="*/ 2527876 h 3047670"/>
              <a:gd name="connsiteX530" fmla="*/ 1957835 w 3044273"/>
              <a:gd name="connsiteY530" fmla="*/ 2545588 h 3047670"/>
              <a:gd name="connsiteX531" fmla="*/ 1940121 w 3044273"/>
              <a:gd name="connsiteY531" fmla="*/ 2563299 h 3047670"/>
              <a:gd name="connsiteX532" fmla="*/ 1922409 w 3044273"/>
              <a:gd name="connsiteY532" fmla="*/ 2545713 h 3047670"/>
              <a:gd name="connsiteX533" fmla="*/ 1940121 w 3044273"/>
              <a:gd name="connsiteY533" fmla="*/ 2527876 h 3047670"/>
              <a:gd name="connsiteX534" fmla="*/ 2312067 w 3044273"/>
              <a:gd name="connsiteY534" fmla="*/ 2525489 h 3047670"/>
              <a:gd name="connsiteX535" fmla="*/ 2323876 w 3044273"/>
              <a:gd name="connsiteY535" fmla="*/ 2537172 h 3047670"/>
              <a:gd name="connsiteX536" fmla="*/ 2312194 w 3044273"/>
              <a:gd name="connsiteY536" fmla="*/ 2548981 h 3047670"/>
              <a:gd name="connsiteX537" fmla="*/ 2300385 w 3044273"/>
              <a:gd name="connsiteY537" fmla="*/ 2537298 h 3047670"/>
              <a:gd name="connsiteX538" fmla="*/ 2312067 w 3044273"/>
              <a:gd name="connsiteY538" fmla="*/ 2525489 h 3047670"/>
              <a:gd name="connsiteX539" fmla="*/ 883072 w 3044273"/>
              <a:gd name="connsiteY539" fmla="*/ 2524107 h 3047670"/>
              <a:gd name="connsiteX540" fmla="*/ 891237 w 3044273"/>
              <a:gd name="connsiteY540" fmla="*/ 2532273 h 3047670"/>
              <a:gd name="connsiteX541" fmla="*/ 883072 w 3044273"/>
              <a:gd name="connsiteY541" fmla="*/ 2540439 h 3047670"/>
              <a:gd name="connsiteX542" fmla="*/ 874907 w 3044273"/>
              <a:gd name="connsiteY542" fmla="*/ 2532273 h 3047670"/>
              <a:gd name="connsiteX543" fmla="*/ 883072 w 3044273"/>
              <a:gd name="connsiteY543" fmla="*/ 2524107 h 3047670"/>
              <a:gd name="connsiteX544" fmla="*/ 1525341 w 3044273"/>
              <a:gd name="connsiteY544" fmla="*/ 2519333 h 3047670"/>
              <a:gd name="connsiteX545" fmla="*/ 1544057 w 3044273"/>
              <a:gd name="connsiteY545" fmla="*/ 2537798 h 3047670"/>
              <a:gd name="connsiteX546" fmla="*/ 1525591 w 3044273"/>
              <a:gd name="connsiteY546" fmla="*/ 2556515 h 3047670"/>
              <a:gd name="connsiteX547" fmla="*/ 1506875 w 3044273"/>
              <a:gd name="connsiteY547" fmla="*/ 2538049 h 3047670"/>
              <a:gd name="connsiteX548" fmla="*/ 1525341 w 3044273"/>
              <a:gd name="connsiteY548" fmla="*/ 2519333 h 3047670"/>
              <a:gd name="connsiteX549" fmla="*/ 1440173 w 3044273"/>
              <a:gd name="connsiteY549" fmla="*/ 2516570 h 3047670"/>
              <a:gd name="connsiteX550" fmla="*/ 1458136 w 3044273"/>
              <a:gd name="connsiteY550" fmla="*/ 2534407 h 3047670"/>
              <a:gd name="connsiteX551" fmla="*/ 1440299 w 3044273"/>
              <a:gd name="connsiteY551" fmla="*/ 2552370 h 3047670"/>
              <a:gd name="connsiteX552" fmla="*/ 1422336 w 3044273"/>
              <a:gd name="connsiteY552" fmla="*/ 2534534 h 3047670"/>
              <a:gd name="connsiteX553" fmla="*/ 1440173 w 3044273"/>
              <a:gd name="connsiteY553" fmla="*/ 2516570 h 3047670"/>
              <a:gd name="connsiteX554" fmla="*/ 1610633 w 3044273"/>
              <a:gd name="connsiteY554" fmla="*/ 2515440 h 3047670"/>
              <a:gd name="connsiteX555" fmla="*/ 1629097 w 3044273"/>
              <a:gd name="connsiteY555" fmla="*/ 2533781 h 3047670"/>
              <a:gd name="connsiteX556" fmla="*/ 1610758 w 3044273"/>
              <a:gd name="connsiteY556" fmla="*/ 2552245 h 3047670"/>
              <a:gd name="connsiteX557" fmla="*/ 1592293 w 3044273"/>
              <a:gd name="connsiteY557" fmla="*/ 2533906 h 3047670"/>
              <a:gd name="connsiteX558" fmla="*/ 1610633 w 3044273"/>
              <a:gd name="connsiteY558" fmla="*/ 2515440 h 3047670"/>
              <a:gd name="connsiteX559" fmla="*/ 2167737 w 3044273"/>
              <a:gd name="connsiteY559" fmla="*/ 2513429 h 3047670"/>
              <a:gd name="connsiteX560" fmla="*/ 2181931 w 3044273"/>
              <a:gd name="connsiteY560" fmla="*/ 2527497 h 3047670"/>
              <a:gd name="connsiteX561" fmla="*/ 2167737 w 3044273"/>
              <a:gd name="connsiteY561" fmla="*/ 2541693 h 3047670"/>
              <a:gd name="connsiteX562" fmla="*/ 2153543 w 3044273"/>
              <a:gd name="connsiteY562" fmla="*/ 2527624 h 3047670"/>
              <a:gd name="connsiteX563" fmla="*/ 2167737 w 3044273"/>
              <a:gd name="connsiteY563" fmla="*/ 2513429 h 3047670"/>
              <a:gd name="connsiteX564" fmla="*/ 1355637 w 3044273"/>
              <a:gd name="connsiteY564" fmla="*/ 2506270 h 3047670"/>
              <a:gd name="connsiteX565" fmla="*/ 1372721 w 3044273"/>
              <a:gd name="connsiteY565" fmla="*/ 2523229 h 3047670"/>
              <a:gd name="connsiteX566" fmla="*/ 1355762 w 3044273"/>
              <a:gd name="connsiteY566" fmla="*/ 2540313 h 3047670"/>
              <a:gd name="connsiteX567" fmla="*/ 1338678 w 3044273"/>
              <a:gd name="connsiteY567" fmla="*/ 2523354 h 3047670"/>
              <a:gd name="connsiteX568" fmla="*/ 1355637 w 3044273"/>
              <a:gd name="connsiteY568" fmla="*/ 2506270 h 3047670"/>
              <a:gd name="connsiteX569" fmla="*/ 1695047 w 3044273"/>
              <a:gd name="connsiteY569" fmla="*/ 2503883 h 3047670"/>
              <a:gd name="connsiteX570" fmla="*/ 1713261 w 3044273"/>
              <a:gd name="connsiteY570" fmla="*/ 2521972 h 3047670"/>
              <a:gd name="connsiteX571" fmla="*/ 1695173 w 3044273"/>
              <a:gd name="connsiteY571" fmla="*/ 2540185 h 3047670"/>
              <a:gd name="connsiteX572" fmla="*/ 1676959 w 3044273"/>
              <a:gd name="connsiteY572" fmla="*/ 2522097 h 3047670"/>
              <a:gd name="connsiteX573" fmla="*/ 1695047 w 3044273"/>
              <a:gd name="connsiteY573" fmla="*/ 2503883 h 3047670"/>
              <a:gd name="connsiteX574" fmla="*/ 1033684 w 3044273"/>
              <a:gd name="connsiteY574" fmla="*/ 2499989 h 3047670"/>
              <a:gd name="connsiteX575" fmla="*/ 1045743 w 3044273"/>
              <a:gd name="connsiteY575" fmla="*/ 2511923 h 3047670"/>
              <a:gd name="connsiteX576" fmla="*/ 1033809 w 3044273"/>
              <a:gd name="connsiteY576" fmla="*/ 2523982 h 3047670"/>
              <a:gd name="connsiteX577" fmla="*/ 1021876 w 3044273"/>
              <a:gd name="connsiteY577" fmla="*/ 2512048 h 3047670"/>
              <a:gd name="connsiteX578" fmla="*/ 1033684 w 3044273"/>
              <a:gd name="connsiteY578" fmla="*/ 2499989 h 3047670"/>
              <a:gd name="connsiteX579" fmla="*/ 2016871 w 3044273"/>
              <a:gd name="connsiteY579" fmla="*/ 2491573 h 3047670"/>
              <a:gd name="connsiteX580" fmla="*/ 2033705 w 3044273"/>
              <a:gd name="connsiteY580" fmla="*/ 2508279 h 3047670"/>
              <a:gd name="connsiteX581" fmla="*/ 2016871 w 3044273"/>
              <a:gd name="connsiteY581" fmla="*/ 2525112 h 3047670"/>
              <a:gd name="connsiteX582" fmla="*/ 2000039 w 3044273"/>
              <a:gd name="connsiteY582" fmla="*/ 2508406 h 3047670"/>
              <a:gd name="connsiteX583" fmla="*/ 2016871 w 3044273"/>
              <a:gd name="connsiteY583" fmla="*/ 2491573 h 3047670"/>
              <a:gd name="connsiteX584" fmla="*/ 1272479 w 3044273"/>
              <a:gd name="connsiteY584" fmla="*/ 2488935 h 3047670"/>
              <a:gd name="connsiteX585" fmla="*/ 1288307 w 3044273"/>
              <a:gd name="connsiteY585" fmla="*/ 2504637 h 3047670"/>
              <a:gd name="connsiteX586" fmla="*/ 1272605 w 3044273"/>
              <a:gd name="connsiteY586" fmla="*/ 2520340 h 3047670"/>
              <a:gd name="connsiteX587" fmla="*/ 1256903 w 3044273"/>
              <a:gd name="connsiteY587" fmla="*/ 2504637 h 3047670"/>
              <a:gd name="connsiteX588" fmla="*/ 1272479 w 3044273"/>
              <a:gd name="connsiteY588" fmla="*/ 2488935 h 3047670"/>
              <a:gd name="connsiteX589" fmla="*/ 1778080 w 3044273"/>
              <a:gd name="connsiteY589" fmla="*/ 2484915 h 3047670"/>
              <a:gd name="connsiteX590" fmla="*/ 1796042 w 3044273"/>
              <a:gd name="connsiteY590" fmla="*/ 2502752 h 3047670"/>
              <a:gd name="connsiteX591" fmla="*/ 1778205 w 3044273"/>
              <a:gd name="connsiteY591" fmla="*/ 2520715 h 3047670"/>
              <a:gd name="connsiteX592" fmla="*/ 1760242 w 3044273"/>
              <a:gd name="connsiteY592" fmla="*/ 2502878 h 3047670"/>
              <a:gd name="connsiteX593" fmla="*/ 1778080 w 3044273"/>
              <a:gd name="connsiteY593" fmla="*/ 2484915 h 3047670"/>
              <a:gd name="connsiteX594" fmla="*/ 674801 w 3044273"/>
              <a:gd name="connsiteY594" fmla="*/ 2482024 h 3047670"/>
              <a:gd name="connsiteX595" fmla="*/ 679450 w 3044273"/>
              <a:gd name="connsiteY595" fmla="*/ 2486672 h 3047670"/>
              <a:gd name="connsiteX596" fmla="*/ 674801 w 3044273"/>
              <a:gd name="connsiteY596" fmla="*/ 2491322 h 3047670"/>
              <a:gd name="connsiteX597" fmla="*/ 670154 w 3044273"/>
              <a:gd name="connsiteY597" fmla="*/ 2486672 h 3047670"/>
              <a:gd name="connsiteX598" fmla="*/ 674801 w 3044273"/>
              <a:gd name="connsiteY598" fmla="*/ 2482024 h 3047670"/>
              <a:gd name="connsiteX599" fmla="*/ 540520 w 3044273"/>
              <a:gd name="connsiteY599" fmla="*/ 2481900 h 3047670"/>
              <a:gd name="connsiteX600" fmla="*/ 544289 w 3044273"/>
              <a:gd name="connsiteY600" fmla="*/ 2485670 h 3047670"/>
              <a:gd name="connsiteX601" fmla="*/ 540520 w 3044273"/>
              <a:gd name="connsiteY601" fmla="*/ 2489438 h 3047670"/>
              <a:gd name="connsiteX602" fmla="*/ 536752 w 3044273"/>
              <a:gd name="connsiteY602" fmla="*/ 2485670 h 3047670"/>
              <a:gd name="connsiteX603" fmla="*/ 540520 w 3044273"/>
              <a:gd name="connsiteY603" fmla="*/ 2481900 h 3047670"/>
              <a:gd name="connsiteX604" fmla="*/ 410885 w 3044273"/>
              <a:gd name="connsiteY604" fmla="*/ 2477881 h 3047670"/>
              <a:gd name="connsiteX605" fmla="*/ 413397 w 3044273"/>
              <a:gd name="connsiteY605" fmla="*/ 2480268 h 3047670"/>
              <a:gd name="connsiteX606" fmla="*/ 411011 w 3044273"/>
              <a:gd name="connsiteY606" fmla="*/ 2482781 h 3047670"/>
              <a:gd name="connsiteX607" fmla="*/ 408499 w 3044273"/>
              <a:gd name="connsiteY607" fmla="*/ 2480394 h 3047670"/>
              <a:gd name="connsiteX608" fmla="*/ 410885 w 3044273"/>
              <a:gd name="connsiteY608" fmla="*/ 2477881 h 3047670"/>
              <a:gd name="connsiteX609" fmla="*/ 814235 w 3044273"/>
              <a:gd name="connsiteY609" fmla="*/ 2475493 h 3047670"/>
              <a:gd name="connsiteX610" fmla="*/ 820517 w 3044273"/>
              <a:gd name="connsiteY610" fmla="*/ 2481648 h 3047670"/>
              <a:gd name="connsiteX611" fmla="*/ 814361 w 3044273"/>
              <a:gd name="connsiteY611" fmla="*/ 2487930 h 3047670"/>
              <a:gd name="connsiteX612" fmla="*/ 808206 w 3044273"/>
              <a:gd name="connsiteY612" fmla="*/ 2481775 h 3047670"/>
              <a:gd name="connsiteX613" fmla="*/ 814235 w 3044273"/>
              <a:gd name="connsiteY613" fmla="*/ 2475493 h 3047670"/>
              <a:gd name="connsiteX614" fmla="*/ 2509910 w 3044273"/>
              <a:gd name="connsiteY614" fmla="*/ 2473358 h 3047670"/>
              <a:gd name="connsiteX615" fmla="*/ 2515060 w 3044273"/>
              <a:gd name="connsiteY615" fmla="*/ 2478383 h 3047670"/>
              <a:gd name="connsiteX616" fmla="*/ 2510035 w 3044273"/>
              <a:gd name="connsiteY616" fmla="*/ 2483532 h 3047670"/>
              <a:gd name="connsiteX617" fmla="*/ 2504885 w 3044273"/>
              <a:gd name="connsiteY617" fmla="*/ 2478508 h 3047670"/>
              <a:gd name="connsiteX618" fmla="*/ 2509910 w 3044273"/>
              <a:gd name="connsiteY618" fmla="*/ 2473358 h 3047670"/>
              <a:gd name="connsiteX619" fmla="*/ 2375628 w 3044273"/>
              <a:gd name="connsiteY619" fmla="*/ 2472480 h 3047670"/>
              <a:gd name="connsiteX620" fmla="*/ 2383667 w 3044273"/>
              <a:gd name="connsiteY620" fmla="*/ 2480395 h 3047670"/>
              <a:gd name="connsiteX621" fmla="*/ 2375754 w 3044273"/>
              <a:gd name="connsiteY621" fmla="*/ 2488435 h 3047670"/>
              <a:gd name="connsiteX622" fmla="*/ 2367840 w 3044273"/>
              <a:gd name="connsiteY622" fmla="*/ 2480520 h 3047670"/>
              <a:gd name="connsiteX623" fmla="*/ 2375628 w 3044273"/>
              <a:gd name="connsiteY623" fmla="*/ 2472480 h 3047670"/>
              <a:gd name="connsiteX624" fmla="*/ 2639546 w 3044273"/>
              <a:gd name="connsiteY624" fmla="*/ 2470972 h 3047670"/>
              <a:gd name="connsiteX625" fmla="*/ 2640800 w 3044273"/>
              <a:gd name="connsiteY625" fmla="*/ 2472354 h 3047670"/>
              <a:gd name="connsiteX626" fmla="*/ 2639546 w 3044273"/>
              <a:gd name="connsiteY626" fmla="*/ 2473735 h 3047670"/>
              <a:gd name="connsiteX627" fmla="*/ 2638164 w 3044273"/>
              <a:gd name="connsiteY627" fmla="*/ 2472354 h 3047670"/>
              <a:gd name="connsiteX628" fmla="*/ 2639546 w 3044273"/>
              <a:gd name="connsiteY628" fmla="*/ 2470972 h 3047670"/>
              <a:gd name="connsiteX629" fmla="*/ 1191330 w 3044273"/>
              <a:gd name="connsiteY629" fmla="*/ 2464441 h 3047670"/>
              <a:gd name="connsiteX630" fmla="*/ 1205526 w 3044273"/>
              <a:gd name="connsiteY630" fmla="*/ 2478509 h 3047670"/>
              <a:gd name="connsiteX631" fmla="*/ 1191457 w 3044273"/>
              <a:gd name="connsiteY631" fmla="*/ 2492705 h 3047670"/>
              <a:gd name="connsiteX632" fmla="*/ 1177261 w 3044273"/>
              <a:gd name="connsiteY632" fmla="*/ 2478636 h 3047670"/>
              <a:gd name="connsiteX633" fmla="*/ 1191330 w 3044273"/>
              <a:gd name="connsiteY633" fmla="*/ 2464441 h 3047670"/>
              <a:gd name="connsiteX634" fmla="*/ 2236197 w 3044273"/>
              <a:gd name="connsiteY634" fmla="*/ 2462555 h 3047670"/>
              <a:gd name="connsiteX635" fmla="*/ 2250392 w 3044273"/>
              <a:gd name="connsiteY635" fmla="*/ 2476623 h 3047670"/>
              <a:gd name="connsiteX636" fmla="*/ 2236197 w 3044273"/>
              <a:gd name="connsiteY636" fmla="*/ 2490819 h 3047670"/>
              <a:gd name="connsiteX637" fmla="*/ 2222002 w 3044273"/>
              <a:gd name="connsiteY637" fmla="*/ 2476750 h 3047670"/>
              <a:gd name="connsiteX638" fmla="*/ 2236197 w 3044273"/>
              <a:gd name="connsiteY638" fmla="*/ 2462555 h 3047670"/>
              <a:gd name="connsiteX639" fmla="*/ 2765032 w 3044273"/>
              <a:gd name="connsiteY639" fmla="*/ 2461927 h 3047670"/>
              <a:gd name="connsiteX640" fmla="*/ 2766164 w 3044273"/>
              <a:gd name="connsiteY640" fmla="*/ 2463057 h 3047670"/>
              <a:gd name="connsiteX641" fmla="*/ 2765032 w 3044273"/>
              <a:gd name="connsiteY641" fmla="*/ 2464187 h 3047670"/>
              <a:gd name="connsiteX642" fmla="*/ 2763902 w 3044273"/>
              <a:gd name="connsiteY642" fmla="*/ 2463057 h 3047670"/>
              <a:gd name="connsiteX643" fmla="*/ 2765032 w 3044273"/>
              <a:gd name="connsiteY643" fmla="*/ 2461927 h 3047670"/>
              <a:gd name="connsiteX644" fmla="*/ 1858974 w 3044273"/>
              <a:gd name="connsiteY644" fmla="*/ 2458285 h 3047670"/>
              <a:gd name="connsiteX645" fmla="*/ 1876938 w 3044273"/>
              <a:gd name="connsiteY645" fmla="*/ 2476122 h 3047670"/>
              <a:gd name="connsiteX646" fmla="*/ 1859101 w 3044273"/>
              <a:gd name="connsiteY646" fmla="*/ 2494085 h 3047670"/>
              <a:gd name="connsiteX647" fmla="*/ 1841137 w 3044273"/>
              <a:gd name="connsiteY647" fmla="*/ 2476249 h 3047670"/>
              <a:gd name="connsiteX648" fmla="*/ 1858974 w 3044273"/>
              <a:gd name="connsiteY648" fmla="*/ 2458285 h 3047670"/>
              <a:gd name="connsiteX649" fmla="*/ 960073 w 3044273"/>
              <a:gd name="connsiteY649" fmla="*/ 2454893 h 3047670"/>
              <a:gd name="connsiteX650" fmla="*/ 974268 w 3044273"/>
              <a:gd name="connsiteY650" fmla="*/ 2468961 h 3047670"/>
              <a:gd name="connsiteX651" fmla="*/ 960200 w 3044273"/>
              <a:gd name="connsiteY651" fmla="*/ 2483157 h 3047670"/>
              <a:gd name="connsiteX652" fmla="*/ 946004 w 3044273"/>
              <a:gd name="connsiteY652" fmla="*/ 2469088 h 3047670"/>
              <a:gd name="connsiteX653" fmla="*/ 960073 w 3044273"/>
              <a:gd name="connsiteY653" fmla="*/ 2454893 h 3047670"/>
              <a:gd name="connsiteX654" fmla="*/ 2090106 w 3044273"/>
              <a:gd name="connsiteY654" fmla="*/ 2445975 h 3047670"/>
              <a:gd name="connsiteX655" fmla="*/ 2109200 w 3044273"/>
              <a:gd name="connsiteY655" fmla="*/ 2464943 h 3047670"/>
              <a:gd name="connsiteX656" fmla="*/ 2090232 w 3044273"/>
              <a:gd name="connsiteY656" fmla="*/ 2484037 h 3047670"/>
              <a:gd name="connsiteX657" fmla="*/ 2071138 w 3044273"/>
              <a:gd name="connsiteY657" fmla="*/ 2465069 h 3047670"/>
              <a:gd name="connsiteX658" fmla="*/ 2090106 w 3044273"/>
              <a:gd name="connsiteY658" fmla="*/ 2445975 h 3047670"/>
              <a:gd name="connsiteX659" fmla="*/ 1112696 w 3044273"/>
              <a:gd name="connsiteY659" fmla="*/ 2426756 h 3047670"/>
              <a:gd name="connsiteX660" fmla="*/ 1131412 w 3044273"/>
              <a:gd name="connsiteY660" fmla="*/ 2445221 h 3047670"/>
              <a:gd name="connsiteX661" fmla="*/ 1112947 w 3044273"/>
              <a:gd name="connsiteY661" fmla="*/ 2463812 h 3047670"/>
              <a:gd name="connsiteX662" fmla="*/ 1094231 w 3044273"/>
              <a:gd name="connsiteY662" fmla="*/ 2445347 h 3047670"/>
              <a:gd name="connsiteX663" fmla="*/ 1112696 w 3044273"/>
              <a:gd name="connsiteY663" fmla="*/ 2426756 h 3047670"/>
              <a:gd name="connsiteX664" fmla="*/ 1937232 w 3044273"/>
              <a:gd name="connsiteY664" fmla="*/ 2420979 h 3047670"/>
              <a:gd name="connsiteX665" fmla="*/ 1958713 w 3044273"/>
              <a:gd name="connsiteY665" fmla="*/ 2442332 h 3047670"/>
              <a:gd name="connsiteX666" fmla="*/ 1937359 w 3044273"/>
              <a:gd name="connsiteY666" fmla="*/ 2463813 h 3047670"/>
              <a:gd name="connsiteX667" fmla="*/ 1915878 w 3044273"/>
              <a:gd name="connsiteY667" fmla="*/ 2442459 h 3047670"/>
              <a:gd name="connsiteX668" fmla="*/ 1937232 w 3044273"/>
              <a:gd name="connsiteY668" fmla="*/ 2420979 h 3047670"/>
              <a:gd name="connsiteX669" fmla="*/ 1525089 w 3044273"/>
              <a:gd name="connsiteY669" fmla="*/ 2420977 h 3047670"/>
              <a:gd name="connsiteX670" fmla="*/ 1547072 w 3044273"/>
              <a:gd name="connsiteY670" fmla="*/ 2442835 h 3047670"/>
              <a:gd name="connsiteX671" fmla="*/ 1525216 w 3044273"/>
              <a:gd name="connsiteY671" fmla="*/ 2464816 h 3047670"/>
              <a:gd name="connsiteX672" fmla="*/ 1503233 w 3044273"/>
              <a:gd name="connsiteY672" fmla="*/ 2442960 h 3047670"/>
              <a:gd name="connsiteX673" fmla="*/ 1525089 w 3044273"/>
              <a:gd name="connsiteY673" fmla="*/ 2420977 h 3047670"/>
              <a:gd name="connsiteX674" fmla="*/ 614885 w 3044273"/>
              <a:gd name="connsiteY674" fmla="*/ 2420725 h 3047670"/>
              <a:gd name="connsiteX675" fmla="*/ 620160 w 3044273"/>
              <a:gd name="connsiteY675" fmla="*/ 2426000 h 3047670"/>
              <a:gd name="connsiteX676" fmla="*/ 614885 w 3044273"/>
              <a:gd name="connsiteY676" fmla="*/ 2431277 h 3047670"/>
              <a:gd name="connsiteX677" fmla="*/ 609483 w 3044273"/>
              <a:gd name="connsiteY677" fmla="*/ 2426000 h 3047670"/>
              <a:gd name="connsiteX678" fmla="*/ 614885 w 3044273"/>
              <a:gd name="connsiteY678" fmla="*/ 2420725 h 3047670"/>
              <a:gd name="connsiteX679" fmla="*/ 1439923 w 3044273"/>
              <a:gd name="connsiteY679" fmla="*/ 2417461 h 3047670"/>
              <a:gd name="connsiteX680" fmla="*/ 1461402 w 3044273"/>
              <a:gd name="connsiteY680" fmla="*/ 2438814 h 3047670"/>
              <a:gd name="connsiteX681" fmla="*/ 1440048 w 3044273"/>
              <a:gd name="connsiteY681" fmla="*/ 2460420 h 3047670"/>
              <a:gd name="connsiteX682" fmla="*/ 1418442 w 3044273"/>
              <a:gd name="connsiteY682" fmla="*/ 2439066 h 3047670"/>
              <a:gd name="connsiteX683" fmla="*/ 1439923 w 3044273"/>
              <a:gd name="connsiteY683" fmla="*/ 2417461 h 3047670"/>
              <a:gd name="connsiteX684" fmla="*/ 749417 w 3044273"/>
              <a:gd name="connsiteY684" fmla="*/ 2417460 h 3047670"/>
              <a:gd name="connsiteX685" fmla="*/ 758335 w 3044273"/>
              <a:gd name="connsiteY685" fmla="*/ 2426253 h 3047670"/>
              <a:gd name="connsiteX686" fmla="*/ 749543 w 3044273"/>
              <a:gd name="connsiteY686" fmla="*/ 2435171 h 3047670"/>
              <a:gd name="connsiteX687" fmla="*/ 740624 w 3044273"/>
              <a:gd name="connsiteY687" fmla="*/ 2426379 h 3047670"/>
              <a:gd name="connsiteX688" fmla="*/ 749417 w 3044273"/>
              <a:gd name="connsiteY688" fmla="*/ 2417460 h 3047670"/>
              <a:gd name="connsiteX689" fmla="*/ 1610257 w 3044273"/>
              <a:gd name="connsiteY689" fmla="*/ 2416455 h 3047670"/>
              <a:gd name="connsiteX690" fmla="*/ 1632240 w 3044273"/>
              <a:gd name="connsiteY690" fmla="*/ 2438313 h 3047670"/>
              <a:gd name="connsiteX691" fmla="*/ 1610384 w 3044273"/>
              <a:gd name="connsiteY691" fmla="*/ 2460294 h 3047670"/>
              <a:gd name="connsiteX692" fmla="*/ 1588401 w 3044273"/>
              <a:gd name="connsiteY692" fmla="*/ 2438438 h 3047670"/>
              <a:gd name="connsiteX693" fmla="*/ 1610257 w 3044273"/>
              <a:gd name="connsiteY693" fmla="*/ 2416455 h 3047670"/>
              <a:gd name="connsiteX694" fmla="*/ 484872 w 3044273"/>
              <a:gd name="connsiteY694" fmla="*/ 2416455 h 3047670"/>
              <a:gd name="connsiteX695" fmla="*/ 489394 w 3044273"/>
              <a:gd name="connsiteY695" fmla="*/ 2420852 h 3047670"/>
              <a:gd name="connsiteX696" fmla="*/ 484997 w 3044273"/>
              <a:gd name="connsiteY696" fmla="*/ 2425375 h 3047670"/>
              <a:gd name="connsiteX697" fmla="*/ 480601 w 3044273"/>
              <a:gd name="connsiteY697" fmla="*/ 2420978 h 3047670"/>
              <a:gd name="connsiteX698" fmla="*/ 484872 w 3044273"/>
              <a:gd name="connsiteY698" fmla="*/ 2416455 h 3047670"/>
              <a:gd name="connsiteX699" fmla="*/ 890108 w 3044273"/>
              <a:gd name="connsiteY699" fmla="*/ 2408541 h 3047670"/>
              <a:gd name="connsiteX700" fmla="*/ 901916 w 3044273"/>
              <a:gd name="connsiteY700" fmla="*/ 2420224 h 3047670"/>
              <a:gd name="connsiteX701" fmla="*/ 890234 w 3044273"/>
              <a:gd name="connsiteY701" fmla="*/ 2432033 h 3047670"/>
              <a:gd name="connsiteX702" fmla="*/ 878426 w 3044273"/>
              <a:gd name="connsiteY702" fmla="*/ 2420349 h 3047670"/>
              <a:gd name="connsiteX703" fmla="*/ 890108 w 3044273"/>
              <a:gd name="connsiteY703" fmla="*/ 2408541 h 3047670"/>
              <a:gd name="connsiteX704" fmla="*/ 2564930 w 3044273"/>
              <a:gd name="connsiteY704" fmla="*/ 2408290 h 3047670"/>
              <a:gd name="connsiteX705" fmla="*/ 2570079 w 3044273"/>
              <a:gd name="connsiteY705" fmla="*/ 2413315 h 3047670"/>
              <a:gd name="connsiteX706" fmla="*/ 2565055 w 3044273"/>
              <a:gd name="connsiteY706" fmla="*/ 2418464 h 3047670"/>
              <a:gd name="connsiteX707" fmla="*/ 2559905 w 3044273"/>
              <a:gd name="connsiteY707" fmla="*/ 2413440 h 3047670"/>
              <a:gd name="connsiteX708" fmla="*/ 2564930 w 3044273"/>
              <a:gd name="connsiteY708" fmla="*/ 2408290 h 3047670"/>
              <a:gd name="connsiteX709" fmla="*/ 359508 w 3044273"/>
              <a:gd name="connsiteY709" fmla="*/ 2408290 h 3047670"/>
              <a:gd name="connsiteX710" fmla="*/ 363528 w 3044273"/>
              <a:gd name="connsiteY710" fmla="*/ 2412310 h 3047670"/>
              <a:gd name="connsiteX711" fmla="*/ 359508 w 3044273"/>
              <a:gd name="connsiteY711" fmla="*/ 2416330 h 3047670"/>
              <a:gd name="connsiteX712" fmla="*/ 355489 w 3044273"/>
              <a:gd name="connsiteY712" fmla="*/ 2412435 h 3047670"/>
              <a:gd name="connsiteX713" fmla="*/ 359508 w 3044273"/>
              <a:gd name="connsiteY713" fmla="*/ 2408290 h 3047670"/>
              <a:gd name="connsiteX714" fmla="*/ 2435295 w 3044273"/>
              <a:gd name="connsiteY714" fmla="*/ 2407661 h 3047670"/>
              <a:gd name="connsiteX715" fmla="*/ 2447104 w 3044273"/>
              <a:gd name="connsiteY715" fmla="*/ 2419344 h 3047670"/>
              <a:gd name="connsiteX716" fmla="*/ 2435422 w 3044273"/>
              <a:gd name="connsiteY716" fmla="*/ 2431153 h 3047670"/>
              <a:gd name="connsiteX717" fmla="*/ 2423613 w 3044273"/>
              <a:gd name="connsiteY717" fmla="*/ 2419470 h 3047670"/>
              <a:gd name="connsiteX718" fmla="*/ 2435295 w 3044273"/>
              <a:gd name="connsiteY718" fmla="*/ 2407661 h 3047670"/>
              <a:gd name="connsiteX719" fmla="*/ 2300511 w 3044273"/>
              <a:gd name="connsiteY719" fmla="*/ 2405903 h 3047670"/>
              <a:gd name="connsiteX720" fmla="*/ 2315585 w 3044273"/>
              <a:gd name="connsiteY720" fmla="*/ 2420851 h 3047670"/>
              <a:gd name="connsiteX721" fmla="*/ 2300636 w 3044273"/>
              <a:gd name="connsiteY721" fmla="*/ 2435925 h 3047670"/>
              <a:gd name="connsiteX722" fmla="*/ 2285563 w 3044273"/>
              <a:gd name="connsiteY722" fmla="*/ 2420851 h 3047670"/>
              <a:gd name="connsiteX723" fmla="*/ 2300511 w 3044273"/>
              <a:gd name="connsiteY723" fmla="*/ 2405903 h 3047670"/>
              <a:gd name="connsiteX724" fmla="*/ 1355510 w 3044273"/>
              <a:gd name="connsiteY724" fmla="*/ 2405778 h 3047670"/>
              <a:gd name="connsiteX725" fmla="*/ 1376364 w 3044273"/>
              <a:gd name="connsiteY725" fmla="*/ 2426505 h 3047670"/>
              <a:gd name="connsiteX726" fmla="*/ 1355635 w 3044273"/>
              <a:gd name="connsiteY726" fmla="*/ 2447358 h 3047670"/>
              <a:gd name="connsiteX727" fmla="*/ 1334783 w 3044273"/>
              <a:gd name="connsiteY727" fmla="*/ 2426630 h 3047670"/>
              <a:gd name="connsiteX728" fmla="*/ 1355510 w 3044273"/>
              <a:gd name="connsiteY728" fmla="*/ 2405778 h 3047670"/>
              <a:gd name="connsiteX729" fmla="*/ 1694420 w 3044273"/>
              <a:gd name="connsiteY729" fmla="*/ 2403391 h 3047670"/>
              <a:gd name="connsiteX730" fmla="*/ 1716401 w 3044273"/>
              <a:gd name="connsiteY730" fmla="*/ 2425249 h 3047670"/>
              <a:gd name="connsiteX731" fmla="*/ 1694545 w 3044273"/>
              <a:gd name="connsiteY731" fmla="*/ 2447230 h 3047670"/>
              <a:gd name="connsiteX732" fmla="*/ 1672562 w 3044273"/>
              <a:gd name="connsiteY732" fmla="*/ 2425374 h 3047670"/>
              <a:gd name="connsiteX733" fmla="*/ 1694420 w 3044273"/>
              <a:gd name="connsiteY733" fmla="*/ 2403391 h 3047670"/>
              <a:gd name="connsiteX734" fmla="*/ 2690419 w 3044273"/>
              <a:gd name="connsiteY734" fmla="*/ 2400752 h 3047670"/>
              <a:gd name="connsiteX735" fmla="*/ 2693561 w 3044273"/>
              <a:gd name="connsiteY735" fmla="*/ 2403892 h 3047670"/>
              <a:gd name="connsiteX736" fmla="*/ 2690419 w 3044273"/>
              <a:gd name="connsiteY736" fmla="*/ 2407034 h 3047670"/>
              <a:gd name="connsiteX737" fmla="*/ 2687279 w 3044273"/>
              <a:gd name="connsiteY737" fmla="*/ 2404019 h 3047670"/>
              <a:gd name="connsiteX738" fmla="*/ 2690419 w 3044273"/>
              <a:gd name="connsiteY738" fmla="*/ 2400752 h 3047670"/>
              <a:gd name="connsiteX739" fmla="*/ 2159822 w 3044273"/>
              <a:gd name="connsiteY739" fmla="*/ 2398492 h 3047670"/>
              <a:gd name="connsiteX740" fmla="*/ 2177158 w 3044273"/>
              <a:gd name="connsiteY740" fmla="*/ 2415701 h 3047670"/>
              <a:gd name="connsiteX741" fmla="*/ 2159947 w 3044273"/>
              <a:gd name="connsiteY741" fmla="*/ 2433036 h 3047670"/>
              <a:gd name="connsiteX742" fmla="*/ 2142613 w 3044273"/>
              <a:gd name="connsiteY742" fmla="*/ 2415827 h 3047670"/>
              <a:gd name="connsiteX743" fmla="*/ 2159822 w 3044273"/>
              <a:gd name="connsiteY743" fmla="*/ 2398492 h 3047670"/>
              <a:gd name="connsiteX744" fmla="*/ 2812137 w 3044273"/>
              <a:gd name="connsiteY744" fmla="*/ 2390830 h 3047670"/>
              <a:gd name="connsiteX745" fmla="*/ 2813269 w 3044273"/>
              <a:gd name="connsiteY745" fmla="*/ 2391960 h 3047670"/>
              <a:gd name="connsiteX746" fmla="*/ 2812137 w 3044273"/>
              <a:gd name="connsiteY746" fmla="*/ 2393090 h 3047670"/>
              <a:gd name="connsiteX747" fmla="*/ 2811007 w 3044273"/>
              <a:gd name="connsiteY747" fmla="*/ 2391960 h 3047670"/>
              <a:gd name="connsiteX748" fmla="*/ 2812137 w 3044273"/>
              <a:gd name="connsiteY748" fmla="*/ 2390830 h 3047670"/>
              <a:gd name="connsiteX749" fmla="*/ 1037577 w 3044273"/>
              <a:gd name="connsiteY749" fmla="*/ 2389070 h 3047670"/>
              <a:gd name="connsiteX750" fmla="*/ 1053781 w 3044273"/>
              <a:gd name="connsiteY750" fmla="*/ 2405149 h 3047670"/>
              <a:gd name="connsiteX751" fmla="*/ 1037702 w 3044273"/>
              <a:gd name="connsiteY751" fmla="*/ 2421353 h 3047670"/>
              <a:gd name="connsiteX752" fmla="*/ 1021498 w 3044273"/>
              <a:gd name="connsiteY752" fmla="*/ 2405274 h 3047670"/>
              <a:gd name="connsiteX753" fmla="*/ 1037577 w 3044273"/>
              <a:gd name="connsiteY753" fmla="*/ 2389070 h 3047670"/>
              <a:gd name="connsiteX754" fmla="*/ 1272856 w 3044273"/>
              <a:gd name="connsiteY754" fmla="*/ 2385930 h 3047670"/>
              <a:gd name="connsiteX755" fmla="*/ 1292828 w 3044273"/>
              <a:gd name="connsiteY755" fmla="*/ 2405778 h 3047670"/>
              <a:gd name="connsiteX756" fmla="*/ 1272982 w 3044273"/>
              <a:gd name="connsiteY756" fmla="*/ 2425750 h 3047670"/>
              <a:gd name="connsiteX757" fmla="*/ 1253008 w 3044273"/>
              <a:gd name="connsiteY757" fmla="*/ 2405904 h 3047670"/>
              <a:gd name="connsiteX758" fmla="*/ 1272856 w 3044273"/>
              <a:gd name="connsiteY758" fmla="*/ 2385930 h 3047670"/>
              <a:gd name="connsiteX759" fmla="*/ 1776949 w 3044273"/>
              <a:gd name="connsiteY759" fmla="*/ 2382036 h 3047670"/>
              <a:gd name="connsiteX760" fmla="*/ 1798930 w 3044273"/>
              <a:gd name="connsiteY760" fmla="*/ 2403892 h 3047670"/>
              <a:gd name="connsiteX761" fmla="*/ 1777074 w 3044273"/>
              <a:gd name="connsiteY761" fmla="*/ 2425875 h 3047670"/>
              <a:gd name="connsiteX762" fmla="*/ 1755091 w 3044273"/>
              <a:gd name="connsiteY762" fmla="*/ 2404019 h 3047670"/>
              <a:gd name="connsiteX763" fmla="*/ 1776949 w 3044273"/>
              <a:gd name="connsiteY763" fmla="*/ 2382036 h 3047670"/>
              <a:gd name="connsiteX764" fmla="*/ 2012224 w 3044273"/>
              <a:gd name="connsiteY764" fmla="*/ 2381156 h 3047670"/>
              <a:gd name="connsiteX765" fmla="*/ 2032825 w 3044273"/>
              <a:gd name="connsiteY765" fmla="*/ 2401632 h 3047670"/>
              <a:gd name="connsiteX766" fmla="*/ 2012350 w 3044273"/>
              <a:gd name="connsiteY766" fmla="*/ 2422232 h 3047670"/>
              <a:gd name="connsiteX767" fmla="*/ 1991749 w 3044273"/>
              <a:gd name="connsiteY767" fmla="*/ 2401757 h 3047670"/>
              <a:gd name="connsiteX768" fmla="*/ 2012224 w 3044273"/>
              <a:gd name="connsiteY768" fmla="*/ 2381156 h 3047670"/>
              <a:gd name="connsiteX769" fmla="*/ 688998 w 3044273"/>
              <a:gd name="connsiteY769" fmla="*/ 2355907 h 3047670"/>
              <a:gd name="connsiteX770" fmla="*/ 699423 w 3044273"/>
              <a:gd name="connsiteY770" fmla="*/ 2366333 h 3047670"/>
              <a:gd name="connsiteX771" fmla="*/ 688998 w 3044273"/>
              <a:gd name="connsiteY771" fmla="*/ 2376760 h 3047670"/>
              <a:gd name="connsiteX772" fmla="*/ 678572 w 3044273"/>
              <a:gd name="connsiteY772" fmla="*/ 2366333 h 3047670"/>
              <a:gd name="connsiteX773" fmla="*/ 688998 w 3044273"/>
              <a:gd name="connsiteY773" fmla="*/ 2355907 h 3047670"/>
              <a:gd name="connsiteX774" fmla="*/ 1192713 w 3044273"/>
              <a:gd name="connsiteY774" fmla="*/ 2354777 h 3047670"/>
              <a:gd name="connsiteX775" fmla="*/ 1214946 w 3044273"/>
              <a:gd name="connsiteY775" fmla="*/ 2376760 h 3047670"/>
              <a:gd name="connsiteX776" fmla="*/ 1192838 w 3044273"/>
              <a:gd name="connsiteY776" fmla="*/ 2398993 h 3047670"/>
              <a:gd name="connsiteX777" fmla="*/ 1170604 w 3044273"/>
              <a:gd name="connsiteY777" fmla="*/ 2377010 h 3047670"/>
              <a:gd name="connsiteX778" fmla="*/ 1192713 w 3044273"/>
              <a:gd name="connsiteY778" fmla="*/ 2354777 h 3047670"/>
              <a:gd name="connsiteX779" fmla="*/ 558986 w 3044273"/>
              <a:gd name="connsiteY779" fmla="*/ 2353270 h 3047670"/>
              <a:gd name="connsiteX780" fmla="*/ 567277 w 3044273"/>
              <a:gd name="connsiteY780" fmla="*/ 2361435 h 3047670"/>
              <a:gd name="connsiteX781" fmla="*/ 559112 w 3044273"/>
              <a:gd name="connsiteY781" fmla="*/ 2369601 h 3047670"/>
              <a:gd name="connsiteX782" fmla="*/ 550946 w 3044273"/>
              <a:gd name="connsiteY782" fmla="*/ 2361435 h 3047670"/>
              <a:gd name="connsiteX783" fmla="*/ 558986 w 3044273"/>
              <a:gd name="connsiteY783" fmla="*/ 2353270 h 3047670"/>
              <a:gd name="connsiteX784" fmla="*/ 1856964 w 3044273"/>
              <a:gd name="connsiteY784" fmla="*/ 2352016 h 3047670"/>
              <a:gd name="connsiteX785" fmla="*/ 1879575 w 3044273"/>
              <a:gd name="connsiteY785" fmla="*/ 2374502 h 3047670"/>
              <a:gd name="connsiteX786" fmla="*/ 1857090 w 3044273"/>
              <a:gd name="connsiteY786" fmla="*/ 2397113 h 3047670"/>
              <a:gd name="connsiteX787" fmla="*/ 1834479 w 3044273"/>
              <a:gd name="connsiteY787" fmla="*/ 2374627 h 3047670"/>
              <a:gd name="connsiteX788" fmla="*/ 1856964 w 3044273"/>
              <a:gd name="connsiteY788" fmla="*/ 2352016 h 3047670"/>
              <a:gd name="connsiteX789" fmla="*/ 824409 w 3044273"/>
              <a:gd name="connsiteY789" fmla="*/ 2350381 h 3047670"/>
              <a:gd name="connsiteX790" fmla="*/ 840112 w 3044273"/>
              <a:gd name="connsiteY790" fmla="*/ 2366083 h 3047670"/>
              <a:gd name="connsiteX791" fmla="*/ 824409 w 3044273"/>
              <a:gd name="connsiteY791" fmla="*/ 2381786 h 3047670"/>
              <a:gd name="connsiteX792" fmla="*/ 808708 w 3044273"/>
              <a:gd name="connsiteY792" fmla="*/ 2366083 h 3047670"/>
              <a:gd name="connsiteX793" fmla="*/ 824409 w 3044273"/>
              <a:gd name="connsiteY793" fmla="*/ 2350381 h 3047670"/>
              <a:gd name="connsiteX794" fmla="*/ 433748 w 3044273"/>
              <a:gd name="connsiteY794" fmla="*/ 2346864 h 3047670"/>
              <a:gd name="connsiteX795" fmla="*/ 439777 w 3044273"/>
              <a:gd name="connsiteY795" fmla="*/ 2352768 h 3047670"/>
              <a:gd name="connsiteX796" fmla="*/ 433873 w 3044273"/>
              <a:gd name="connsiteY796" fmla="*/ 2358797 h 3047670"/>
              <a:gd name="connsiteX797" fmla="*/ 427844 w 3044273"/>
              <a:gd name="connsiteY797" fmla="*/ 2352768 h 3047670"/>
              <a:gd name="connsiteX798" fmla="*/ 433748 w 3044273"/>
              <a:gd name="connsiteY798" fmla="*/ 2346864 h 3047670"/>
              <a:gd name="connsiteX799" fmla="*/ 2360554 w 3044273"/>
              <a:gd name="connsiteY799" fmla="*/ 2345233 h 3047670"/>
              <a:gd name="connsiteX800" fmla="*/ 2375628 w 3044273"/>
              <a:gd name="connsiteY800" fmla="*/ 2360181 h 3047670"/>
              <a:gd name="connsiteX801" fmla="*/ 2360679 w 3044273"/>
              <a:gd name="connsiteY801" fmla="*/ 2375255 h 3047670"/>
              <a:gd name="connsiteX802" fmla="*/ 2345606 w 3044273"/>
              <a:gd name="connsiteY802" fmla="*/ 2360306 h 3047670"/>
              <a:gd name="connsiteX803" fmla="*/ 2360554 w 3044273"/>
              <a:gd name="connsiteY803" fmla="*/ 2345233 h 3047670"/>
              <a:gd name="connsiteX804" fmla="*/ 2490566 w 3044273"/>
              <a:gd name="connsiteY804" fmla="*/ 2342216 h 3047670"/>
              <a:gd name="connsiteX805" fmla="*/ 2502750 w 3044273"/>
              <a:gd name="connsiteY805" fmla="*/ 2354401 h 3047670"/>
              <a:gd name="connsiteX806" fmla="*/ 2490566 w 3044273"/>
              <a:gd name="connsiteY806" fmla="*/ 2366586 h 3047670"/>
              <a:gd name="connsiteX807" fmla="*/ 2478382 w 3044273"/>
              <a:gd name="connsiteY807" fmla="*/ 2354401 h 3047670"/>
              <a:gd name="connsiteX808" fmla="*/ 2490566 w 3044273"/>
              <a:gd name="connsiteY808" fmla="*/ 2342216 h 3047670"/>
              <a:gd name="connsiteX809" fmla="*/ 966229 w 3044273"/>
              <a:gd name="connsiteY809" fmla="*/ 2340081 h 3047670"/>
              <a:gd name="connsiteX810" fmla="*/ 984695 w 3044273"/>
              <a:gd name="connsiteY810" fmla="*/ 2358422 h 3047670"/>
              <a:gd name="connsiteX811" fmla="*/ 966356 w 3044273"/>
              <a:gd name="connsiteY811" fmla="*/ 2376886 h 3047670"/>
              <a:gd name="connsiteX812" fmla="*/ 947890 w 3044273"/>
              <a:gd name="connsiteY812" fmla="*/ 2358547 h 3047670"/>
              <a:gd name="connsiteX813" fmla="*/ 966229 w 3044273"/>
              <a:gd name="connsiteY813" fmla="*/ 2340081 h 3047670"/>
              <a:gd name="connsiteX814" fmla="*/ 2225143 w 3044273"/>
              <a:gd name="connsiteY814" fmla="*/ 2339955 h 3047670"/>
              <a:gd name="connsiteX815" fmla="*/ 2246247 w 3044273"/>
              <a:gd name="connsiteY815" fmla="*/ 2360933 h 3047670"/>
              <a:gd name="connsiteX816" fmla="*/ 2225269 w 3044273"/>
              <a:gd name="connsiteY816" fmla="*/ 2382036 h 3047670"/>
              <a:gd name="connsiteX817" fmla="*/ 2204165 w 3044273"/>
              <a:gd name="connsiteY817" fmla="*/ 2361058 h 3047670"/>
              <a:gd name="connsiteX818" fmla="*/ 2225143 w 3044273"/>
              <a:gd name="connsiteY818" fmla="*/ 2339955 h 3047670"/>
              <a:gd name="connsiteX819" fmla="*/ 312277 w 3044273"/>
              <a:gd name="connsiteY819" fmla="*/ 2337068 h 3047670"/>
              <a:gd name="connsiteX820" fmla="*/ 316799 w 3044273"/>
              <a:gd name="connsiteY820" fmla="*/ 2341465 h 3047670"/>
              <a:gd name="connsiteX821" fmla="*/ 312402 w 3044273"/>
              <a:gd name="connsiteY821" fmla="*/ 2345862 h 3047670"/>
              <a:gd name="connsiteX822" fmla="*/ 307880 w 3044273"/>
              <a:gd name="connsiteY822" fmla="*/ 2341465 h 3047670"/>
              <a:gd name="connsiteX823" fmla="*/ 312277 w 3044273"/>
              <a:gd name="connsiteY823" fmla="*/ 2337068 h 3047670"/>
              <a:gd name="connsiteX824" fmla="*/ 2615805 w 3044273"/>
              <a:gd name="connsiteY824" fmla="*/ 2335559 h 3047670"/>
              <a:gd name="connsiteX825" fmla="*/ 2625100 w 3044273"/>
              <a:gd name="connsiteY825" fmla="*/ 2344855 h 3047670"/>
              <a:gd name="connsiteX826" fmla="*/ 2615805 w 3044273"/>
              <a:gd name="connsiteY826" fmla="*/ 2354150 h 3047670"/>
              <a:gd name="connsiteX827" fmla="*/ 2606509 w 3044273"/>
              <a:gd name="connsiteY827" fmla="*/ 2344855 h 3047670"/>
              <a:gd name="connsiteX828" fmla="*/ 2615805 w 3044273"/>
              <a:gd name="connsiteY828" fmla="*/ 2335559 h 3047670"/>
              <a:gd name="connsiteX829" fmla="*/ 2083196 w 3044273"/>
              <a:gd name="connsiteY829" fmla="*/ 2331664 h 3047670"/>
              <a:gd name="connsiteX830" fmla="*/ 2106059 w 3044273"/>
              <a:gd name="connsiteY830" fmla="*/ 2354400 h 3047670"/>
              <a:gd name="connsiteX831" fmla="*/ 2083323 w 3044273"/>
              <a:gd name="connsiteY831" fmla="*/ 2377263 h 3047670"/>
              <a:gd name="connsiteX832" fmla="*/ 2060460 w 3044273"/>
              <a:gd name="connsiteY832" fmla="*/ 2354527 h 3047670"/>
              <a:gd name="connsiteX833" fmla="*/ 2083196 w 3044273"/>
              <a:gd name="connsiteY833" fmla="*/ 2331664 h 3047670"/>
              <a:gd name="connsiteX834" fmla="*/ 2737023 w 3044273"/>
              <a:gd name="connsiteY834" fmla="*/ 2329529 h 3047670"/>
              <a:gd name="connsiteX835" fmla="*/ 2740163 w 3044273"/>
              <a:gd name="connsiteY835" fmla="*/ 2332669 h 3047670"/>
              <a:gd name="connsiteX836" fmla="*/ 2737148 w 3044273"/>
              <a:gd name="connsiteY836" fmla="*/ 2335811 h 3047670"/>
              <a:gd name="connsiteX837" fmla="*/ 2734008 w 3044273"/>
              <a:gd name="connsiteY837" fmla="*/ 2332669 h 3047670"/>
              <a:gd name="connsiteX838" fmla="*/ 2737023 w 3044273"/>
              <a:gd name="connsiteY838" fmla="*/ 2329529 h 3047670"/>
              <a:gd name="connsiteX839" fmla="*/ 1524712 w 3044273"/>
              <a:gd name="connsiteY839" fmla="*/ 2328399 h 3047670"/>
              <a:gd name="connsiteX840" fmla="*/ 1544308 w 3044273"/>
              <a:gd name="connsiteY840" fmla="*/ 2347743 h 3047670"/>
              <a:gd name="connsiteX841" fmla="*/ 1524837 w 3044273"/>
              <a:gd name="connsiteY841" fmla="*/ 2367341 h 3047670"/>
              <a:gd name="connsiteX842" fmla="*/ 1505241 w 3044273"/>
              <a:gd name="connsiteY842" fmla="*/ 2347995 h 3047670"/>
              <a:gd name="connsiteX843" fmla="*/ 1524712 w 3044273"/>
              <a:gd name="connsiteY843" fmla="*/ 2328399 h 3047670"/>
              <a:gd name="connsiteX844" fmla="*/ 1439672 w 3044273"/>
              <a:gd name="connsiteY844" fmla="*/ 2323751 h 3047670"/>
              <a:gd name="connsiteX845" fmla="*/ 1459393 w 3044273"/>
              <a:gd name="connsiteY845" fmla="*/ 2343347 h 3047670"/>
              <a:gd name="connsiteX846" fmla="*/ 1439799 w 3044273"/>
              <a:gd name="connsiteY846" fmla="*/ 2363068 h 3047670"/>
              <a:gd name="connsiteX847" fmla="*/ 1419951 w 3044273"/>
              <a:gd name="connsiteY847" fmla="*/ 2343472 h 3047670"/>
              <a:gd name="connsiteX848" fmla="*/ 1439672 w 3044273"/>
              <a:gd name="connsiteY848" fmla="*/ 2323751 h 3047670"/>
              <a:gd name="connsiteX849" fmla="*/ 1609754 w 3044273"/>
              <a:gd name="connsiteY849" fmla="*/ 2322872 h 3047670"/>
              <a:gd name="connsiteX850" fmla="*/ 1629727 w 3044273"/>
              <a:gd name="connsiteY850" fmla="*/ 2342720 h 3047670"/>
              <a:gd name="connsiteX851" fmla="*/ 1609881 w 3044273"/>
              <a:gd name="connsiteY851" fmla="*/ 2362692 h 3047670"/>
              <a:gd name="connsiteX852" fmla="*/ 1589907 w 3044273"/>
              <a:gd name="connsiteY852" fmla="*/ 2342846 h 3047670"/>
              <a:gd name="connsiteX853" fmla="*/ 1609754 w 3044273"/>
              <a:gd name="connsiteY853" fmla="*/ 2322872 h 3047670"/>
              <a:gd name="connsiteX854" fmla="*/ 1115711 w 3044273"/>
              <a:gd name="connsiteY854" fmla="*/ 2318224 h 3047670"/>
              <a:gd name="connsiteX855" fmla="*/ 1137945 w 3044273"/>
              <a:gd name="connsiteY855" fmla="*/ 2340206 h 3047670"/>
              <a:gd name="connsiteX856" fmla="*/ 1115836 w 3044273"/>
              <a:gd name="connsiteY856" fmla="*/ 2362439 h 3047670"/>
              <a:gd name="connsiteX857" fmla="*/ 1093603 w 3044273"/>
              <a:gd name="connsiteY857" fmla="*/ 2340331 h 3047670"/>
              <a:gd name="connsiteX858" fmla="*/ 1115711 w 3044273"/>
              <a:gd name="connsiteY858" fmla="*/ 2318224 h 3047670"/>
              <a:gd name="connsiteX859" fmla="*/ 2855224 w 3044273"/>
              <a:gd name="connsiteY859" fmla="*/ 2317218 h 3047670"/>
              <a:gd name="connsiteX860" fmla="*/ 2856354 w 3044273"/>
              <a:gd name="connsiteY860" fmla="*/ 2318348 h 3047670"/>
              <a:gd name="connsiteX861" fmla="*/ 2855224 w 3044273"/>
              <a:gd name="connsiteY861" fmla="*/ 2319478 h 3047670"/>
              <a:gd name="connsiteX862" fmla="*/ 2854094 w 3044273"/>
              <a:gd name="connsiteY862" fmla="*/ 2318348 h 3047670"/>
              <a:gd name="connsiteX863" fmla="*/ 2855224 w 3044273"/>
              <a:gd name="connsiteY863" fmla="*/ 2317218 h 3047670"/>
              <a:gd name="connsiteX864" fmla="*/ 1933716 w 3044273"/>
              <a:gd name="connsiteY864" fmla="*/ 2313325 h 3047670"/>
              <a:gd name="connsiteX865" fmla="*/ 1957708 w 3044273"/>
              <a:gd name="connsiteY865" fmla="*/ 2337191 h 3047670"/>
              <a:gd name="connsiteX866" fmla="*/ 1933842 w 3044273"/>
              <a:gd name="connsiteY866" fmla="*/ 2361184 h 3047670"/>
              <a:gd name="connsiteX867" fmla="*/ 1909850 w 3044273"/>
              <a:gd name="connsiteY867" fmla="*/ 2337318 h 3047670"/>
              <a:gd name="connsiteX868" fmla="*/ 1933716 w 3044273"/>
              <a:gd name="connsiteY868" fmla="*/ 2313325 h 3047670"/>
              <a:gd name="connsiteX869" fmla="*/ 1355385 w 3044273"/>
              <a:gd name="connsiteY869" fmla="*/ 2308803 h 3047670"/>
              <a:gd name="connsiteX870" fmla="*/ 1376112 w 3044273"/>
              <a:gd name="connsiteY870" fmla="*/ 2329279 h 3047670"/>
              <a:gd name="connsiteX871" fmla="*/ 1355637 w 3044273"/>
              <a:gd name="connsiteY871" fmla="*/ 2350005 h 3047670"/>
              <a:gd name="connsiteX872" fmla="*/ 1335036 w 3044273"/>
              <a:gd name="connsiteY872" fmla="*/ 2329530 h 3047670"/>
              <a:gd name="connsiteX873" fmla="*/ 1355385 w 3044273"/>
              <a:gd name="connsiteY873" fmla="*/ 2308803 h 3047670"/>
              <a:gd name="connsiteX874" fmla="*/ 1693792 w 3044273"/>
              <a:gd name="connsiteY874" fmla="*/ 2306794 h 3047670"/>
              <a:gd name="connsiteX875" fmla="*/ 1715271 w 3044273"/>
              <a:gd name="connsiteY875" fmla="*/ 2328147 h 3047670"/>
              <a:gd name="connsiteX876" fmla="*/ 1693917 w 3044273"/>
              <a:gd name="connsiteY876" fmla="*/ 2349628 h 3047670"/>
              <a:gd name="connsiteX877" fmla="*/ 1672311 w 3044273"/>
              <a:gd name="connsiteY877" fmla="*/ 2328274 h 3047670"/>
              <a:gd name="connsiteX878" fmla="*/ 1693792 w 3044273"/>
              <a:gd name="connsiteY878" fmla="*/ 2306794 h 3047670"/>
              <a:gd name="connsiteX879" fmla="*/ 763235 w 3044273"/>
              <a:gd name="connsiteY879" fmla="*/ 2293730 h 3047670"/>
              <a:gd name="connsiteX880" fmla="*/ 776174 w 3044273"/>
              <a:gd name="connsiteY880" fmla="*/ 2306542 h 3047670"/>
              <a:gd name="connsiteX881" fmla="*/ 763362 w 3044273"/>
              <a:gd name="connsiteY881" fmla="*/ 2319481 h 3047670"/>
              <a:gd name="connsiteX882" fmla="*/ 750423 w 3044273"/>
              <a:gd name="connsiteY882" fmla="*/ 2306669 h 3047670"/>
              <a:gd name="connsiteX883" fmla="*/ 763235 w 3044273"/>
              <a:gd name="connsiteY883" fmla="*/ 2293730 h 3047670"/>
              <a:gd name="connsiteX884" fmla="*/ 633224 w 3044273"/>
              <a:gd name="connsiteY884" fmla="*/ 2291468 h 3047670"/>
              <a:gd name="connsiteX885" fmla="*/ 643649 w 3044273"/>
              <a:gd name="connsiteY885" fmla="*/ 2301894 h 3047670"/>
              <a:gd name="connsiteX886" fmla="*/ 633224 w 3044273"/>
              <a:gd name="connsiteY886" fmla="*/ 2312321 h 3047670"/>
              <a:gd name="connsiteX887" fmla="*/ 622798 w 3044273"/>
              <a:gd name="connsiteY887" fmla="*/ 2301894 h 3047670"/>
              <a:gd name="connsiteX888" fmla="*/ 633224 w 3044273"/>
              <a:gd name="connsiteY888" fmla="*/ 2291468 h 3047670"/>
              <a:gd name="connsiteX889" fmla="*/ 899401 w 3044273"/>
              <a:gd name="connsiteY889" fmla="*/ 2289962 h 3047670"/>
              <a:gd name="connsiteX890" fmla="*/ 915229 w 3044273"/>
              <a:gd name="connsiteY890" fmla="*/ 2305663 h 3047670"/>
              <a:gd name="connsiteX891" fmla="*/ 899528 w 3044273"/>
              <a:gd name="connsiteY891" fmla="*/ 2321366 h 3047670"/>
              <a:gd name="connsiteX892" fmla="*/ 883700 w 3044273"/>
              <a:gd name="connsiteY892" fmla="*/ 2305663 h 3047670"/>
              <a:gd name="connsiteX893" fmla="*/ 899401 w 3044273"/>
              <a:gd name="connsiteY893" fmla="*/ 2289962 h 3047670"/>
              <a:gd name="connsiteX894" fmla="*/ 507861 w 3044273"/>
              <a:gd name="connsiteY894" fmla="*/ 2285941 h 3047670"/>
              <a:gd name="connsiteX895" fmla="*/ 515020 w 3044273"/>
              <a:gd name="connsiteY895" fmla="*/ 2292976 h 3047670"/>
              <a:gd name="connsiteX896" fmla="*/ 507986 w 3044273"/>
              <a:gd name="connsiteY896" fmla="*/ 2300135 h 3047670"/>
              <a:gd name="connsiteX897" fmla="*/ 500952 w 3044273"/>
              <a:gd name="connsiteY897" fmla="*/ 2293101 h 3047670"/>
              <a:gd name="connsiteX898" fmla="*/ 507861 w 3044273"/>
              <a:gd name="connsiteY898" fmla="*/ 2285941 h 3047670"/>
              <a:gd name="connsiteX899" fmla="*/ 1273481 w 3044273"/>
              <a:gd name="connsiteY899" fmla="*/ 2284308 h 3047670"/>
              <a:gd name="connsiteX900" fmla="*/ 1295464 w 3044273"/>
              <a:gd name="connsiteY900" fmla="*/ 2306164 h 3047670"/>
              <a:gd name="connsiteX901" fmla="*/ 1273608 w 3044273"/>
              <a:gd name="connsiteY901" fmla="*/ 2328147 h 3047670"/>
              <a:gd name="connsiteX902" fmla="*/ 1251625 w 3044273"/>
              <a:gd name="connsiteY902" fmla="*/ 2306291 h 3047670"/>
              <a:gd name="connsiteX903" fmla="*/ 1273481 w 3044273"/>
              <a:gd name="connsiteY903" fmla="*/ 2284308 h 3047670"/>
              <a:gd name="connsiteX904" fmla="*/ 2285813 w 3044273"/>
              <a:gd name="connsiteY904" fmla="*/ 2282675 h 3047670"/>
              <a:gd name="connsiteX905" fmla="*/ 2304277 w 3044273"/>
              <a:gd name="connsiteY905" fmla="*/ 2301014 h 3047670"/>
              <a:gd name="connsiteX906" fmla="*/ 2285938 w 3044273"/>
              <a:gd name="connsiteY906" fmla="*/ 2319480 h 3047670"/>
              <a:gd name="connsiteX907" fmla="*/ 2267472 w 3044273"/>
              <a:gd name="connsiteY907" fmla="*/ 2301141 h 3047670"/>
              <a:gd name="connsiteX908" fmla="*/ 2285813 w 3044273"/>
              <a:gd name="connsiteY908" fmla="*/ 2282675 h 3047670"/>
              <a:gd name="connsiteX909" fmla="*/ 1775690 w 3044273"/>
              <a:gd name="connsiteY909" fmla="*/ 2281796 h 3047670"/>
              <a:gd name="connsiteX910" fmla="*/ 1798300 w 3044273"/>
              <a:gd name="connsiteY910" fmla="*/ 2304282 h 3047670"/>
              <a:gd name="connsiteX911" fmla="*/ 1775815 w 3044273"/>
              <a:gd name="connsiteY911" fmla="*/ 2326893 h 3047670"/>
              <a:gd name="connsiteX912" fmla="*/ 1753079 w 3044273"/>
              <a:gd name="connsiteY912" fmla="*/ 2304407 h 3047670"/>
              <a:gd name="connsiteX913" fmla="*/ 1775690 w 3044273"/>
              <a:gd name="connsiteY913" fmla="*/ 2281796 h 3047670"/>
              <a:gd name="connsiteX914" fmla="*/ 2415951 w 3044273"/>
              <a:gd name="connsiteY914" fmla="*/ 2280413 h 3047670"/>
              <a:gd name="connsiteX915" fmla="*/ 2431025 w 3044273"/>
              <a:gd name="connsiteY915" fmla="*/ 2295362 h 3047670"/>
              <a:gd name="connsiteX916" fmla="*/ 2416076 w 3044273"/>
              <a:gd name="connsiteY916" fmla="*/ 2310436 h 3047670"/>
              <a:gd name="connsiteX917" fmla="*/ 2400877 w 3044273"/>
              <a:gd name="connsiteY917" fmla="*/ 2295488 h 3047670"/>
              <a:gd name="connsiteX918" fmla="*/ 2415951 w 3044273"/>
              <a:gd name="connsiteY918" fmla="*/ 2280413 h 3047670"/>
              <a:gd name="connsiteX919" fmla="*/ 2149647 w 3044273"/>
              <a:gd name="connsiteY919" fmla="*/ 2278279 h 3047670"/>
              <a:gd name="connsiteX920" fmla="*/ 2172510 w 3044273"/>
              <a:gd name="connsiteY920" fmla="*/ 2301015 h 3047670"/>
              <a:gd name="connsiteX921" fmla="*/ 2149772 w 3044273"/>
              <a:gd name="connsiteY921" fmla="*/ 2323878 h 3047670"/>
              <a:gd name="connsiteX922" fmla="*/ 2126911 w 3044273"/>
              <a:gd name="connsiteY922" fmla="*/ 2301142 h 3047670"/>
              <a:gd name="connsiteX923" fmla="*/ 2149647 w 3044273"/>
              <a:gd name="connsiteY923" fmla="*/ 2278279 h 3047670"/>
              <a:gd name="connsiteX924" fmla="*/ 2541061 w 3044273"/>
              <a:gd name="connsiteY924" fmla="*/ 2276519 h 3047670"/>
              <a:gd name="connsiteX925" fmla="*/ 2550358 w 3044273"/>
              <a:gd name="connsiteY925" fmla="*/ 2285815 h 3047670"/>
              <a:gd name="connsiteX926" fmla="*/ 2541061 w 3044273"/>
              <a:gd name="connsiteY926" fmla="*/ 2295110 h 3047670"/>
              <a:gd name="connsiteX927" fmla="*/ 2531766 w 3044273"/>
              <a:gd name="connsiteY927" fmla="*/ 2285815 h 3047670"/>
              <a:gd name="connsiteX928" fmla="*/ 2541061 w 3044273"/>
              <a:gd name="connsiteY928" fmla="*/ 2276519 h 3047670"/>
              <a:gd name="connsiteX929" fmla="*/ 1042603 w 3044273"/>
              <a:gd name="connsiteY929" fmla="*/ 2275515 h 3047670"/>
              <a:gd name="connsiteX930" fmla="*/ 1063329 w 3044273"/>
              <a:gd name="connsiteY930" fmla="*/ 2295991 h 3047670"/>
              <a:gd name="connsiteX931" fmla="*/ 1042854 w 3044273"/>
              <a:gd name="connsiteY931" fmla="*/ 2316592 h 3047670"/>
              <a:gd name="connsiteX932" fmla="*/ 1022253 w 3044273"/>
              <a:gd name="connsiteY932" fmla="*/ 2296117 h 3047670"/>
              <a:gd name="connsiteX933" fmla="*/ 1042603 w 3044273"/>
              <a:gd name="connsiteY933" fmla="*/ 2275515 h 3047670"/>
              <a:gd name="connsiteX934" fmla="*/ 387019 w 3044273"/>
              <a:gd name="connsiteY934" fmla="*/ 2274887 h 3047670"/>
              <a:gd name="connsiteX935" fmla="*/ 393677 w 3044273"/>
              <a:gd name="connsiteY935" fmla="*/ 2281545 h 3047670"/>
              <a:gd name="connsiteX936" fmla="*/ 387019 w 3044273"/>
              <a:gd name="connsiteY936" fmla="*/ 2288202 h 3047670"/>
              <a:gd name="connsiteX937" fmla="*/ 380362 w 3044273"/>
              <a:gd name="connsiteY937" fmla="*/ 2281545 h 3047670"/>
              <a:gd name="connsiteX938" fmla="*/ 387019 w 3044273"/>
              <a:gd name="connsiteY938" fmla="*/ 2274887 h 3047670"/>
              <a:gd name="connsiteX939" fmla="*/ 2006196 w 3044273"/>
              <a:gd name="connsiteY939" fmla="*/ 2268480 h 3047670"/>
              <a:gd name="connsiteX940" fmla="*/ 2030439 w 3044273"/>
              <a:gd name="connsiteY940" fmla="*/ 2292473 h 3047670"/>
              <a:gd name="connsiteX941" fmla="*/ 2006447 w 3044273"/>
              <a:gd name="connsiteY941" fmla="*/ 2316716 h 3047670"/>
              <a:gd name="connsiteX942" fmla="*/ 1982204 w 3044273"/>
              <a:gd name="connsiteY942" fmla="*/ 2292724 h 3047670"/>
              <a:gd name="connsiteX943" fmla="*/ 2006196 w 3044273"/>
              <a:gd name="connsiteY943" fmla="*/ 2268480 h 3047670"/>
              <a:gd name="connsiteX944" fmla="*/ 2661904 w 3044273"/>
              <a:gd name="connsiteY944" fmla="*/ 2263455 h 3047670"/>
              <a:gd name="connsiteX945" fmla="*/ 2671702 w 3044273"/>
              <a:gd name="connsiteY945" fmla="*/ 2273126 h 3047670"/>
              <a:gd name="connsiteX946" fmla="*/ 2662029 w 3044273"/>
              <a:gd name="connsiteY946" fmla="*/ 2282924 h 3047670"/>
              <a:gd name="connsiteX947" fmla="*/ 2652232 w 3044273"/>
              <a:gd name="connsiteY947" fmla="*/ 2273252 h 3047670"/>
              <a:gd name="connsiteX948" fmla="*/ 2661904 w 3044273"/>
              <a:gd name="connsiteY948" fmla="*/ 2263455 h 3047670"/>
              <a:gd name="connsiteX949" fmla="*/ 269444 w 3044273"/>
              <a:gd name="connsiteY949" fmla="*/ 2263330 h 3047670"/>
              <a:gd name="connsiteX950" fmla="*/ 273841 w 3044273"/>
              <a:gd name="connsiteY950" fmla="*/ 2267727 h 3047670"/>
              <a:gd name="connsiteX951" fmla="*/ 269444 w 3044273"/>
              <a:gd name="connsiteY951" fmla="*/ 2272123 h 3047670"/>
              <a:gd name="connsiteX952" fmla="*/ 264922 w 3044273"/>
              <a:gd name="connsiteY952" fmla="*/ 2267727 h 3047670"/>
              <a:gd name="connsiteX953" fmla="*/ 269444 w 3044273"/>
              <a:gd name="connsiteY953" fmla="*/ 2263330 h 3047670"/>
              <a:gd name="connsiteX954" fmla="*/ 1854201 w 3044273"/>
              <a:gd name="connsiteY954" fmla="*/ 2254160 h 3047670"/>
              <a:gd name="connsiteX955" fmla="*/ 1871537 w 3044273"/>
              <a:gd name="connsiteY955" fmla="*/ 2271368 h 3047670"/>
              <a:gd name="connsiteX956" fmla="*/ 1854326 w 3044273"/>
              <a:gd name="connsiteY956" fmla="*/ 2288703 h 3047670"/>
              <a:gd name="connsiteX957" fmla="*/ 1836992 w 3044273"/>
              <a:gd name="connsiteY957" fmla="*/ 2271495 h 3047670"/>
              <a:gd name="connsiteX958" fmla="*/ 1854201 w 3044273"/>
              <a:gd name="connsiteY958" fmla="*/ 2254160 h 3047670"/>
              <a:gd name="connsiteX959" fmla="*/ 1194598 w 3044273"/>
              <a:gd name="connsiteY959" fmla="*/ 2253659 h 3047670"/>
              <a:gd name="connsiteX960" fmla="*/ 1214821 w 3044273"/>
              <a:gd name="connsiteY960" fmla="*/ 2273757 h 3047670"/>
              <a:gd name="connsiteX961" fmla="*/ 1194723 w 3044273"/>
              <a:gd name="connsiteY961" fmla="*/ 2293981 h 3047670"/>
              <a:gd name="connsiteX962" fmla="*/ 1174499 w 3044273"/>
              <a:gd name="connsiteY962" fmla="*/ 2273883 h 3047670"/>
              <a:gd name="connsiteX963" fmla="*/ 1194598 w 3044273"/>
              <a:gd name="connsiteY963" fmla="*/ 2253659 h 3047670"/>
              <a:gd name="connsiteX964" fmla="*/ 2779480 w 3044273"/>
              <a:gd name="connsiteY964" fmla="*/ 2253531 h 3047670"/>
              <a:gd name="connsiteX965" fmla="*/ 2784630 w 3044273"/>
              <a:gd name="connsiteY965" fmla="*/ 2258555 h 3047670"/>
              <a:gd name="connsiteX966" fmla="*/ 2779605 w 3044273"/>
              <a:gd name="connsiteY966" fmla="*/ 2263705 h 3047670"/>
              <a:gd name="connsiteX967" fmla="*/ 2774455 w 3044273"/>
              <a:gd name="connsiteY967" fmla="*/ 2258681 h 3047670"/>
              <a:gd name="connsiteX968" fmla="*/ 2779480 w 3044273"/>
              <a:gd name="connsiteY968" fmla="*/ 2253531 h 3047670"/>
              <a:gd name="connsiteX969" fmla="*/ 1524463 w 3044273"/>
              <a:gd name="connsiteY969" fmla="*/ 2241850 h 3047670"/>
              <a:gd name="connsiteX970" fmla="*/ 1535518 w 3044273"/>
              <a:gd name="connsiteY970" fmla="*/ 2252904 h 3047670"/>
              <a:gd name="connsiteX971" fmla="*/ 1524463 w 3044273"/>
              <a:gd name="connsiteY971" fmla="*/ 2263958 h 3047670"/>
              <a:gd name="connsiteX972" fmla="*/ 1513409 w 3044273"/>
              <a:gd name="connsiteY972" fmla="*/ 2252904 h 3047670"/>
              <a:gd name="connsiteX973" fmla="*/ 1524463 w 3044273"/>
              <a:gd name="connsiteY973" fmla="*/ 2241850 h 3047670"/>
              <a:gd name="connsiteX974" fmla="*/ 2894164 w 3044273"/>
              <a:gd name="connsiteY974" fmla="*/ 2240469 h 3047670"/>
              <a:gd name="connsiteX975" fmla="*/ 2896174 w 3044273"/>
              <a:gd name="connsiteY975" fmla="*/ 2242479 h 3047670"/>
              <a:gd name="connsiteX976" fmla="*/ 2894164 w 3044273"/>
              <a:gd name="connsiteY976" fmla="*/ 2244489 h 3047670"/>
              <a:gd name="connsiteX977" fmla="*/ 2892154 w 3044273"/>
              <a:gd name="connsiteY977" fmla="*/ 2242479 h 3047670"/>
              <a:gd name="connsiteX978" fmla="*/ 2894164 w 3044273"/>
              <a:gd name="connsiteY978" fmla="*/ 2240469 h 3047670"/>
              <a:gd name="connsiteX979" fmla="*/ 1439295 w 3044273"/>
              <a:gd name="connsiteY979" fmla="*/ 2235947 h 3047670"/>
              <a:gd name="connsiteX980" fmla="*/ 1451104 w 3044273"/>
              <a:gd name="connsiteY980" fmla="*/ 2247629 h 3047670"/>
              <a:gd name="connsiteX981" fmla="*/ 1439420 w 3044273"/>
              <a:gd name="connsiteY981" fmla="*/ 2259438 h 3047670"/>
              <a:gd name="connsiteX982" fmla="*/ 1427613 w 3044273"/>
              <a:gd name="connsiteY982" fmla="*/ 2247756 h 3047670"/>
              <a:gd name="connsiteX983" fmla="*/ 1439295 w 3044273"/>
              <a:gd name="connsiteY983" fmla="*/ 2235947 h 3047670"/>
              <a:gd name="connsiteX984" fmla="*/ 1609379 w 3044273"/>
              <a:gd name="connsiteY984" fmla="*/ 2235067 h 3047670"/>
              <a:gd name="connsiteX985" fmla="*/ 1621313 w 3044273"/>
              <a:gd name="connsiteY985" fmla="*/ 2247001 h 3047670"/>
              <a:gd name="connsiteX986" fmla="*/ 1609379 w 3044273"/>
              <a:gd name="connsiteY986" fmla="*/ 2259059 h 3047670"/>
              <a:gd name="connsiteX987" fmla="*/ 1597445 w 3044273"/>
              <a:gd name="connsiteY987" fmla="*/ 2247126 h 3047670"/>
              <a:gd name="connsiteX988" fmla="*/ 1609379 w 3044273"/>
              <a:gd name="connsiteY988" fmla="*/ 2235067 h 3047670"/>
              <a:gd name="connsiteX989" fmla="*/ 707085 w 3044273"/>
              <a:gd name="connsiteY989" fmla="*/ 2229413 h 3047670"/>
              <a:gd name="connsiteX990" fmla="*/ 720149 w 3044273"/>
              <a:gd name="connsiteY990" fmla="*/ 2242479 h 3047670"/>
              <a:gd name="connsiteX991" fmla="*/ 707211 w 3044273"/>
              <a:gd name="connsiteY991" fmla="*/ 2255542 h 3047670"/>
              <a:gd name="connsiteX992" fmla="*/ 694147 w 3044273"/>
              <a:gd name="connsiteY992" fmla="*/ 2242479 h 3047670"/>
              <a:gd name="connsiteX993" fmla="*/ 707085 w 3044273"/>
              <a:gd name="connsiteY993" fmla="*/ 2229413 h 3047670"/>
              <a:gd name="connsiteX994" fmla="*/ 837598 w 3044273"/>
              <a:gd name="connsiteY994" fmla="*/ 2229162 h 3047670"/>
              <a:gd name="connsiteX995" fmla="*/ 855309 w 3044273"/>
              <a:gd name="connsiteY995" fmla="*/ 2246748 h 3047670"/>
              <a:gd name="connsiteX996" fmla="*/ 837725 w 3044273"/>
              <a:gd name="connsiteY996" fmla="*/ 2264586 h 3047670"/>
              <a:gd name="connsiteX997" fmla="*/ 819887 w 3044273"/>
              <a:gd name="connsiteY997" fmla="*/ 2247000 h 3047670"/>
              <a:gd name="connsiteX998" fmla="*/ 837598 w 3044273"/>
              <a:gd name="connsiteY998" fmla="*/ 2229162 h 3047670"/>
              <a:gd name="connsiteX999" fmla="*/ 974645 w 3044273"/>
              <a:gd name="connsiteY999" fmla="*/ 2224641 h 3047670"/>
              <a:gd name="connsiteX1000" fmla="*/ 994869 w 3044273"/>
              <a:gd name="connsiteY1000" fmla="*/ 2244739 h 3047670"/>
              <a:gd name="connsiteX1001" fmla="*/ 974770 w 3044273"/>
              <a:gd name="connsiteY1001" fmla="*/ 2264963 h 3047670"/>
              <a:gd name="connsiteX1002" fmla="*/ 954547 w 3044273"/>
              <a:gd name="connsiteY1002" fmla="*/ 2244865 h 3047670"/>
              <a:gd name="connsiteX1003" fmla="*/ 974645 w 3044273"/>
              <a:gd name="connsiteY1003" fmla="*/ 2224641 h 3047670"/>
              <a:gd name="connsiteX1004" fmla="*/ 582224 w 3044273"/>
              <a:gd name="connsiteY1004" fmla="*/ 2222883 h 3047670"/>
              <a:gd name="connsiteX1005" fmla="*/ 592902 w 3044273"/>
              <a:gd name="connsiteY1005" fmla="*/ 2233434 h 3047670"/>
              <a:gd name="connsiteX1006" fmla="*/ 582349 w 3044273"/>
              <a:gd name="connsiteY1006" fmla="*/ 2244111 h 3047670"/>
              <a:gd name="connsiteX1007" fmla="*/ 571672 w 3044273"/>
              <a:gd name="connsiteY1007" fmla="*/ 2233560 h 3047670"/>
              <a:gd name="connsiteX1008" fmla="*/ 582224 w 3044273"/>
              <a:gd name="connsiteY1008" fmla="*/ 2222883 h 3047670"/>
              <a:gd name="connsiteX1009" fmla="*/ 2211073 w 3044273"/>
              <a:gd name="connsiteY1009" fmla="*/ 2217983 h 3047670"/>
              <a:gd name="connsiteX1010" fmla="*/ 2235064 w 3044273"/>
              <a:gd name="connsiteY1010" fmla="*/ 2241849 h 3047670"/>
              <a:gd name="connsiteX1011" fmla="*/ 2211198 w 3044273"/>
              <a:gd name="connsiteY1011" fmla="*/ 2265842 h 3047670"/>
              <a:gd name="connsiteX1012" fmla="*/ 2187205 w 3044273"/>
              <a:gd name="connsiteY1012" fmla="*/ 2241976 h 3047670"/>
              <a:gd name="connsiteX1013" fmla="*/ 2211073 w 3044273"/>
              <a:gd name="connsiteY1013" fmla="*/ 2217983 h 3047670"/>
              <a:gd name="connsiteX1014" fmla="*/ 1355636 w 3044273"/>
              <a:gd name="connsiteY1014" fmla="*/ 2217731 h 3047670"/>
              <a:gd name="connsiteX1015" fmla="*/ 1369579 w 3044273"/>
              <a:gd name="connsiteY1015" fmla="*/ 2231675 h 3047670"/>
              <a:gd name="connsiteX1016" fmla="*/ 1355761 w 3044273"/>
              <a:gd name="connsiteY1016" fmla="*/ 2245618 h 3047670"/>
              <a:gd name="connsiteX1017" fmla="*/ 1341692 w 3044273"/>
              <a:gd name="connsiteY1017" fmla="*/ 2231800 h 3047670"/>
              <a:gd name="connsiteX1018" fmla="*/ 1355636 w 3044273"/>
              <a:gd name="connsiteY1018" fmla="*/ 2217731 h 3047670"/>
              <a:gd name="connsiteX1019" fmla="*/ 1693038 w 3044273"/>
              <a:gd name="connsiteY1019" fmla="*/ 2215847 h 3047670"/>
              <a:gd name="connsiteX1020" fmla="*/ 1707734 w 3044273"/>
              <a:gd name="connsiteY1020" fmla="*/ 2230418 h 3047670"/>
              <a:gd name="connsiteX1021" fmla="*/ 1693163 w 3044273"/>
              <a:gd name="connsiteY1021" fmla="*/ 2245115 h 3047670"/>
              <a:gd name="connsiteX1022" fmla="*/ 1678466 w 3044273"/>
              <a:gd name="connsiteY1022" fmla="*/ 2230544 h 3047670"/>
              <a:gd name="connsiteX1023" fmla="*/ 1693038 w 3044273"/>
              <a:gd name="connsiteY1023" fmla="*/ 2215847 h 3047670"/>
              <a:gd name="connsiteX1024" fmla="*/ 2073901 w 3044273"/>
              <a:gd name="connsiteY1024" fmla="*/ 2215596 h 3047670"/>
              <a:gd name="connsiteX1025" fmla="*/ 2099275 w 3044273"/>
              <a:gd name="connsiteY1025" fmla="*/ 2240719 h 3047670"/>
              <a:gd name="connsiteX1026" fmla="*/ 2074152 w 3044273"/>
              <a:gd name="connsiteY1026" fmla="*/ 2266093 h 3047670"/>
              <a:gd name="connsiteX1027" fmla="*/ 2048904 w 3044273"/>
              <a:gd name="connsiteY1027" fmla="*/ 2240970 h 3047670"/>
              <a:gd name="connsiteX1028" fmla="*/ 2073901 w 3044273"/>
              <a:gd name="connsiteY1028" fmla="*/ 2215596 h 3047670"/>
              <a:gd name="connsiteX1029" fmla="*/ 2341462 w 3044273"/>
              <a:gd name="connsiteY1029" fmla="*/ 2215471 h 3047670"/>
              <a:gd name="connsiteX1030" fmla="*/ 2362566 w 3044273"/>
              <a:gd name="connsiteY1030" fmla="*/ 2236449 h 3047670"/>
              <a:gd name="connsiteX1031" fmla="*/ 2341588 w 3044273"/>
              <a:gd name="connsiteY1031" fmla="*/ 2257551 h 3047670"/>
              <a:gd name="connsiteX1032" fmla="*/ 2320484 w 3044273"/>
              <a:gd name="connsiteY1032" fmla="*/ 2236574 h 3047670"/>
              <a:gd name="connsiteX1033" fmla="*/ 2341462 w 3044273"/>
              <a:gd name="connsiteY1033" fmla="*/ 2215471 h 3047670"/>
              <a:gd name="connsiteX1034" fmla="*/ 461633 w 3044273"/>
              <a:gd name="connsiteY1034" fmla="*/ 2212832 h 3047670"/>
              <a:gd name="connsiteX1035" fmla="*/ 470300 w 3044273"/>
              <a:gd name="connsiteY1035" fmla="*/ 2221499 h 3047670"/>
              <a:gd name="connsiteX1036" fmla="*/ 461759 w 3044273"/>
              <a:gd name="connsiteY1036" fmla="*/ 2230166 h 3047670"/>
              <a:gd name="connsiteX1037" fmla="*/ 453092 w 3044273"/>
              <a:gd name="connsiteY1037" fmla="*/ 2221499 h 3047670"/>
              <a:gd name="connsiteX1038" fmla="*/ 461633 w 3044273"/>
              <a:gd name="connsiteY1038" fmla="*/ 2212832 h 3047670"/>
              <a:gd name="connsiteX1039" fmla="*/ 1119855 w 3044273"/>
              <a:gd name="connsiteY1039" fmla="*/ 2212707 h 3047670"/>
              <a:gd name="connsiteX1040" fmla="*/ 1140079 w 3044273"/>
              <a:gd name="connsiteY1040" fmla="*/ 2232805 h 3047670"/>
              <a:gd name="connsiteX1041" fmla="*/ 1119980 w 3044273"/>
              <a:gd name="connsiteY1041" fmla="*/ 2253029 h 3047670"/>
              <a:gd name="connsiteX1042" fmla="*/ 1099757 w 3044273"/>
              <a:gd name="connsiteY1042" fmla="*/ 2232931 h 3047670"/>
              <a:gd name="connsiteX1043" fmla="*/ 1119855 w 3044273"/>
              <a:gd name="connsiteY1043" fmla="*/ 2212707 h 3047670"/>
              <a:gd name="connsiteX1044" fmla="*/ 2466323 w 3044273"/>
              <a:gd name="connsiteY1044" fmla="*/ 2211701 h 3047670"/>
              <a:gd name="connsiteX1045" fmla="*/ 2481397 w 3044273"/>
              <a:gd name="connsiteY1045" fmla="*/ 2226650 h 3047670"/>
              <a:gd name="connsiteX1046" fmla="*/ 2466448 w 3044273"/>
              <a:gd name="connsiteY1046" fmla="*/ 2241849 h 3047670"/>
              <a:gd name="connsiteX1047" fmla="*/ 2451374 w 3044273"/>
              <a:gd name="connsiteY1047" fmla="*/ 2226775 h 3047670"/>
              <a:gd name="connsiteX1048" fmla="*/ 2466323 w 3044273"/>
              <a:gd name="connsiteY1048" fmla="*/ 2211701 h 3047670"/>
              <a:gd name="connsiteX1049" fmla="*/ 1928565 w 3044273"/>
              <a:gd name="connsiteY1049" fmla="*/ 2208687 h 3047670"/>
              <a:gd name="connsiteX1050" fmla="*/ 1949919 w 3044273"/>
              <a:gd name="connsiteY1050" fmla="*/ 2229915 h 3047670"/>
              <a:gd name="connsiteX1051" fmla="*/ 1928816 w 3044273"/>
              <a:gd name="connsiteY1051" fmla="*/ 2251270 h 3047670"/>
              <a:gd name="connsiteX1052" fmla="*/ 1907462 w 3044273"/>
              <a:gd name="connsiteY1052" fmla="*/ 2230041 h 3047670"/>
              <a:gd name="connsiteX1053" fmla="*/ 1928565 w 3044273"/>
              <a:gd name="connsiteY1053" fmla="*/ 2208687 h 3047670"/>
              <a:gd name="connsiteX1054" fmla="*/ 344812 w 3044273"/>
              <a:gd name="connsiteY1054" fmla="*/ 2202910 h 3047670"/>
              <a:gd name="connsiteX1055" fmla="*/ 349208 w 3044273"/>
              <a:gd name="connsiteY1055" fmla="*/ 2207307 h 3047670"/>
              <a:gd name="connsiteX1056" fmla="*/ 344812 w 3044273"/>
              <a:gd name="connsiteY1056" fmla="*/ 2211703 h 3047670"/>
              <a:gd name="connsiteX1057" fmla="*/ 340416 w 3044273"/>
              <a:gd name="connsiteY1057" fmla="*/ 2207307 h 3047670"/>
              <a:gd name="connsiteX1058" fmla="*/ 344812 w 3044273"/>
              <a:gd name="connsiteY1058" fmla="*/ 2202910 h 3047670"/>
              <a:gd name="connsiteX1059" fmla="*/ 2586788 w 3044273"/>
              <a:gd name="connsiteY1059" fmla="*/ 2201150 h 3047670"/>
              <a:gd name="connsiteX1060" fmla="*/ 2599474 w 3044273"/>
              <a:gd name="connsiteY1060" fmla="*/ 2213711 h 3047670"/>
              <a:gd name="connsiteX1061" fmla="*/ 2586913 w 3044273"/>
              <a:gd name="connsiteY1061" fmla="*/ 2226398 h 3047670"/>
              <a:gd name="connsiteX1062" fmla="*/ 2574226 w 3044273"/>
              <a:gd name="connsiteY1062" fmla="*/ 2213837 h 3047670"/>
              <a:gd name="connsiteX1063" fmla="*/ 2586788 w 3044273"/>
              <a:gd name="connsiteY1063" fmla="*/ 2201150 h 3047670"/>
              <a:gd name="connsiteX1064" fmla="*/ 231007 w 3044273"/>
              <a:gd name="connsiteY1064" fmla="*/ 2190348 h 3047670"/>
              <a:gd name="connsiteX1065" fmla="*/ 232388 w 3044273"/>
              <a:gd name="connsiteY1065" fmla="*/ 2191605 h 3047670"/>
              <a:gd name="connsiteX1066" fmla="*/ 231007 w 3044273"/>
              <a:gd name="connsiteY1066" fmla="*/ 2192985 h 3047670"/>
              <a:gd name="connsiteX1067" fmla="*/ 229625 w 3044273"/>
              <a:gd name="connsiteY1067" fmla="*/ 2191605 h 3047670"/>
              <a:gd name="connsiteX1068" fmla="*/ 231007 w 3044273"/>
              <a:gd name="connsiteY1068" fmla="*/ 2190348 h 3047670"/>
              <a:gd name="connsiteX1069" fmla="*/ 2703483 w 3044273"/>
              <a:gd name="connsiteY1069" fmla="*/ 2188965 h 3047670"/>
              <a:gd name="connsiteX1070" fmla="*/ 2713281 w 3044273"/>
              <a:gd name="connsiteY1070" fmla="*/ 2198636 h 3047670"/>
              <a:gd name="connsiteX1071" fmla="*/ 2703608 w 3044273"/>
              <a:gd name="connsiteY1071" fmla="*/ 2208434 h 3047670"/>
              <a:gd name="connsiteX1072" fmla="*/ 2693811 w 3044273"/>
              <a:gd name="connsiteY1072" fmla="*/ 2198762 h 3047670"/>
              <a:gd name="connsiteX1073" fmla="*/ 2703483 w 3044273"/>
              <a:gd name="connsiteY1073" fmla="*/ 2188965 h 3047670"/>
              <a:gd name="connsiteX1074" fmla="*/ 1274613 w 3044273"/>
              <a:gd name="connsiteY1074" fmla="*/ 2187962 h 3047670"/>
              <a:gd name="connsiteX1075" fmla="*/ 1291949 w 3044273"/>
              <a:gd name="connsiteY1075" fmla="*/ 2205170 h 3047670"/>
              <a:gd name="connsiteX1076" fmla="*/ 1274740 w 3044273"/>
              <a:gd name="connsiteY1076" fmla="*/ 2222505 h 3047670"/>
              <a:gd name="connsiteX1077" fmla="*/ 1257405 w 3044273"/>
              <a:gd name="connsiteY1077" fmla="*/ 2205297 h 3047670"/>
              <a:gd name="connsiteX1078" fmla="*/ 1274613 w 3044273"/>
              <a:gd name="connsiteY1078" fmla="*/ 2187962 h 3047670"/>
              <a:gd name="connsiteX1079" fmla="*/ 1773806 w 3044273"/>
              <a:gd name="connsiteY1079" fmla="*/ 2186078 h 3047670"/>
              <a:gd name="connsiteX1080" fmla="*/ 1791142 w 3044273"/>
              <a:gd name="connsiteY1080" fmla="*/ 2203286 h 3047670"/>
              <a:gd name="connsiteX1081" fmla="*/ 1773933 w 3044273"/>
              <a:gd name="connsiteY1081" fmla="*/ 2220621 h 3047670"/>
              <a:gd name="connsiteX1082" fmla="*/ 1756597 w 3044273"/>
              <a:gd name="connsiteY1082" fmla="*/ 2203413 h 3047670"/>
              <a:gd name="connsiteX1083" fmla="*/ 1773806 w 3044273"/>
              <a:gd name="connsiteY1083" fmla="*/ 2186078 h 3047670"/>
              <a:gd name="connsiteX1084" fmla="*/ 2817415 w 3044273"/>
              <a:gd name="connsiteY1084" fmla="*/ 2178414 h 3047670"/>
              <a:gd name="connsiteX1085" fmla="*/ 2821185 w 3044273"/>
              <a:gd name="connsiteY1085" fmla="*/ 2182183 h 3047670"/>
              <a:gd name="connsiteX1086" fmla="*/ 2817415 w 3044273"/>
              <a:gd name="connsiteY1086" fmla="*/ 2185951 h 3047670"/>
              <a:gd name="connsiteX1087" fmla="*/ 2813646 w 3044273"/>
              <a:gd name="connsiteY1087" fmla="*/ 2182183 h 3047670"/>
              <a:gd name="connsiteX1088" fmla="*/ 2817415 w 3044273"/>
              <a:gd name="connsiteY1088" fmla="*/ 2178414 h 3047670"/>
              <a:gd name="connsiteX1089" fmla="*/ 911963 w 3044273"/>
              <a:gd name="connsiteY1089" fmla="*/ 2168365 h 3047670"/>
              <a:gd name="connsiteX1090" fmla="*/ 930806 w 3044273"/>
              <a:gd name="connsiteY1090" fmla="*/ 2187082 h 3047670"/>
              <a:gd name="connsiteX1091" fmla="*/ 912090 w 3044273"/>
              <a:gd name="connsiteY1091" fmla="*/ 2205925 h 3047670"/>
              <a:gd name="connsiteX1092" fmla="*/ 893247 w 3044273"/>
              <a:gd name="connsiteY1092" fmla="*/ 2187208 h 3047670"/>
              <a:gd name="connsiteX1093" fmla="*/ 911963 w 3044273"/>
              <a:gd name="connsiteY1093" fmla="*/ 2168365 h 3047670"/>
              <a:gd name="connsiteX1094" fmla="*/ 1050140 w 3044273"/>
              <a:gd name="connsiteY1094" fmla="*/ 2166732 h 3047670"/>
              <a:gd name="connsiteX1095" fmla="*/ 1067224 w 3044273"/>
              <a:gd name="connsiteY1095" fmla="*/ 2183691 h 3047670"/>
              <a:gd name="connsiteX1096" fmla="*/ 1050266 w 3044273"/>
              <a:gd name="connsiteY1096" fmla="*/ 2200774 h 3047670"/>
              <a:gd name="connsiteX1097" fmla="*/ 1033182 w 3044273"/>
              <a:gd name="connsiteY1097" fmla="*/ 2183816 h 3047670"/>
              <a:gd name="connsiteX1098" fmla="*/ 1050140 w 3044273"/>
              <a:gd name="connsiteY1098" fmla="*/ 2166732 h 3047670"/>
              <a:gd name="connsiteX1099" fmla="*/ 781324 w 3044273"/>
              <a:gd name="connsiteY1099" fmla="*/ 2165476 h 3047670"/>
              <a:gd name="connsiteX1100" fmla="*/ 798910 w 3044273"/>
              <a:gd name="connsiteY1100" fmla="*/ 2182812 h 3047670"/>
              <a:gd name="connsiteX1101" fmla="*/ 781450 w 3044273"/>
              <a:gd name="connsiteY1101" fmla="*/ 2200398 h 3047670"/>
              <a:gd name="connsiteX1102" fmla="*/ 763864 w 3044273"/>
              <a:gd name="connsiteY1102" fmla="*/ 2182937 h 3047670"/>
              <a:gd name="connsiteX1103" fmla="*/ 781324 w 3044273"/>
              <a:gd name="connsiteY1103" fmla="*/ 2165476 h 3047670"/>
              <a:gd name="connsiteX1104" fmla="*/ 2928708 w 3044273"/>
              <a:gd name="connsiteY1104" fmla="*/ 2163341 h 3047670"/>
              <a:gd name="connsiteX1105" fmla="*/ 2929840 w 3044273"/>
              <a:gd name="connsiteY1105" fmla="*/ 2164471 h 3047670"/>
              <a:gd name="connsiteX1106" fmla="*/ 2928708 w 3044273"/>
              <a:gd name="connsiteY1106" fmla="*/ 2165601 h 3047670"/>
              <a:gd name="connsiteX1107" fmla="*/ 2927578 w 3044273"/>
              <a:gd name="connsiteY1107" fmla="*/ 2164471 h 3047670"/>
              <a:gd name="connsiteX1108" fmla="*/ 2928708 w 3044273"/>
              <a:gd name="connsiteY1108" fmla="*/ 2163341 h 3047670"/>
              <a:gd name="connsiteX1109" fmla="*/ 1998030 w 3044273"/>
              <a:gd name="connsiteY1109" fmla="*/ 2161331 h 3047670"/>
              <a:gd name="connsiteX1110" fmla="*/ 2017124 w 3044273"/>
              <a:gd name="connsiteY1110" fmla="*/ 2180299 h 3047670"/>
              <a:gd name="connsiteX1111" fmla="*/ 1998156 w 3044273"/>
              <a:gd name="connsiteY1111" fmla="*/ 2199392 h 3047670"/>
              <a:gd name="connsiteX1112" fmla="*/ 1979062 w 3044273"/>
              <a:gd name="connsiteY1112" fmla="*/ 2180424 h 3047670"/>
              <a:gd name="connsiteX1113" fmla="*/ 1998030 w 3044273"/>
              <a:gd name="connsiteY1113" fmla="*/ 2161331 h 3047670"/>
              <a:gd name="connsiteX1114" fmla="*/ 1850432 w 3044273"/>
              <a:gd name="connsiteY1114" fmla="*/ 2158567 h 3047670"/>
              <a:gd name="connsiteX1115" fmla="*/ 1857969 w 3044273"/>
              <a:gd name="connsiteY1115" fmla="*/ 2166103 h 3047670"/>
              <a:gd name="connsiteX1116" fmla="*/ 1850432 w 3044273"/>
              <a:gd name="connsiteY1116" fmla="*/ 2173639 h 3047670"/>
              <a:gd name="connsiteX1117" fmla="*/ 1842895 w 3044273"/>
              <a:gd name="connsiteY1117" fmla="*/ 2166103 h 3047670"/>
              <a:gd name="connsiteX1118" fmla="*/ 1850432 w 3044273"/>
              <a:gd name="connsiteY1118" fmla="*/ 2158567 h 3047670"/>
              <a:gd name="connsiteX1119" fmla="*/ 656463 w 3044273"/>
              <a:gd name="connsiteY1119" fmla="*/ 2158567 h 3047670"/>
              <a:gd name="connsiteX1120" fmla="*/ 671788 w 3044273"/>
              <a:gd name="connsiteY1120" fmla="*/ 2173766 h 3047670"/>
              <a:gd name="connsiteX1121" fmla="*/ 656589 w 3044273"/>
              <a:gd name="connsiteY1121" fmla="*/ 2189091 h 3047670"/>
              <a:gd name="connsiteX1122" fmla="*/ 641264 w 3044273"/>
              <a:gd name="connsiteY1122" fmla="*/ 2173893 h 3047670"/>
              <a:gd name="connsiteX1123" fmla="*/ 656463 w 3044273"/>
              <a:gd name="connsiteY1123" fmla="*/ 2158567 h 3047670"/>
              <a:gd name="connsiteX1124" fmla="*/ 2136081 w 3044273"/>
              <a:gd name="connsiteY1124" fmla="*/ 2158191 h 3047670"/>
              <a:gd name="connsiteX1125" fmla="*/ 2160576 w 3044273"/>
              <a:gd name="connsiteY1125" fmla="*/ 2182435 h 3047670"/>
              <a:gd name="connsiteX1126" fmla="*/ 2136333 w 3044273"/>
              <a:gd name="connsiteY1126" fmla="*/ 2206930 h 3047670"/>
              <a:gd name="connsiteX1127" fmla="*/ 2111963 w 3044273"/>
              <a:gd name="connsiteY1127" fmla="*/ 2182687 h 3047670"/>
              <a:gd name="connsiteX1128" fmla="*/ 2136081 w 3044273"/>
              <a:gd name="connsiteY1128" fmla="*/ 2158191 h 3047670"/>
              <a:gd name="connsiteX1129" fmla="*/ 1197738 w 3044273"/>
              <a:gd name="connsiteY1129" fmla="*/ 2156683 h 3047670"/>
              <a:gd name="connsiteX1130" fmla="*/ 1209545 w 3044273"/>
              <a:gd name="connsiteY1130" fmla="*/ 2168365 h 3047670"/>
              <a:gd name="connsiteX1131" fmla="*/ 1197863 w 3044273"/>
              <a:gd name="connsiteY1131" fmla="*/ 2180174 h 3047670"/>
              <a:gd name="connsiteX1132" fmla="*/ 1186056 w 3044273"/>
              <a:gd name="connsiteY1132" fmla="*/ 2168492 h 3047670"/>
              <a:gd name="connsiteX1133" fmla="*/ 1197738 w 3044273"/>
              <a:gd name="connsiteY1133" fmla="*/ 2156683 h 3047670"/>
              <a:gd name="connsiteX1134" fmla="*/ 1524086 w 3044273"/>
              <a:gd name="connsiteY1134" fmla="*/ 2155426 h 3047670"/>
              <a:gd name="connsiteX1135" fmla="*/ 1526473 w 3044273"/>
              <a:gd name="connsiteY1135" fmla="*/ 2157813 h 3047670"/>
              <a:gd name="connsiteX1136" fmla="*/ 1524086 w 3044273"/>
              <a:gd name="connsiteY1136" fmla="*/ 2160325 h 3047670"/>
              <a:gd name="connsiteX1137" fmla="*/ 1521699 w 3044273"/>
              <a:gd name="connsiteY1137" fmla="*/ 2157938 h 3047670"/>
              <a:gd name="connsiteX1138" fmla="*/ 1524086 w 3044273"/>
              <a:gd name="connsiteY1138" fmla="*/ 2155426 h 3047670"/>
              <a:gd name="connsiteX1139" fmla="*/ 2266973 w 3044273"/>
              <a:gd name="connsiteY1139" fmla="*/ 2153039 h 3047670"/>
              <a:gd name="connsiteX1140" fmla="*/ 2291592 w 3044273"/>
              <a:gd name="connsiteY1140" fmla="*/ 2177534 h 3047670"/>
              <a:gd name="connsiteX1141" fmla="*/ 2267098 w 3044273"/>
              <a:gd name="connsiteY1141" fmla="*/ 2202154 h 3047670"/>
              <a:gd name="connsiteX1142" fmla="*/ 2242478 w 3044273"/>
              <a:gd name="connsiteY1142" fmla="*/ 2177659 h 3047670"/>
              <a:gd name="connsiteX1143" fmla="*/ 2266973 w 3044273"/>
              <a:gd name="connsiteY1143" fmla="*/ 2153039 h 3047670"/>
              <a:gd name="connsiteX1144" fmla="*/ 536501 w 3044273"/>
              <a:gd name="connsiteY1144" fmla="*/ 2152286 h 3047670"/>
              <a:gd name="connsiteX1145" fmla="*/ 545670 w 3044273"/>
              <a:gd name="connsiteY1145" fmla="*/ 2161330 h 3047670"/>
              <a:gd name="connsiteX1146" fmla="*/ 536626 w 3044273"/>
              <a:gd name="connsiteY1146" fmla="*/ 2170500 h 3047670"/>
              <a:gd name="connsiteX1147" fmla="*/ 527582 w 3044273"/>
              <a:gd name="connsiteY1147" fmla="*/ 2161456 h 3047670"/>
              <a:gd name="connsiteX1148" fmla="*/ 536501 w 3044273"/>
              <a:gd name="connsiteY1148" fmla="*/ 2152286 h 3047670"/>
              <a:gd name="connsiteX1149" fmla="*/ 1439042 w 3044273"/>
              <a:gd name="connsiteY1149" fmla="*/ 2149146 h 3047670"/>
              <a:gd name="connsiteX1150" fmla="*/ 1441679 w 3044273"/>
              <a:gd name="connsiteY1150" fmla="*/ 2151783 h 3047670"/>
              <a:gd name="connsiteX1151" fmla="*/ 1439042 w 3044273"/>
              <a:gd name="connsiteY1151" fmla="*/ 2154420 h 3047670"/>
              <a:gd name="connsiteX1152" fmla="*/ 1436405 w 3044273"/>
              <a:gd name="connsiteY1152" fmla="*/ 2151783 h 3047670"/>
              <a:gd name="connsiteX1153" fmla="*/ 1439042 w 3044273"/>
              <a:gd name="connsiteY1153" fmla="*/ 2149146 h 3047670"/>
              <a:gd name="connsiteX1154" fmla="*/ 1609001 w 3044273"/>
              <a:gd name="connsiteY1154" fmla="*/ 2148267 h 3047670"/>
              <a:gd name="connsiteX1155" fmla="*/ 1611891 w 3044273"/>
              <a:gd name="connsiteY1155" fmla="*/ 2151157 h 3047670"/>
              <a:gd name="connsiteX1156" fmla="*/ 1609001 w 3044273"/>
              <a:gd name="connsiteY1156" fmla="*/ 2154045 h 3047670"/>
              <a:gd name="connsiteX1157" fmla="*/ 1606111 w 3044273"/>
              <a:gd name="connsiteY1157" fmla="*/ 2151157 h 3047670"/>
              <a:gd name="connsiteX1158" fmla="*/ 1609001 w 3044273"/>
              <a:gd name="connsiteY1158" fmla="*/ 2148267 h 3047670"/>
              <a:gd name="connsiteX1159" fmla="*/ 2391582 w 3044273"/>
              <a:gd name="connsiteY1159" fmla="*/ 2146509 h 3047670"/>
              <a:gd name="connsiteX1160" fmla="*/ 2412686 w 3044273"/>
              <a:gd name="connsiteY1160" fmla="*/ 2167487 h 3047670"/>
              <a:gd name="connsiteX1161" fmla="*/ 2391708 w 3044273"/>
              <a:gd name="connsiteY1161" fmla="*/ 2188589 h 3047670"/>
              <a:gd name="connsiteX1162" fmla="*/ 2370604 w 3044273"/>
              <a:gd name="connsiteY1162" fmla="*/ 2167612 h 3047670"/>
              <a:gd name="connsiteX1163" fmla="*/ 2391582 w 3044273"/>
              <a:gd name="connsiteY1163" fmla="*/ 2146509 h 3047670"/>
              <a:gd name="connsiteX1164" fmla="*/ 420557 w 3044273"/>
              <a:gd name="connsiteY1164" fmla="*/ 2141108 h 3047670"/>
              <a:gd name="connsiteX1165" fmla="*/ 426336 w 3044273"/>
              <a:gd name="connsiteY1165" fmla="*/ 2146887 h 3047670"/>
              <a:gd name="connsiteX1166" fmla="*/ 420557 w 3044273"/>
              <a:gd name="connsiteY1166" fmla="*/ 2152664 h 3047670"/>
              <a:gd name="connsiteX1167" fmla="*/ 414780 w 3044273"/>
              <a:gd name="connsiteY1167" fmla="*/ 2146887 h 3047670"/>
              <a:gd name="connsiteX1168" fmla="*/ 420557 w 3044273"/>
              <a:gd name="connsiteY1168" fmla="*/ 2141108 h 3047670"/>
              <a:gd name="connsiteX1169" fmla="*/ 2511417 w 3044273"/>
              <a:gd name="connsiteY1169" fmla="*/ 2135956 h 3047670"/>
              <a:gd name="connsiteX1170" fmla="*/ 2529883 w 3044273"/>
              <a:gd name="connsiteY1170" fmla="*/ 2154297 h 3047670"/>
              <a:gd name="connsiteX1171" fmla="*/ 2511544 w 3044273"/>
              <a:gd name="connsiteY1171" fmla="*/ 2172761 h 3047670"/>
              <a:gd name="connsiteX1172" fmla="*/ 2493078 w 3044273"/>
              <a:gd name="connsiteY1172" fmla="*/ 2154422 h 3047670"/>
              <a:gd name="connsiteX1173" fmla="*/ 2511417 w 3044273"/>
              <a:gd name="connsiteY1173" fmla="*/ 2135956 h 3047670"/>
              <a:gd name="connsiteX1174" fmla="*/ 1356013 w 3044273"/>
              <a:gd name="connsiteY1174" fmla="*/ 2129173 h 3047670"/>
              <a:gd name="connsiteX1175" fmla="*/ 1360033 w 3044273"/>
              <a:gd name="connsiteY1175" fmla="*/ 2133193 h 3047670"/>
              <a:gd name="connsiteX1176" fmla="*/ 1356013 w 3044273"/>
              <a:gd name="connsiteY1176" fmla="*/ 2137212 h 3047670"/>
              <a:gd name="connsiteX1177" fmla="*/ 1351993 w 3044273"/>
              <a:gd name="connsiteY1177" fmla="*/ 2133193 h 3047670"/>
              <a:gd name="connsiteX1178" fmla="*/ 1356013 w 3044273"/>
              <a:gd name="connsiteY1178" fmla="*/ 2129173 h 3047670"/>
              <a:gd name="connsiteX1179" fmla="*/ 1692032 w 3044273"/>
              <a:gd name="connsiteY1179" fmla="*/ 2127542 h 3047670"/>
              <a:gd name="connsiteX1180" fmla="*/ 1696427 w 3044273"/>
              <a:gd name="connsiteY1180" fmla="*/ 2131939 h 3047670"/>
              <a:gd name="connsiteX1181" fmla="*/ 1692032 w 3044273"/>
              <a:gd name="connsiteY1181" fmla="*/ 2136335 h 3047670"/>
              <a:gd name="connsiteX1182" fmla="*/ 1687635 w 3044273"/>
              <a:gd name="connsiteY1182" fmla="*/ 2131939 h 3047670"/>
              <a:gd name="connsiteX1183" fmla="*/ 1692032 w 3044273"/>
              <a:gd name="connsiteY1183" fmla="*/ 2127542 h 3047670"/>
              <a:gd name="connsiteX1184" fmla="*/ 307755 w 3044273"/>
              <a:gd name="connsiteY1184" fmla="*/ 2127163 h 3047670"/>
              <a:gd name="connsiteX1185" fmla="*/ 311273 w 3044273"/>
              <a:gd name="connsiteY1185" fmla="*/ 2130680 h 3047670"/>
              <a:gd name="connsiteX1186" fmla="*/ 307755 w 3044273"/>
              <a:gd name="connsiteY1186" fmla="*/ 2134197 h 3047670"/>
              <a:gd name="connsiteX1187" fmla="*/ 304113 w 3044273"/>
              <a:gd name="connsiteY1187" fmla="*/ 2130680 h 3047670"/>
              <a:gd name="connsiteX1188" fmla="*/ 307755 w 3044273"/>
              <a:gd name="connsiteY1188" fmla="*/ 2127163 h 3047670"/>
              <a:gd name="connsiteX1189" fmla="*/ 2627361 w 3044273"/>
              <a:gd name="connsiteY1189" fmla="*/ 2125279 h 3047670"/>
              <a:gd name="connsiteX1190" fmla="*/ 2640928 w 3044273"/>
              <a:gd name="connsiteY1190" fmla="*/ 2138720 h 3047670"/>
              <a:gd name="connsiteX1191" fmla="*/ 2627487 w 3044273"/>
              <a:gd name="connsiteY1191" fmla="*/ 2152285 h 3047670"/>
              <a:gd name="connsiteX1192" fmla="*/ 2613920 w 3044273"/>
              <a:gd name="connsiteY1192" fmla="*/ 2138845 h 3047670"/>
              <a:gd name="connsiteX1193" fmla="*/ 2627361 w 3044273"/>
              <a:gd name="connsiteY1193" fmla="*/ 2125279 h 3047670"/>
              <a:gd name="connsiteX1194" fmla="*/ 2740289 w 3044273"/>
              <a:gd name="connsiteY1194" fmla="*/ 2113220 h 3047670"/>
              <a:gd name="connsiteX1195" fmla="*/ 2748956 w 3044273"/>
              <a:gd name="connsiteY1195" fmla="*/ 2121761 h 3047670"/>
              <a:gd name="connsiteX1196" fmla="*/ 2740415 w 3044273"/>
              <a:gd name="connsiteY1196" fmla="*/ 2130430 h 3047670"/>
              <a:gd name="connsiteX1197" fmla="*/ 2731747 w 3044273"/>
              <a:gd name="connsiteY1197" fmla="*/ 2121888 h 3047670"/>
              <a:gd name="connsiteX1198" fmla="*/ 2740289 w 3044273"/>
              <a:gd name="connsiteY1198" fmla="*/ 2113220 h 3047670"/>
              <a:gd name="connsiteX1199" fmla="*/ 197215 w 3044273"/>
              <a:gd name="connsiteY1199" fmla="*/ 2111838 h 3047670"/>
              <a:gd name="connsiteX1200" fmla="*/ 198597 w 3044273"/>
              <a:gd name="connsiteY1200" fmla="*/ 2113220 h 3047670"/>
              <a:gd name="connsiteX1201" fmla="*/ 197215 w 3044273"/>
              <a:gd name="connsiteY1201" fmla="*/ 2114602 h 3047670"/>
              <a:gd name="connsiteX1202" fmla="*/ 195833 w 3044273"/>
              <a:gd name="connsiteY1202" fmla="*/ 2113220 h 3047670"/>
              <a:gd name="connsiteX1203" fmla="*/ 197215 w 3044273"/>
              <a:gd name="connsiteY1203" fmla="*/ 2111838 h 3047670"/>
              <a:gd name="connsiteX1204" fmla="*/ 1126137 w 3044273"/>
              <a:gd name="connsiteY1204" fmla="*/ 2110457 h 3047670"/>
              <a:gd name="connsiteX1205" fmla="*/ 1137945 w 3044273"/>
              <a:gd name="connsiteY1205" fmla="*/ 2122139 h 3047670"/>
              <a:gd name="connsiteX1206" fmla="*/ 1126263 w 3044273"/>
              <a:gd name="connsiteY1206" fmla="*/ 2133948 h 3047670"/>
              <a:gd name="connsiteX1207" fmla="*/ 1114455 w 3044273"/>
              <a:gd name="connsiteY1207" fmla="*/ 2122266 h 3047670"/>
              <a:gd name="connsiteX1208" fmla="*/ 1126137 w 3044273"/>
              <a:gd name="connsiteY1208" fmla="*/ 2110457 h 3047670"/>
              <a:gd name="connsiteX1209" fmla="*/ 986454 w 3044273"/>
              <a:gd name="connsiteY1209" fmla="*/ 2108194 h 3047670"/>
              <a:gd name="connsiteX1210" fmla="*/ 1005547 w 3044273"/>
              <a:gd name="connsiteY1210" fmla="*/ 2127162 h 3047670"/>
              <a:gd name="connsiteX1211" fmla="*/ 986579 w 3044273"/>
              <a:gd name="connsiteY1211" fmla="*/ 2146255 h 3047670"/>
              <a:gd name="connsiteX1212" fmla="*/ 967486 w 3044273"/>
              <a:gd name="connsiteY1212" fmla="*/ 2127287 h 3047670"/>
              <a:gd name="connsiteX1213" fmla="*/ 986454 w 3044273"/>
              <a:gd name="connsiteY1213" fmla="*/ 2108194 h 3047670"/>
              <a:gd name="connsiteX1214" fmla="*/ 1921781 w 3044273"/>
              <a:gd name="connsiteY1214" fmla="*/ 2106310 h 3047670"/>
              <a:gd name="connsiteX1215" fmla="*/ 1934845 w 3044273"/>
              <a:gd name="connsiteY1215" fmla="*/ 2119374 h 3047670"/>
              <a:gd name="connsiteX1216" fmla="*/ 1921781 w 3044273"/>
              <a:gd name="connsiteY1216" fmla="*/ 2132438 h 3047670"/>
              <a:gd name="connsiteX1217" fmla="*/ 1908717 w 3044273"/>
              <a:gd name="connsiteY1217" fmla="*/ 2119374 h 3047670"/>
              <a:gd name="connsiteX1218" fmla="*/ 1921781 w 3044273"/>
              <a:gd name="connsiteY1218" fmla="*/ 2106310 h 3047670"/>
              <a:gd name="connsiteX1219" fmla="*/ 855310 w 3044273"/>
              <a:gd name="connsiteY1219" fmla="*/ 2104553 h 3047670"/>
              <a:gd name="connsiteX1220" fmla="*/ 874153 w 3044273"/>
              <a:gd name="connsiteY1220" fmla="*/ 2123270 h 3047670"/>
              <a:gd name="connsiteX1221" fmla="*/ 855437 w 3044273"/>
              <a:gd name="connsiteY1221" fmla="*/ 2142113 h 3047670"/>
              <a:gd name="connsiteX1222" fmla="*/ 836594 w 3044273"/>
              <a:gd name="connsiteY1222" fmla="*/ 2123396 h 3047670"/>
              <a:gd name="connsiteX1223" fmla="*/ 855310 w 3044273"/>
              <a:gd name="connsiteY1223" fmla="*/ 2104553 h 3047670"/>
              <a:gd name="connsiteX1224" fmla="*/ 2850578 w 3044273"/>
              <a:gd name="connsiteY1224" fmla="*/ 2099905 h 3047670"/>
              <a:gd name="connsiteX1225" fmla="*/ 2854348 w 3044273"/>
              <a:gd name="connsiteY1225" fmla="*/ 2103674 h 3047670"/>
              <a:gd name="connsiteX1226" fmla="*/ 2850578 w 3044273"/>
              <a:gd name="connsiteY1226" fmla="*/ 2107442 h 3047670"/>
              <a:gd name="connsiteX1227" fmla="*/ 2846809 w 3044273"/>
              <a:gd name="connsiteY1227" fmla="*/ 2103674 h 3047670"/>
              <a:gd name="connsiteX1228" fmla="*/ 2850578 w 3044273"/>
              <a:gd name="connsiteY1228" fmla="*/ 2099905 h 3047670"/>
              <a:gd name="connsiteX1229" fmla="*/ 2061340 w 3044273"/>
              <a:gd name="connsiteY1229" fmla="*/ 2098900 h 3047670"/>
              <a:gd name="connsiteX1230" fmla="*/ 2085710 w 3044273"/>
              <a:gd name="connsiteY1230" fmla="*/ 2123144 h 3047670"/>
              <a:gd name="connsiteX1231" fmla="*/ 2061466 w 3044273"/>
              <a:gd name="connsiteY1231" fmla="*/ 2147639 h 3047670"/>
              <a:gd name="connsiteX1232" fmla="*/ 2037096 w 3044273"/>
              <a:gd name="connsiteY1232" fmla="*/ 2123396 h 3047670"/>
              <a:gd name="connsiteX1233" fmla="*/ 2061340 w 3044273"/>
              <a:gd name="connsiteY1233" fmla="*/ 2098900 h 3047670"/>
              <a:gd name="connsiteX1234" fmla="*/ 730827 w 3044273"/>
              <a:gd name="connsiteY1234" fmla="*/ 2096514 h 3047670"/>
              <a:gd name="connsiteX1235" fmla="*/ 748413 w 3044273"/>
              <a:gd name="connsiteY1235" fmla="*/ 2113975 h 3047670"/>
              <a:gd name="connsiteX1236" fmla="*/ 730952 w 3044273"/>
              <a:gd name="connsiteY1236" fmla="*/ 2131561 h 3047670"/>
              <a:gd name="connsiteX1237" fmla="*/ 713492 w 3044273"/>
              <a:gd name="connsiteY1237" fmla="*/ 2114100 h 3047670"/>
              <a:gd name="connsiteX1238" fmla="*/ 730827 w 3044273"/>
              <a:gd name="connsiteY1238" fmla="*/ 2096514 h 3047670"/>
              <a:gd name="connsiteX1239" fmla="*/ 1771169 w 3044273"/>
              <a:gd name="connsiteY1239" fmla="*/ 2096136 h 3047670"/>
              <a:gd name="connsiteX1240" fmla="*/ 1775566 w 3044273"/>
              <a:gd name="connsiteY1240" fmla="*/ 2100533 h 3047670"/>
              <a:gd name="connsiteX1241" fmla="*/ 1771169 w 3044273"/>
              <a:gd name="connsiteY1241" fmla="*/ 2104929 h 3047670"/>
              <a:gd name="connsiteX1242" fmla="*/ 1766772 w 3044273"/>
              <a:gd name="connsiteY1242" fmla="*/ 2100533 h 3047670"/>
              <a:gd name="connsiteX1243" fmla="*/ 1771169 w 3044273"/>
              <a:gd name="connsiteY1243" fmla="*/ 2096136 h 3047670"/>
              <a:gd name="connsiteX1244" fmla="*/ 1276499 w 3044273"/>
              <a:gd name="connsiteY1244" fmla="*/ 2094754 h 3047670"/>
              <a:gd name="connsiteX1245" fmla="*/ 1284036 w 3044273"/>
              <a:gd name="connsiteY1245" fmla="*/ 2102291 h 3047670"/>
              <a:gd name="connsiteX1246" fmla="*/ 1276499 w 3044273"/>
              <a:gd name="connsiteY1246" fmla="*/ 2109828 h 3047670"/>
              <a:gd name="connsiteX1247" fmla="*/ 1268961 w 3044273"/>
              <a:gd name="connsiteY1247" fmla="*/ 2102291 h 3047670"/>
              <a:gd name="connsiteX1248" fmla="*/ 1276499 w 3044273"/>
              <a:gd name="connsiteY1248" fmla="*/ 2094754 h 3047670"/>
              <a:gd name="connsiteX1249" fmla="*/ 2192357 w 3044273"/>
              <a:gd name="connsiteY1249" fmla="*/ 2092368 h 3047670"/>
              <a:gd name="connsiteX1250" fmla="*/ 2218610 w 3044273"/>
              <a:gd name="connsiteY1250" fmla="*/ 2118369 h 3047670"/>
              <a:gd name="connsiteX1251" fmla="*/ 2192607 w 3044273"/>
              <a:gd name="connsiteY1251" fmla="*/ 2144623 h 3047670"/>
              <a:gd name="connsiteX1252" fmla="*/ 2166354 w 3044273"/>
              <a:gd name="connsiteY1252" fmla="*/ 2118621 h 3047670"/>
              <a:gd name="connsiteX1253" fmla="*/ 2192357 w 3044273"/>
              <a:gd name="connsiteY1253" fmla="*/ 2092368 h 3047670"/>
              <a:gd name="connsiteX1254" fmla="*/ 611620 w 3044273"/>
              <a:gd name="connsiteY1254" fmla="*/ 2089480 h 3047670"/>
              <a:gd name="connsiteX1255" fmla="*/ 623679 w 3044273"/>
              <a:gd name="connsiteY1255" fmla="*/ 2101413 h 3047670"/>
              <a:gd name="connsiteX1256" fmla="*/ 611745 w 3044273"/>
              <a:gd name="connsiteY1256" fmla="*/ 2113347 h 3047670"/>
              <a:gd name="connsiteX1257" fmla="*/ 599812 w 3044273"/>
              <a:gd name="connsiteY1257" fmla="*/ 2101413 h 3047670"/>
              <a:gd name="connsiteX1258" fmla="*/ 611620 w 3044273"/>
              <a:gd name="connsiteY1258" fmla="*/ 2089480 h 3047670"/>
              <a:gd name="connsiteX1259" fmla="*/ 2316841 w 3044273"/>
              <a:gd name="connsiteY1259" fmla="*/ 2083827 h 3047670"/>
              <a:gd name="connsiteX1260" fmla="*/ 2341460 w 3044273"/>
              <a:gd name="connsiteY1260" fmla="*/ 2108322 h 3047670"/>
              <a:gd name="connsiteX1261" fmla="*/ 2316966 w 3044273"/>
              <a:gd name="connsiteY1261" fmla="*/ 2132942 h 3047670"/>
              <a:gd name="connsiteX1262" fmla="*/ 2292346 w 3044273"/>
              <a:gd name="connsiteY1262" fmla="*/ 2108447 h 3047670"/>
              <a:gd name="connsiteX1263" fmla="*/ 2316841 w 3044273"/>
              <a:gd name="connsiteY1263" fmla="*/ 2083827 h 3047670"/>
              <a:gd name="connsiteX1264" fmla="*/ 2958731 w 3044273"/>
              <a:gd name="connsiteY1264" fmla="*/ 2082444 h 3047670"/>
              <a:gd name="connsiteX1265" fmla="*/ 2960993 w 3044273"/>
              <a:gd name="connsiteY1265" fmla="*/ 2084706 h 3047670"/>
              <a:gd name="connsiteX1266" fmla="*/ 2958857 w 3044273"/>
              <a:gd name="connsiteY1266" fmla="*/ 2086966 h 3047670"/>
              <a:gd name="connsiteX1267" fmla="*/ 2956595 w 3044273"/>
              <a:gd name="connsiteY1267" fmla="*/ 2084706 h 3047670"/>
              <a:gd name="connsiteX1268" fmla="*/ 2958731 w 3044273"/>
              <a:gd name="connsiteY1268" fmla="*/ 2082444 h 3047670"/>
              <a:gd name="connsiteX1269" fmla="*/ 496556 w 3044273"/>
              <a:gd name="connsiteY1269" fmla="*/ 2076540 h 3047670"/>
              <a:gd name="connsiteX1270" fmla="*/ 506103 w 3044273"/>
              <a:gd name="connsiteY1270" fmla="*/ 2086087 h 3047670"/>
              <a:gd name="connsiteX1271" fmla="*/ 496556 w 3044273"/>
              <a:gd name="connsiteY1271" fmla="*/ 2095633 h 3047670"/>
              <a:gd name="connsiteX1272" fmla="*/ 487010 w 3044273"/>
              <a:gd name="connsiteY1272" fmla="*/ 2086212 h 3047670"/>
              <a:gd name="connsiteX1273" fmla="*/ 496556 w 3044273"/>
              <a:gd name="connsiteY1273" fmla="*/ 2076540 h 3047670"/>
              <a:gd name="connsiteX1274" fmla="*/ 2435924 w 3044273"/>
              <a:gd name="connsiteY1274" fmla="*/ 2073652 h 3047670"/>
              <a:gd name="connsiteX1275" fmla="*/ 2457028 w 3044273"/>
              <a:gd name="connsiteY1275" fmla="*/ 2094630 h 3047670"/>
              <a:gd name="connsiteX1276" fmla="*/ 2436050 w 3044273"/>
              <a:gd name="connsiteY1276" fmla="*/ 2115732 h 3047670"/>
              <a:gd name="connsiteX1277" fmla="*/ 2414946 w 3044273"/>
              <a:gd name="connsiteY1277" fmla="*/ 2094755 h 3047670"/>
              <a:gd name="connsiteX1278" fmla="*/ 2435924 w 3044273"/>
              <a:gd name="connsiteY1278" fmla="*/ 2073652 h 3047670"/>
              <a:gd name="connsiteX1279" fmla="*/ 384508 w 3044273"/>
              <a:gd name="connsiteY1279" fmla="*/ 2064231 h 3047670"/>
              <a:gd name="connsiteX1280" fmla="*/ 389910 w 3044273"/>
              <a:gd name="connsiteY1280" fmla="*/ 2069506 h 3047670"/>
              <a:gd name="connsiteX1281" fmla="*/ 384634 w 3044273"/>
              <a:gd name="connsiteY1281" fmla="*/ 2074782 h 3047670"/>
              <a:gd name="connsiteX1282" fmla="*/ 379358 w 3044273"/>
              <a:gd name="connsiteY1282" fmla="*/ 2069506 h 3047670"/>
              <a:gd name="connsiteX1283" fmla="*/ 384508 w 3044273"/>
              <a:gd name="connsiteY1283" fmla="*/ 2064231 h 3047670"/>
              <a:gd name="connsiteX1284" fmla="*/ 2550986 w 3044273"/>
              <a:gd name="connsiteY1284" fmla="*/ 2059959 h 3047670"/>
              <a:gd name="connsiteX1285" fmla="*/ 2569829 w 3044273"/>
              <a:gd name="connsiteY1285" fmla="*/ 2078675 h 3047670"/>
              <a:gd name="connsiteX1286" fmla="*/ 2551113 w 3044273"/>
              <a:gd name="connsiteY1286" fmla="*/ 2097518 h 3047670"/>
              <a:gd name="connsiteX1287" fmla="*/ 2532270 w 3044273"/>
              <a:gd name="connsiteY1287" fmla="*/ 2078802 h 3047670"/>
              <a:gd name="connsiteX1288" fmla="*/ 2550986 w 3044273"/>
              <a:gd name="connsiteY1288" fmla="*/ 2059959 h 3047670"/>
              <a:gd name="connsiteX1289" fmla="*/ 1202636 w 3044273"/>
              <a:gd name="connsiteY1289" fmla="*/ 2058705 h 3047670"/>
              <a:gd name="connsiteX1290" fmla="*/ 1204019 w 3044273"/>
              <a:gd name="connsiteY1290" fmla="*/ 2059963 h 3047670"/>
              <a:gd name="connsiteX1291" fmla="*/ 1202636 w 3044273"/>
              <a:gd name="connsiteY1291" fmla="*/ 2061344 h 3047670"/>
              <a:gd name="connsiteX1292" fmla="*/ 1201254 w 3044273"/>
              <a:gd name="connsiteY1292" fmla="*/ 2059963 h 3047670"/>
              <a:gd name="connsiteX1293" fmla="*/ 1202636 w 3044273"/>
              <a:gd name="connsiteY1293" fmla="*/ 2058705 h 3047670"/>
              <a:gd name="connsiteX1294" fmla="*/ 1060942 w 3044273"/>
              <a:gd name="connsiteY1294" fmla="*/ 2057446 h 3047670"/>
              <a:gd name="connsiteX1295" fmla="*/ 1070740 w 3044273"/>
              <a:gd name="connsiteY1295" fmla="*/ 2067118 h 3047670"/>
              <a:gd name="connsiteX1296" fmla="*/ 1061067 w 3044273"/>
              <a:gd name="connsiteY1296" fmla="*/ 2076916 h 3047670"/>
              <a:gd name="connsiteX1297" fmla="*/ 1051271 w 3044273"/>
              <a:gd name="connsiteY1297" fmla="*/ 2067244 h 3047670"/>
              <a:gd name="connsiteX1298" fmla="*/ 1060942 w 3044273"/>
              <a:gd name="connsiteY1298" fmla="*/ 2057446 h 3047670"/>
              <a:gd name="connsiteX1299" fmla="*/ 1844780 w 3044273"/>
              <a:gd name="connsiteY1299" fmla="*/ 2056190 h 3047670"/>
              <a:gd name="connsiteX1300" fmla="*/ 1846412 w 3044273"/>
              <a:gd name="connsiteY1300" fmla="*/ 2057698 h 3047670"/>
              <a:gd name="connsiteX1301" fmla="*/ 1844905 w 3044273"/>
              <a:gd name="connsiteY1301" fmla="*/ 2059205 h 3047670"/>
              <a:gd name="connsiteX1302" fmla="*/ 1843272 w 3044273"/>
              <a:gd name="connsiteY1302" fmla="*/ 2057698 h 3047670"/>
              <a:gd name="connsiteX1303" fmla="*/ 1844780 w 3044273"/>
              <a:gd name="connsiteY1303" fmla="*/ 2056190 h 3047670"/>
              <a:gd name="connsiteX1304" fmla="*/ 1438919 w 3044273"/>
              <a:gd name="connsiteY1304" fmla="*/ 2055311 h 3047670"/>
              <a:gd name="connsiteX1305" fmla="*/ 1439169 w 3044273"/>
              <a:gd name="connsiteY1305" fmla="*/ 2055563 h 3047670"/>
              <a:gd name="connsiteX1306" fmla="*/ 1438919 w 3044273"/>
              <a:gd name="connsiteY1306" fmla="*/ 2055814 h 3047670"/>
              <a:gd name="connsiteX1307" fmla="*/ 1438667 w 3044273"/>
              <a:gd name="connsiteY1307" fmla="*/ 2055563 h 3047670"/>
              <a:gd name="connsiteX1308" fmla="*/ 1438919 w 3044273"/>
              <a:gd name="connsiteY1308" fmla="*/ 2055311 h 3047670"/>
              <a:gd name="connsiteX1309" fmla="*/ 1608624 w 3044273"/>
              <a:gd name="connsiteY1309" fmla="*/ 2054683 h 3047670"/>
              <a:gd name="connsiteX1310" fmla="*/ 1608874 w 3044273"/>
              <a:gd name="connsiteY1310" fmla="*/ 2054934 h 3047670"/>
              <a:gd name="connsiteX1311" fmla="*/ 1608624 w 3044273"/>
              <a:gd name="connsiteY1311" fmla="*/ 2055185 h 3047670"/>
              <a:gd name="connsiteX1312" fmla="*/ 1608372 w 3044273"/>
              <a:gd name="connsiteY1312" fmla="*/ 2054934 h 3047670"/>
              <a:gd name="connsiteX1313" fmla="*/ 1608624 w 3044273"/>
              <a:gd name="connsiteY1313" fmla="*/ 2054683 h 3047670"/>
              <a:gd name="connsiteX1314" fmla="*/ 1986474 w 3044273"/>
              <a:gd name="connsiteY1314" fmla="*/ 2052925 h 3047670"/>
              <a:gd name="connsiteX1315" fmla="*/ 1997529 w 3044273"/>
              <a:gd name="connsiteY1315" fmla="*/ 2063979 h 3047670"/>
              <a:gd name="connsiteX1316" fmla="*/ 1986474 w 3044273"/>
              <a:gd name="connsiteY1316" fmla="*/ 2075033 h 3047670"/>
              <a:gd name="connsiteX1317" fmla="*/ 1975420 w 3044273"/>
              <a:gd name="connsiteY1317" fmla="*/ 2063979 h 3047670"/>
              <a:gd name="connsiteX1318" fmla="*/ 1986474 w 3044273"/>
              <a:gd name="connsiteY1318" fmla="*/ 2052925 h 3047670"/>
              <a:gd name="connsiteX1319" fmla="*/ 275346 w 3044273"/>
              <a:gd name="connsiteY1319" fmla="*/ 2048529 h 3047670"/>
              <a:gd name="connsiteX1320" fmla="*/ 278487 w 3044273"/>
              <a:gd name="connsiteY1320" fmla="*/ 2051669 h 3047670"/>
              <a:gd name="connsiteX1321" fmla="*/ 275346 w 3044273"/>
              <a:gd name="connsiteY1321" fmla="*/ 2054810 h 3047670"/>
              <a:gd name="connsiteX1322" fmla="*/ 272206 w 3044273"/>
              <a:gd name="connsiteY1322" fmla="*/ 2051669 h 3047670"/>
              <a:gd name="connsiteX1323" fmla="*/ 275346 w 3044273"/>
              <a:gd name="connsiteY1323" fmla="*/ 2048529 h 3047670"/>
              <a:gd name="connsiteX1324" fmla="*/ 929550 w 3044273"/>
              <a:gd name="connsiteY1324" fmla="*/ 2048152 h 3047670"/>
              <a:gd name="connsiteX1325" fmla="*/ 945251 w 3044273"/>
              <a:gd name="connsiteY1325" fmla="*/ 2063853 h 3047670"/>
              <a:gd name="connsiteX1326" fmla="*/ 929550 w 3044273"/>
              <a:gd name="connsiteY1326" fmla="*/ 2079681 h 3047670"/>
              <a:gd name="connsiteX1327" fmla="*/ 913722 w 3044273"/>
              <a:gd name="connsiteY1327" fmla="*/ 2063979 h 3047670"/>
              <a:gd name="connsiteX1328" fmla="*/ 929550 w 3044273"/>
              <a:gd name="connsiteY1328" fmla="*/ 2048152 h 3047670"/>
              <a:gd name="connsiteX1329" fmla="*/ 2662784 w 3044273"/>
              <a:gd name="connsiteY1329" fmla="*/ 2044007 h 3047670"/>
              <a:gd name="connsiteX1330" fmla="*/ 2680120 w 3044273"/>
              <a:gd name="connsiteY1330" fmla="*/ 2061215 h 3047670"/>
              <a:gd name="connsiteX1331" fmla="*/ 2662911 w 3044273"/>
              <a:gd name="connsiteY1331" fmla="*/ 2078550 h 3047670"/>
              <a:gd name="connsiteX1332" fmla="*/ 2645575 w 3044273"/>
              <a:gd name="connsiteY1332" fmla="*/ 2061342 h 3047670"/>
              <a:gd name="connsiteX1333" fmla="*/ 2662784 w 3044273"/>
              <a:gd name="connsiteY1333" fmla="*/ 2044007 h 3047670"/>
              <a:gd name="connsiteX1334" fmla="*/ 2117866 w 3044273"/>
              <a:gd name="connsiteY1334" fmla="*/ 2039860 h 3047670"/>
              <a:gd name="connsiteX1335" fmla="*/ 2137587 w 3044273"/>
              <a:gd name="connsiteY1335" fmla="*/ 2059456 h 3047670"/>
              <a:gd name="connsiteX1336" fmla="*/ 2117991 w 3044273"/>
              <a:gd name="connsiteY1336" fmla="*/ 2079178 h 3047670"/>
              <a:gd name="connsiteX1337" fmla="*/ 2098270 w 3044273"/>
              <a:gd name="connsiteY1337" fmla="*/ 2059582 h 3047670"/>
              <a:gd name="connsiteX1338" fmla="*/ 2117866 w 3044273"/>
              <a:gd name="connsiteY1338" fmla="*/ 2039860 h 3047670"/>
              <a:gd name="connsiteX1339" fmla="*/ 805316 w 3044273"/>
              <a:gd name="connsiteY1339" fmla="*/ 2034208 h 3047670"/>
              <a:gd name="connsiteX1340" fmla="*/ 825540 w 3044273"/>
              <a:gd name="connsiteY1340" fmla="*/ 2054306 h 3047670"/>
              <a:gd name="connsiteX1341" fmla="*/ 805441 w 3044273"/>
              <a:gd name="connsiteY1341" fmla="*/ 2074530 h 3047670"/>
              <a:gd name="connsiteX1342" fmla="*/ 785218 w 3044273"/>
              <a:gd name="connsiteY1342" fmla="*/ 2054432 h 3047670"/>
              <a:gd name="connsiteX1343" fmla="*/ 805316 w 3044273"/>
              <a:gd name="connsiteY1343" fmla="*/ 2034208 h 3047670"/>
              <a:gd name="connsiteX1344" fmla="*/ 1356767 w 3044273"/>
              <a:gd name="connsiteY1344" fmla="*/ 2032576 h 3047670"/>
              <a:gd name="connsiteX1345" fmla="*/ 1357269 w 3044273"/>
              <a:gd name="connsiteY1345" fmla="*/ 2033079 h 3047670"/>
              <a:gd name="connsiteX1346" fmla="*/ 1356767 w 3044273"/>
              <a:gd name="connsiteY1346" fmla="*/ 2033581 h 3047670"/>
              <a:gd name="connsiteX1347" fmla="*/ 1356264 w 3044273"/>
              <a:gd name="connsiteY1347" fmla="*/ 2033204 h 3047670"/>
              <a:gd name="connsiteX1348" fmla="*/ 1356767 w 3044273"/>
              <a:gd name="connsiteY1348" fmla="*/ 2032576 h 3047670"/>
              <a:gd name="connsiteX1349" fmla="*/ 168072 w 3044273"/>
              <a:gd name="connsiteY1349" fmla="*/ 2031696 h 3047670"/>
              <a:gd name="connsiteX1350" fmla="*/ 169453 w 3044273"/>
              <a:gd name="connsiteY1350" fmla="*/ 2032951 h 3047670"/>
              <a:gd name="connsiteX1351" fmla="*/ 168197 w 3044273"/>
              <a:gd name="connsiteY1351" fmla="*/ 2034333 h 3047670"/>
              <a:gd name="connsiteX1352" fmla="*/ 166815 w 3044273"/>
              <a:gd name="connsiteY1352" fmla="*/ 2033078 h 3047670"/>
              <a:gd name="connsiteX1353" fmla="*/ 168072 w 3044273"/>
              <a:gd name="connsiteY1353" fmla="*/ 2031696 h 3047670"/>
              <a:gd name="connsiteX1354" fmla="*/ 1690524 w 3044273"/>
              <a:gd name="connsiteY1354" fmla="*/ 2031571 h 3047670"/>
              <a:gd name="connsiteX1355" fmla="*/ 1691027 w 3044273"/>
              <a:gd name="connsiteY1355" fmla="*/ 2032074 h 3047670"/>
              <a:gd name="connsiteX1356" fmla="*/ 1690524 w 3044273"/>
              <a:gd name="connsiteY1356" fmla="*/ 2032451 h 3047670"/>
              <a:gd name="connsiteX1357" fmla="*/ 1690147 w 3044273"/>
              <a:gd name="connsiteY1357" fmla="*/ 2031949 h 3047670"/>
              <a:gd name="connsiteX1358" fmla="*/ 1690524 w 3044273"/>
              <a:gd name="connsiteY1358" fmla="*/ 2031571 h 3047670"/>
              <a:gd name="connsiteX1359" fmla="*/ 2772068 w 3044273"/>
              <a:gd name="connsiteY1359" fmla="*/ 2029686 h 3047670"/>
              <a:gd name="connsiteX1360" fmla="*/ 2785134 w 3044273"/>
              <a:gd name="connsiteY1360" fmla="*/ 2042750 h 3047670"/>
              <a:gd name="connsiteX1361" fmla="*/ 2772068 w 3044273"/>
              <a:gd name="connsiteY1361" fmla="*/ 2055814 h 3047670"/>
              <a:gd name="connsiteX1362" fmla="*/ 2759004 w 3044273"/>
              <a:gd name="connsiteY1362" fmla="*/ 2042750 h 3047670"/>
              <a:gd name="connsiteX1363" fmla="*/ 2772068 w 3044273"/>
              <a:gd name="connsiteY1363" fmla="*/ 2029686 h 3047670"/>
              <a:gd name="connsiteX1364" fmla="*/ 2241848 w 3044273"/>
              <a:gd name="connsiteY1364" fmla="*/ 2024034 h 3047670"/>
              <a:gd name="connsiteX1365" fmla="*/ 2266970 w 3044273"/>
              <a:gd name="connsiteY1365" fmla="*/ 2048905 h 3047670"/>
              <a:gd name="connsiteX1366" fmla="*/ 2242100 w 3044273"/>
              <a:gd name="connsiteY1366" fmla="*/ 2074028 h 3047670"/>
              <a:gd name="connsiteX1367" fmla="*/ 2216977 w 3044273"/>
              <a:gd name="connsiteY1367" fmla="*/ 2049157 h 3047670"/>
              <a:gd name="connsiteX1368" fmla="*/ 2241848 w 3044273"/>
              <a:gd name="connsiteY1368" fmla="*/ 2024034 h 3047670"/>
              <a:gd name="connsiteX1369" fmla="*/ 686863 w 3044273"/>
              <a:gd name="connsiteY1369" fmla="*/ 2023154 h 3047670"/>
              <a:gd name="connsiteX1370" fmla="*/ 704826 w 3044273"/>
              <a:gd name="connsiteY1370" fmla="*/ 2040992 h 3047670"/>
              <a:gd name="connsiteX1371" fmla="*/ 686989 w 3044273"/>
              <a:gd name="connsiteY1371" fmla="*/ 2058954 h 3047670"/>
              <a:gd name="connsiteX1372" fmla="*/ 669025 w 3044273"/>
              <a:gd name="connsiteY1372" fmla="*/ 2041118 h 3047670"/>
              <a:gd name="connsiteX1373" fmla="*/ 686863 w 3044273"/>
              <a:gd name="connsiteY1373" fmla="*/ 2023154 h 3047670"/>
              <a:gd name="connsiteX1374" fmla="*/ 2879092 w 3044273"/>
              <a:gd name="connsiteY1374" fmla="*/ 2015994 h 3047670"/>
              <a:gd name="connsiteX1375" fmla="*/ 2886377 w 3044273"/>
              <a:gd name="connsiteY1375" fmla="*/ 2023280 h 3047670"/>
              <a:gd name="connsiteX1376" fmla="*/ 2879092 w 3044273"/>
              <a:gd name="connsiteY1376" fmla="*/ 2030565 h 3047670"/>
              <a:gd name="connsiteX1377" fmla="*/ 2871806 w 3044273"/>
              <a:gd name="connsiteY1377" fmla="*/ 2023280 h 3047670"/>
              <a:gd name="connsiteX1378" fmla="*/ 2879092 w 3044273"/>
              <a:gd name="connsiteY1378" fmla="*/ 2015994 h 3047670"/>
              <a:gd name="connsiteX1379" fmla="*/ 572802 w 3044273"/>
              <a:gd name="connsiteY1379" fmla="*/ 2011597 h 3047670"/>
              <a:gd name="connsiteX1380" fmla="*/ 586620 w 3044273"/>
              <a:gd name="connsiteY1380" fmla="*/ 2025289 h 3047670"/>
              <a:gd name="connsiteX1381" fmla="*/ 572928 w 3044273"/>
              <a:gd name="connsiteY1381" fmla="*/ 2039107 h 3047670"/>
              <a:gd name="connsiteX1382" fmla="*/ 559110 w 3044273"/>
              <a:gd name="connsiteY1382" fmla="*/ 2025416 h 3047670"/>
              <a:gd name="connsiteX1383" fmla="*/ 572802 w 3044273"/>
              <a:gd name="connsiteY1383" fmla="*/ 2011597 h 3047670"/>
              <a:gd name="connsiteX1384" fmla="*/ 2360053 w 3044273"/>
              <a:gd name="connsiteY1384" fmla="*/ 2010592 h 3047670"/>
              <a:gd name="connsiteX1385" fmla="*/ 2384548 w 3044273"/>
              <a:gd name="connsiteY1385" fmla="*/ 2034836 h 3047670"/>
              <a:gd name="connsiteX1386" fmla="*/ 2360304 w 3044273"/>
              <a:gd name="connsiteY1386" fmla="*/ 2059331 h 3047670"/>
              <a:gd name="connsiteX1387" fmla="*/ 2335935 w 3044273"/>
              <a:gd name="connsiteY1387" fmla="*/ 2035088 h 3047670"/>
              <a:gd name="connsiteX1388" fmla="*/ 2360053 w 3044273"/>
              <a:gd name="connsiteY1388" fmla="*/ 2010592 h 3047670"/>
              <a:gd name="connsiteX1389" fmla="*/ 1135810 w 3044273"/>
              <a:gd name="connsiteY1389" fmla="*/ 2003306 h 3047670"/>
              <a:gd name="connsiteX1390" fmla="*/ 1139580 w 3044273"/>
              <a:gd name="connsiteY1390" fmla="*/ 2007075 h 3047670"/>
              <a:gd name="connsiteX1391" fmla="*/ 1135810 w 3044273"/>
              <a:gd name="connsiteY1391" fmla="*/ 2010843 h 3047670"/>
              <a:gd name="connsiteX1392" fmla="*/ 1132042 w 3044273"/>
              <a:gd name="connsiteY1392" fmla="*/ 2007075 h 3047670"/>
              <a:gd name="connsiteX1393" fmla="*/ 1135810 w 3044273"/>
              <a:gd name="connsiteY1393" fmla="*/ 2003306 h 3047670"/>
              <a:gd name="connsiteX1394" fmla="*/ 2984356 w 3044273"/>
              <a:gd name="connsiteY1394" fmla="*/ 2001171 h 3047670"/>
              <a:gd name="connsiteX1395" fmla="*/ 2986616 w 3044273"/>
              <a:gd name="connsiteY1395" fmla="*/ 2003306 h 3047670"/>
              <a:gd name="connsiteX1396" fmla="*/ 2984356 w 3044273"/>
              <a:gd name="connsiteY1396" fmla="*/ 2005568 h 3047670"/>
              <a:gd name="connsiteX1397" fmla="*/ 2982094 w 3044273"/>
              <a:gd name="connsiteY1397" fmla="*/ 2003306 h 3047670"/>
              <a:gd name="connsiteX1398" fmla="*/ 2984356 w 3044273"/>
              <a:gd name="connsiteY1398" fmla="*/ 2001171 h 3047670"/>
              <a:gd name="connsiteX1399" fmla="*/ 1911230 w 3044273"/>
              <a:gd name="connsiteY1399" fmla="*/ 1999413 h 3047670"/>
              <a:gd name="connsiteX1400" fmla="*/ 1916129 w 3044273"/>
              <a:gd name="connsiteY1400" fmla="*/ 2004312 h 3047670"/>
              <a:gd name="connsiteX1401" fmla="*/ 1911357 w 3044273"/>
              <a:gd name="connsiteY1401" fmla="*/ 2009210 h 3047670"/>
              <a:gd name="connsiteX1402" fmla="*/ 1906457 w 3044273"/>
              <a:gd name="connsiteY1402" fmla="*/ 2004312 h 3047670"/>
              <a:gd name="connsiteX1403" fmla="*/ 1911230 w 3044273"/>
              <a:gd name="connsiteY1403" fmla="*/ 1999413 h 3047670"/>
              <a:gd name="connsiteX1404" fmla="*/ 462010 w 3044273"/>
              <a:gd name="connsiteY1404" fmla="*/ 1998534 h 3047670"/>
              <a:gd name="connsiteX1405" fmla="*/ 471556 w 3044273"/>
              <a:gd name="connsiteY1405" fmla="*/ 2008081 h 3047670"/>
              <a:gd name="connsiteX1406" fmla="*/ 462135 w 3044273"/>
              <a:gd name="connsiteY1406" fmla="*/ 2017627 h 3047670"/>
              <a:gd name="connsiteX1407" fmla="*/ 452589 w 3044273"/>
              <a:gd name="connsiteY1407" fmla="*/ 2008206 h 3047670"/>
              <a:gd name="connsiteX1408" fmla="*/ 462010 w 3044273"/>
              <a:gd name="connsiteY1408" fmla="*/ 1998534 h 3047670"/>
              <a:gd name="connsiteX1409" fmla="*/ 2474235 w 3044273"/>
              <a:gd name="connsiteY1409" fmla="*/ 1997278 h 3047670"/>
              <a:gd name="connsiteX1410" fmla="*/ 2495590 w 3044273"/>
              <a:gd name="connsiteY1410" fmla="*/ 2018506 h 3047670"/>
              <a:gd name="connsiteX1411" fmla="*/ 2474360 w 3044273"/>
              <a:gd name="connsiteY1411" fmla="*/ 2039861 h 3047670"/>
              <a:gd name="connsiteX1412" fmla="*/ 2453006 w 3044273"/>
              <a:gd name="connsiteY1412" fmla="*/ 2018632 h 3047670"/>
              <a:gd name="connsiteX1413" fmla="*/ 2474235 w 3044273"/>
              <a:gd name="connsiteY1413" fmla="*/ 1997278 h 3047670"/>
              <a:gd name="connsiteX1414" fmla="*/ 1279889 w 3044273"/>
              <a:gd name="connsiteY1414" fmla="*/ 1996271 h 3047670"/>
              <a:gd name="connsiteX1415" fmla="*/ 1280140 w 3044273"/>
              <a:gd name="connsiteY1415" fmla="*/ 1996523 h 3047670"/>
              <a:gd name="connsiteX1416" fmla="*/ 1279889 w 3044273"/>
              <a:gd name="connsiteY1416" fmla="*/ 1996774 h 3047670"/>
              <a:gd name="connsiteX1417" fmla="*/ 1279638 w 3044273"/>
              <a:gd name="connsiteY1417" fmla="*/ 1996523 h 3047670"/>
              <a:gd name="connsiteX1418" fmla="*/ 1279889 w 3044273"/>
              <a:gd name="connsiteY1418" fmla="*/ 1996271 h 3047670"/>
              <a:gd name="connsiteX1419" fmla="*/ 2043504 w 3044273"/>
              <a:gd name="connsiteY1419" fmla="*/ 1989489 h 3047670"/>
              <a:gd name="connsiteX1420" fmla="*/ 2054559 w 3044273"/>
              <a:gd name="connsiteY1420" fmla="*/ 2000543 h 3047670"/>
              <a:gd name="connsiteX1421" fmla="*/ 2043504 w 3044273"/>
              <a:gd name="connsiteY1421" fmla="*/ 2011723 h 3047670"/>
              <a:gd name="connsiteX1422" fmla="*/ 2032449 w 3044273"/>
              <a:gd name="connsiteY1422" fmla="*/ 2000669 h 3047670"/>
              <a:gd name="connsiteX1423" fmla="*/ 2043504 w 3044273"/>
              <a:gd name="connsiteY1423" fmla="*/ 1989489 h 3047670"/>
              <a:gd name="connsiteX1424" fmla="*/ 1003535 w 3044273"/>
              <a:gd name="connsiteY1424" fmla="*/ 1988735 h 3047670"/>
              <a:gd name="connsiteX1425" fmla="*/ 1019363 w 3044273"/>
              <a:gd name="connsiteY1425" fmla="*/ 2004437 h 3047670"/>
              <a:gd name="connsiteX1426" fmla="*/ 1003662 w 3044273"/>
              <a:gd name="connsiteY1426" fmla="*/ 2020139 h 3047670"/>
              <a:gd name="connsiteX1427" fmla="*/ 987834 w 3044273"/>
              <a:gd name="connsiteY1427" fmla="*/ 2004437 h 3047670"/>
              <a:gd name="connsiteX1428" fmla="*/ 1003535 w 3044273"/>
              <a:gd name="connsiteY1428" fmla="*/ 1988735 h 3047670"/>
              <a:gd name="connsiteX1429" fmla="*/ 354234 w 3044273"/>
              <a:gd name="connsiteY1429" fmla="*/ 1983711 h 3047670"/>
              <a:gd name="connsiteX1430" fmla="*/ 360390 w 3044273"/>
              <a:gd name="connsiteY1430" fmla="*/ 1989866 h 3047670"/>
              <a:gd name="connsiteX1431" fmla="*/ 354234 w 3044273"/>
              <a:gd name="connsiteY1431" fmla="*/ 1996021 h 3047670"/>
              <a:gd name="connsiteX1432" fmla="*/ 347954 w 3044273"/>
              <a:gd name="connsiteY1432" fmla="*/ 1989866 h 3047670"/>
              <a:gd name="connsiteX1433" fmla="*/ 354234 w 3044273"/>
              <a:gd name="connsiteY1433" fmla="*/ 1983711 h 3047670"/>
              <a:gd name="connsiteX1434" fmla="*/ 2584776 w 3044273"/>
              <a:gd name="connsiteY1434" fmla="*/ 1981700 h 3047670"/>
              <a:gd name="connsiteX1435" fmla="*/ 2603619 w 3044273"/>
              <a:gd name="connsiteY1435" fmla="*/ 2000417 h 3047670"/>
              <a:gd name="connsiteX1436" fmla="*/ 2584903 w 3044273"/>
              <a:gd name="connsiteY1436" fmla="*/ 2019260 h 3047670"/>
              <a:gd name="connsiteX1437" fmla="*/ 2566060 w 3044273"/>
              <a:gd name="connsiteY1437" fmla="*/ 2000544 h 3047670"/>
              <a:gd name="connsiteX1438" fmla="*/ 2584776 w 3044273"/>
              <a:gd name="connsiteY1438" fmla="*/ 1981700 h 3047670"/>
              <a:gd name="connsiteX1439" fmla="*/ 879807 w 3044273"/>
              <a:gd name="connsiteY1439" fmla="*/ 1974666 h 3047670"/>
              <a:gd name="connsiteX1440" fmla="*/ 899779 w 3044273"/>
              <a:gd name="connsiteY1440" fmla="*/ 1994514 h 3047670"/>
              <a:gd name="connsiteX1441" fmla="*/ 879932 w 3044273"/>
              <a:gd name="connsiteY1441" fmla="*/ 2014486 h 3047670"/>
              <a:gd name="connsiteX1442" fmla="*/ 859959 w 3044273"/>
              <a:gd name="connsiteY1442" fmla="*/ 1994639 h 3047670"/>
              <a:gd name="connsiteX1443" fmla="*/ 879807 w 3044273"/>
              <a:gd name="connsiteY1443" fmla="*/ 1974666 h 3047670"/>
              <a:gd name="connsiteX1444" fmla="*/ 248214 w 3044273"/>
              <a:gd name="connsiteY1444" fmla="*/ 1968889 h 3047670"/>
              <a:gd name="connsiteX1445" fmla="*/ 250224 w 3044273"/>
              <a:gd name="connsiteY1445" fmla="*/ 1970899 h 3047670"/>
              <a:gd name="connsiteX1446" fmla="*/ 248214 w 3044273"/>
              <a:gd name="connsiteY1446" fmla="*/ 1972909 h 3047670"/>
              <a:gd name="connsiteX1447" fmla="*/ 246205 w 3044273"/>
              <a:gd name="connsiteY1447" fmla="*/ 1970899 h 3047670"/>
              <a:gd name="connsiteX1448" fmla="*/ 248214 w 3044273"/>
              <a:gd name="connsiteY1448" fmla="*/ 1968889 h 3047670"/>
              <a:gd name="connsiteX1449" fmla="*/ 2166982 w 3044273"/>
              <a:gd name="connsiteY1449" fmla="*/ 1968261 h 3047670"/>
              <a:gd name="connsiteX1450" fmla="*/ 2188713 w 3044273"/>
              <a:gd name="connsiteY1450" fmla="*/ 1989867 h 3047670"/>
              <a:gd name="connsiteX1451" fmla="*/ 2167107 w 3044273"/>
              <a:gd name="connsiteY1451" fmla="*/ 2011598 h 3047670"/>
              <a:gd name="connsiteX1452" fmla="*/ 2145376 w 3044273"/>
              <a:gd name="connsiteY1452" fmla="*/ 1989992 h 3047670"/>
              <a:gd name="connsiteX1453" fmla="*/ 2166982 w 3044273"/>
              <a:gd name="connsiteY1453" fmla="*/ 1968261 h 3047670"/>
              <a:gd name="connsiteX1454" fmla="*/ 2692808 w 3044273"/>
              <a:gd name="connsiteY1454" fmla="*/ 1961854 h 3047670"/>
              <a:gd name="connsiteX1455" fmla="*/ 2712404 w 3044273"/>
              <a:gd name="connsiteY1455" fmla="*/ 1981200 h 3047670"/>
              <a:gd name="connsiteX1456" fmla="*/ 2692933 w 3044273"/>
              <a:gd name="connsiteY1456" fmla="*/ 2000797 h 3047670"/>
              <a:gd name="connsiteX1457" fmla="*/ 2673337 w 3044273"/>
              <a:gd name="connsiteY1457" fmla="*/ 1981451 h 3047670"/>
              <a:gd name="connsiteX1458" fmla="*/ 2692808 w 3044273"/>
              <a:gd name="connsiteY1458" fmla="*/ 1961854 h 3047670"/>
              <a:gd name="connsiteX1459" fmla="*/ 762357 w 3044273"/>
              <a:gd name="connsiteY1459" fmla="*/ 1957834 h 3047670"/>
              <a:gd name="connsiteX1460" fmla="*/ 785219 w 3044273"/>
              <a:gd name="connsiteY1460" fmla="*/ 1980570 h 3047670"/>
              <a:gd name="connsiteX1461" fmla="*/ 762482 w 3044273"/>
              <a:gd name="connsiteY1461" fmla="*/ 2003432 h 3047670"/>
              <a:gd name="connsiteX1462" fmla="*/ 739621 w 3044273"/>
              <a:gd name="connsiteY1462" fmla="*/ 1980695 h 3047670"/>
              <a:gd name="connsiteX1463" fmla="*/ 762357 w 3044273"/>
              <a:gd name="connsiteY1463" fmla="*/ 1957834 h 3047670"/>
              <a:gd name="connsiteX1464" fmla="*/ 143954 w 3044273"/>
              <a:gd name="connsiteY1464" fmla="*/ 1950172 h 3047670"/>
              <a:gd name="connsiteX1465" fmla="*/ 145085 w 3044273"/>
              <a:gd name="connsiteY1465" fmla="*/ 1951302 h 3047670"/>
              <a:gd name="connsiteX1466" fmla="*/ 143954 w 3044273"/>
              <a:gd name="connsiteY1466" fmla="*/ 1952432 h 3047670"/>
              <a:gd name="connsiteX1467" fmla="*/ 142824 w 3044273"/>
              <a:gd name="connsiteY1467" fmla="*/ 1951302 h 3047670"/>
              <a:gd name="connsiteX1468" fmla="*/ 143954 w 3044273"/>
              <a:gd name="connsiteY1468" fmla="*/ 1950172 h 3047670"/>
              <a:gd name="connsiteX1469" fmla="*/ 2284306 w 3044273"/>
              <a:gd name="connsiteY1469" fmla="*/ 1948162 h 3047670"/>
              <a:gd name="connsiteX1470" fmla="*/ 2311439 w 3044273"/>
              <a:gd name="connsiteY1470" fmla="*/ 1975043 h 3047670"/>
              <a:gd name="connsiteX1471" fmla="*/ 2284558 w 3044273"/>
              <a:gd name="connsiteY1471" fmla="*/ 2002176 h 3047670"/>
              <a:gd name="connsiteX1472" fmla="*/ 2257426 w 3044273"/>
              <a:gd name="connsiteY1472" fmla="*/ 1975295 h 3047670"/>
              <a:gd name="connsiteX1473" fmla="*/ 2284306 w 3044273"/>
              <a:gd name="connsiteY1473" fmla="*/ 1948162 h 3047670"/>
              <a:gd name="connsiteX1474" fmla="*/ 1210801 w 3044273"/>
              <a:gd name="connsiteY1474" fmla="*/ 1946403 h 3047670"/>
              <a:gd name="connsiteX1475" fmla="*/ 1211052 w 3044273"/>
              <a:gd name="connsiteY1475" fmla="*/ 1946655 h 3047670"/>
              <a:gd name="connsiteX1476" fmla="*/ 1210801 w 3044273"/>
              <a:gd name="connsiteY1476" fmla="*/ 1946906 h 3047670"/>
              <a:gd name="connsiteX1477" fmla="*/ 1210550 w 3044273"/>
              <a:gd name="connsiteY1477" fmla="*/ 1946655 h 3047670"/>
              <a:gd name="connsiteX1478" fmla="*/ 1210801 w 3044273"/>
              <a:gd name="connsiteY1478" fmla="*/ 1946403 h 3047670"/>
              <a:gd name="connsiteX1479" fmla="*/ 2798574 w 3044273"/>
              <a:gd name="connsiteY1479" fmla="*/ 1945022 h 3047670"/>
              <a:gd name="connsiteX1480" fmla="*/ 2815280 w 3044273"/>
              <a:gd name="connsiteY1480" fmla="*/ 1961603 h 3047670"/>
              <a:gd name="connsiteX1481" fmla="*/ 2798699 w 3044273"/>
              <a:gd name="connsiteY1481" fmla="*/ 1978310 h 3047670"/>
              <a:gd name="connsiteX1482" fmla="*/ 2781992 w 3044273"/>
              <a:gd name="connsiteY1482" fmla="*/ 1961729 h 3047670"/>
              <a:gd name="connsiteX1483" fmla="*/ 2798574 w 3044273"/>
              <a:gd name="connsiteY1483" fmla="*/ 1945022 h 3047670"/>
              <a:gd name="connsiteX1484" fmla="*/ 1835861 w 3044273"/>
              <a:gd name="connsiteY1484" fmla="*/ 1944143 h 3047670"/>
              <a:gd name="connsiteX1485" fmla="*/ 1836113 w 3044273"/>
              <a:gd name="connsiteY1485" fmla="*/ 1944394 h 3047670"/>
              <a:gd name="connsiteX1486" fmla="*/ 1835861 w 3044273"/>
              <a:gd name="connsiteY1486" fmla="*/ 1944645 h 3047670"/>
              <a:gd name="connsiteX1487" fmla="*/ 1835610 w 3044273"/>
              <a:gd name="connsiteY1487" fmla="*/ 1944394 h 3047670"/>
              <a:gd name="connsiteX1488" fmla="*/ 1835861 w 3044273"/>
              <a:gd name="connsiteY1488" fmla="*/ 1944143 h 3047670"/>
              <a:gd name="connsiteX1489" fmla="*/ 649680 w 3044273"/>
              <a:gd name="connsiteY1489" fmla="*/ 1943388 h 3047670"/>
              <a:gd name="connsiteX1490" fmla="*/ 670783 w 3044273"/>
              <a:gd name="connsiteY1490" fmla="*/ 1964366 h 3047670"/>
              <a:gd name="connsiteX1491" fmla="*/ 649805 w 3044273"/>
              <a:gd name="connsiteY1491" fmla="*/ 1985468 h 3047670"/>
              <a:gd name="connsiteX1492" fmla="*/ 628702 w 3044273"/>
              <a:gd name="connsiteY1492" fmla="*/ 1964491 h 3047670"/>
              <a:gd name="connsiteX1493" fmla="*/ 649680 w 3044273"/>
              <a:gd name="connsiteY1493" fmla="*/ 1943388 h 3047670"/>
              <a:gd name="connsiteX1494" fmla="*/ 1077523 w 3044273"/>
              <a:gd name="connsiteY1494" fmla="*/ 1939871 h 3047670"/>
              <a:gd name="connsiteX1495" fmla="*/ 1082422 w 3044273"/>
              <a:gd name="connsiteY1495" fmla="*/ 1944771 h 3047670"/>
              <a:gd name="connsiteX1496" fmla="*/ 1077650 w 3044273"/>
              <a:gd name="connsiteY1496" fmla="*/ 1949671 h 3047670"/>
              <a:gd name="connsiteX1497" fmla="*/ 1072751 w 3044273"/>
              <a:gd name="connsiteY1497" fmla="*/ 1944896 h 3047670"/>
              <a:gd name="connsiteX1498" fmla="*/ 1077523 w 3044273"/>
              <a:gd name="connsiteY1498" fmla="*/ 1939871 h 3047670"/>
              <a:gd name="connsiteX1499" fmla="*/ 1969012 w 3044273"/>
              <a:gd name="connsiteY1499" fmla="*/ 1936229 h 3047670"/>
              <a:gd name="connsiteX1500" fmla="*/ 1974289 w 3044273"/>
              <a:gd name="connsiteY1500" fmla="*/ 1941504 h 3047670"/>
              <a:gd name="connsiteX1501" fmla="*/ 1969012 w 3044273"/>
              <a:gd name="connsiteY1501" fmla="*/ 1946906 h 3047670"/>
              <a:gd name="connsiteX1502" fmla="*/ 1963737 w 3044273"/>
              <a:gd name="connsiteY1502" fmla="*/ 1941631 h 3047670"/>
              <a:gd name="connsiteX1503" fmla="*/ 1969012 w 3044273"/>
              <a:gd name="connsiteY1503" fmla="*/ 1936229 h 3047670"/>
              <a:gd name="connsiteX1504" fmla="*/ 2396984 w 3044273"/>
              <a:gd name="connsiteY1504" fmla="*/ 1931456 h 3047670"/>
              <a:gd name="connsiteX1505" fmla="*/ 2423615 w 3044273"/>
              <a:gd name="connsiteY1505" fmla="*/ 1957961 h 3047670"/>
              <a:gd name="connsiteX1506" fmla="*/ 2397109 w 3044273"/>
              <a:gd name="connsiteY1506" fmla="*/ 1984591 h 3047670"/>
              <a:gd name="connsiteX1507" fmla="*/ 2370478 w 3044273"/>
              <a:gd name="connsiteY1507" fmla="*/ 1958086 h 3047670"/>
              <a:gd name="connsiteX1508" fmla="*/ 2396984 w 3044273"/>
              <a:gd name="connsiteY1508" fmla="*/ 1931456 h 3047670"/>
              <a:gd name="connsiteX1509" fmla="*/ 2902584 w 3044273"/>
              <a:gd name="connsiteY1509" fmla="*/ 1930953 h 3047670"/>
              <a:gd name="connsiteX1510" fmla="*/ 2913010 w 3044273"/>
              <a:gd name="connsiteY1510" fmla="*/ 1941379 h 3047670"/>
              <a:gd name="connsiteX1511" fmla="*/ 2902710 w 3044273"/>
              <a:gd name="connsiteY1511" fmla="*/ 1951805 h 3047670"/>
              <a:gd name="connsiteX1512" fmla="*/ 2892283 w 3044273"/>
              <a:gd name="connsiteY1512" fmla="*/ 1941379 h 3047670"/>
              <a:gd name="connsiteX1513" fmla="*/ 2902584 w 3044273"/>
              <a:gd name="connsiteY1513" fmla="*/ 1930953 h 3047670"/>
              <a:gd name="connsiteX1514" fmla="*/ 540395 w 3044273"/>
              <a:gd name="connsiteY1514" fmla="*/ 1930701 h 3047670"/>
              <a:gd name="connsiteX1515" fmla="*/ 556349 w 3044273"/>
              <a:gd name="connsiteY1515" fmla="*/ 1946530 h 3047670"/>
              <a:gd name="connsiteX1516" fmla="*/ 540395 w 3044273"/>
              <a:gd name="connsiteY1516" fmla="*/ 1962482 h 3047670"/>
              <a:gd name="connsiteX1517" fmla="*/ 524441 w 3044273"/>
              <a:gd name="connsiteY1517" fmla="*/ 1946655 h 3047670"/>
              <a:gd name="connsiteX1518" fmla="*/ 540395 w 3044273"/>
              <a:gd name="connsiteY1518" fmla="*/ 1930701 h 3047670"/>
              <a:gd name="connsiteX1519" fmla="*/ 954546 w 3044273"/>
              <a:gd name="connsiteY1519" fmla="*/ 1922661 h 3047670"/>
              <a:gd name="connsiteX1520" fmla="*/ 966731 w 3044273"/>
              <a:gd name="connsiteY1520" fmla="*/ 1934720 h 3047670"/>
              <a:gd name="connsiteX1521" fmla="*/ 954546 w 3044273"/>
              <a:gd name="connsiteY1521" fmla="*/ 1946905 h 3047670"/>
              <a:gd name="connsiteX1522" fmla="*/ 942362 w 3044273"/>
              <a:gd name="connsiteY1522" fmla="*/ 1934720 h 3047670"/>
              <a:gd name="connsiteX1523" fmla="*/ 954546 w 3044273"/>
              <a:gd name="connsiteY1523" fmla="*/ 1922661 h 3047670"/>
              <a:gd name="connsiteX1524" fmla="*/ 433747 w 3044273"/>
              <a:gd name="connsiteY1524" fmla="*/ 1921657 h 3047670"/>
              <a:gd name="connsiteX1525" fmla="*/ 439902 w 3044273"/>
              <a:gd name="connsiteY1525" fmla="*/ 1927812 h 3047670"/>
              <a:gd name="connsiteX1526" fmla="*/ 433747 w 3044273"/>
              <a:gd name="connsiteY1526" fmla="*/ 1933968 h 3047670"/>
              <a:gd name="connsiteX1527" fmla="*/ 427466 w 3044273"/>
              <a:gd name="connsiteY1527" fmla="*/ 1927812 h 3047670"/>
              <a:gd name="connsiteX1528" fmla="*/ 433747 w 3044273"/>
              <a:gd name="connsiteY1528" fmla="*/ 1921657 h 3047670"/>
              <a:gd name="connsiteX1529" fmla="*/ 3005208 w 3044273"/>
              <a:gd name="connsiteY1529" fmla="*/ 1917512 h 3047670"/>
              <a:gd name="connsiteX1530" fmla="*/ 3008601 w 3044273"/>
              <a:gd name="connsiteY1530" fmla="*/ 1920778 h 3047670"/>
              <a:gd name="connsiteX1531" fmla="*/ 3005334 w 3044273"/>
              <a:gd name="connsiteY1531" fmla="*/ 1924045 h 3047670"/>
              <a:gd name="connsiteX1532" fmla="*/ 3002068 w 3044273"/>
              <a:gd name="connsiteY1532" fmla="*/ 1920778 h 3047670"/>
              <a:gd name="connsiteX1533" fmla="*/ 3005208 w 3044273"/>
              <a:gd name="connsiteY1533" fmla="*/ 1917512 h 3047670"/>
              <a:gd name="connsiteX1534" fmla="*/ 2091990 w 3044273"/>
              <a:gd name="connsiteY1534" fmla="*/ 1916381 h 3047670"/>
              <a:gd name="connsiteX1535" fmla="*/ 2106186 w 3044273"/>
              <a:gd name="connsiteY1535" fmla="*/ 1930450 h 3047670"/>
              <a:gd name="connsiteX1536" fmla="*/ 2092117 w 3044273"/>
              <a:gd name="connsiteY1536" fmla="*/ 1944646 h 3047670"/>
              <a:gd name="connsiteX1537" fmla="*/ 2077922 w 3044273"/>
              <a:gd name="connsiteY1537" fmla="*/ 1930577 h 3047670"/>
              <a:gd name="connsiteX1538" fmla="*/ 2091990 w 3044273"/>
              <a:gd name="connsiteY1538" fmla="*/ 1916381 h 3047670"/>
              <a:gd name="connsiteX1539" fmla="*/ 2506142 w 3044273"/>
              <a:gd name="connsiteY1539" fmla="*/ 1915754 h 3047670"/>
              <a:gd name="connsiteX1540" fmla="*/ 2529883 w 3044273"/>
              <a:gd name="connsiteY1540" fmla="*/ 1939370 h 3047670"/>
              <a:gd name="connsiteX1541" fmla="*/ 2506267 w 3044273"/>
              <a:gd name="connsiteY1541" fmla="*/ 1963111 h 3047670"/>
              <a:gd name="connsiteX1542" fmla="*/ 2482526 w 3044273"/>
              <a:gd name="connsiteY1542" fmla="*/ 1939495 h 3047670"/>
              <a:gd name="connsiteX1543" fmla="*/ 2506142 w 3044273"/>
              <a:gd name="connsiteY1543" fmla="*/ 1915754 h 3047670"/>
              <a:gd name="connsiteX1544" fmla="*/ 329111 w 3044273"/>
              <a:gd name="connsiteY1544" fmla="*/ 1904574 h 3047670"/>
              <a:gd name="connsiteX1545" fmla="*/ 332879 w 3044273"/>
              <a:gd name="connsiteY1545" fmla="*/ 1908343 h 3047670"/>
              <a:gd name="connsiteX1546" fmla="*/ 329111 w 3044273"/>
              <a:gd name="connsiteY1546" fmla="*/ 1912111 h 3047670"/>
              <a:gd name="connsiteX1547" fmla="*/ 325342 w 3044273"/>
              <a:gd name="connsiteY1547" fmla="*/ 1908343 h 3047670"/>
              <a:gd name="connsiteX1548" fmla="*/ 329111 w 3044273"/>
              <a:gd name="connsiteY1548" fmla="*/ 1904574 h 3047670"/>
              <a:gd name="connsiteX1549" fmla="*/ 838352 w 3044273"/>
              <a:gd name="connsiteY1549" fmla="*/ 1900177 h 3047670"/>
              <a:gd name="connsiteX1550" fmla="*/ 858325 w 3044273"/>
              <a:gd name="connsiteY1550" fmla="*/ 1920025 h 3047670"/>
              <a:gd name="connsiteX1551" fmla="*/ 838478 w 3044273"/>
              <a:gd name="connsiteY1551" fmla="*/ 1939997 h 3047670"/>
              <a:gd name="connsiteX1552" fmla="*/ 818505 w 3044273"/>
              <a:gd name="connsiteY1552" fmla="*/ 1920150 h 3047670"/>
              <a:gd name="connsiteX1553" fmla="*/ 838352 w 3044273"/>
              <a:gd name="connsiteY1553" fmla="*/ 1900177 h 3047670"/>
              <a:gd name="connsiteX1554" fmla="*/ 2612664 w 3044273"/>
              <a:gd name="connsiteY1554" fmla="*/ 1899172 h 3047670"/>
              <a:gd name="connsiteX1555" fmla="*/ 2633518 w 3044273"/>
              <a:gd name="connsiteY1555" fmla="*/ 1919898 h 3047670"/>
              <a:gd name="connsiteX1556" fmla="*/ 2612791 w 3044273"/>
              <a:gd name="connsiteY1556" fmla="*/ 1940751 h 3047670"/>
              <a:gd name="connsiteX1557" fmla="*/ 2591937 w 3044273"/>
              <a:gd name="connsiteY1557" fmla="*/ 1920025 h 3047670"/>
              <a:gd name="connsiteX1558" fmla="*/ 2612664 w 3044273"/>
              <a:gd name="connsiteY1558" fmla="*/ 1899172 h 3047670"/>
              <a:gd name="connsiteX1559" fmla="*/ 2207933 w 3044273"/>
              <a:gd name="connsiteY1559" fmla="*/ 1893520 h 3047670"/>
              <a:gd name="connsiteX1560" fmla="*/ 2229664 w 3044273"/>
              <a:gd name="connsiteY1560" fmla="*/ 1915126 h 3047670"/>
              <a:gd name="connsiteX1561" fmla="*/ 2208058 w 3044273"/>
              <a:gd name="connsiteY1561" fmla="*/ 1936857 h 3047670"/>
              <a:gd name="connsiteX1562" fmla="*/ 2186327 w 3044273"/>
              <a:gd name="connsiteY1562" fmla="*/ 1915251 h 3047670"/>
              <a:gd name="connsiteX1563" fmla="*/ 2207933 w 3044273"/>
              <a:gd name="connsiteY1563" fmla="*/ 1893520 h 3047670"/>
              <a:gd name="connsiteX1564" fmla="*/ 1151635 w 3044273"/>
              <a:gd name="connsiteY1564" fmla="*/ 1885103 h 3047670"/>
              <a:gd name="connsiteX1565" fmla="*/ 1151887 w 3044273"/>
              <a:gd name="connsiteY1565" fmla="*/ 1885354 h 3047670"/>
              <a:gd name="connsiteX1566" fmla="*/ 1151635 w 3044273"/>
              <a:gd name="connsiteY1566" fmla="*/ 1885605 h 3047670"/>
              <a:gd name="connsiteX1567" fmla="*/ 1151385 w 3044273"/>
              <a:gd name="connsiteY1567" fmla="*/ 1885354 h 3047670"/>
              <a:gd name="connsiteX1568" fmla="*/ 1151635 w 3044273"/>
              <a:gd name="connsiteY1568" fmla="*/ 1885103 h 3047670"/>
              <a:gd name="connsiteX1569" fmla="*/ 226232 w 3044273"/>
              <a:gd name="connsiteY1569" fmla="*/ 1885103 h 3047670"/>
              <a:gd name="connsiteX1570" fmla="*/ 229497 w 3044273"/>
              <a:gd name="connsiteY1570" fmla="*/ 1888368 h 3047670"/>
              <a:gd name="connsiteX1571" fmla="*/ 226232 w 3044273"/>
              <a:gd name="connsiteY1571" fmla="*/ 1891760 h 3047670"/>
              <a:gd name="connsiteX1572" fmla="*/ 222965 w 3044273"/>
              <a:gd name="connsiteY1572" fmla="*/ 1888495 h 3047670"/>
              <a:gd name="connsiteX1573" fmla="*/ 226232 w 3044273"/>
              <a:gd name="connsiteY1573" fmla="*/ 1885103 h 3047670"/>
              <a:gd name="connsiteX1574" fmla="*/ 1894525 w 3044273"/>
              <a:gd name="connsiteY1574" fmla="*/ 1882340 h 3047670"/>
              <a:gd name="connsiteX1575" fmla="*/ 1894776 w 3044273"/>
              <a:gd name="connsiteY1575" fmla="*/ 1882591 h 3047670"/>
              <a:gd name="connsiteX1576" fmla="*/ 1894525 w 3044273"/>
              <a:gd name="connsiteY1576" fmla="*/ 1882842 h 3047670"/>
              <a:gd name="connsiteX1577" fmla="*/ 1894273 w 3044273"/>
              <a:gd name="connsiteY1577" fmla="*/ 1882591 h 3047670"/>
              <a:gd name="connsiteX1578" fmla="*/ 1894525 w 3044273"/>
              <a:gd name="connsiteY1578" fmla="*/ 1882340 h 3047670"/>
              <a:gd name="connsiteX1579" fmla="*/ 2717175 w 3044273"/>
              <a:gd name="connsiteY1579" fmla="*/ 1880330 h 3047670"/>
              <a:gd name="connsiteX1580" fmla="*/ 2736645 w 3044273"/>
              <a:gd name="connsiteY1580" fmla="*/ 1899674 h 3047670"/>
              <a:gd name="connsiteX1581" fmla="*/ 2717300 w 3044273"/>
              <a:gd name="connsiteY1581" fmla="*/ 1919270 h 3047670"/>
              <a:gd name="connsiteX1582" fmla="*/ 2697704 w 3044273"/>
              <a:gd name="connsiteY1582" fmla="*/ 1899801 h 3047670"/>
              <a:gd name="connsiteX1583" fmla="*/ 2717175 w 3044273"/>
              <a:gd name="connsiteY1583" fmla="*/ 1880330 h 3047670"/>
              <a:gd name="connsiteX1584" fmla="*/ 726931 w 3044273"/>
              <a:gd name="connsiteY1584" fmla="*/ 1878195 h 3047670"/>
              <a:gd name="connsiteX1585" fmla="*/ 752053 w 3044273"/>
              <a:gd name="connsiteY1585" fmla="*/ 1903066 h 3047670"/>
              <a:gd name="connsiteX1586" fmla="*/ 727183 w 3044273"/>
              <a:gd name="connsiteY1586" fmla="*/ 1928189 h 3047670"/>
              <a:gd name="connsiteX1587" fmla="*/ 702061 w 3044273"/>
              <a:gd name="connsiteY1587" fmla="*/ 1903192 h 3047670"/>
              <a:gd name="connsiteX1588" fmla="*/ 726931 w 3044273"/>
              <a:gd name="connsiteY1588" fmla="*/ 1878195 h 3047670"/>
              <a:gd name="connsiteX1589" fmla="*/ 2319226 w 3044273"/>
              <a:gd name="connsiteY1589" fmla="*/ 1872039 h 3047670"/>
              <a:gd name="connsiteX1590" fmla="*/ 2344474 w 3044273"/>
              <a:gd name="connsiteY1590" fmla="*/ 1897162 h 3047670"/>
              <a:gd name="connsiteX1591" fmla="*/ 2319351 w 3044273"/>
              <a:gd name="connsiteY1591" fmla="*/ 1922536 h 3047670"/>
              <a:gd name="connsiteX1592" fmla="*/ 2293978 w 3044273"/>
              <a:gd name="connsiteY1592" fmla="*/ 1897413 h 3047670"/>
              <a:gd name="connsiteX1593" fmla="*/ 2319226 w 3044273"/>
              <a:gd name="connsiteY1593" fmla="*/ 1872039 h 3047670"/>
              <a:gd name="connsiteX1594" fmla="*/ 1029413 w 3044273"/>
              <a:gd name="connsiteY1594" fmla="*/ 1871412 h 3047670"/>
              <a:gd name="connsiteX1595" fmla="*/ 1032554 w 3044273"/>
              <a:gd name="connsiteY1595" fmla="*/ 1874552 h 3047670"/>
              <a:gd name="connsiteX1596" fmla="*/ 1029413 w 3044273"/>
              <a:gd name="connsiteY1596" fmla="*/ 1877694 h 3047670"/>
              <a:gd name="connsiteX1597" fmla="*/ 1026273 w 3044273"/>
              <a:gd name="connsiteY1597" fmla="*/ 1874679 h 3047670"/>
              <a:gd name="connsiteX1598" fmla="*/ 1029413 w 3044273"/>
              <a:gd name="connsiteY1598" fmla="*/ 1871412 h 3047670"/>
              <a:gd name="connsiteX1599" fmla="*/ 2016745 w 3044273"/>
              <a:gd name="connsiteY1599" fmla="*/ 1869276 h 3047670"/>
              <a:gd name="connsiteX1600" fmla="*/ 2018505 w 3044273"/>
              <a:gd name="connsiteY1600" fmla="*/ 1871034 h 3047670"/>
              <a:gd name="connsiteX1601" fmla="*/ 2016745 w 3044273"/>
              <a:gd name="connsiteY1601" fmla="*/ 1872793 h 3047670"/>
              <a:gd name="connsiteX1602" fmla="*/ 2014987 w 3044273"/>
              <a:gd name="connsiteY1602" fmla="*/ 1871034 h 3047670"/>
              <a:gd name="connsiteX1603" fmla="*/ 2016745 w 3044273"/>
              <a:gd name="connsiteY1603" fmla="*/ 1869276 h 3047670"/>
              <a:gd name="connsiteX1604" fmla="*/ 124610 w 3044273"/>
              <a:gd name="connsiteY1604" fmla="*/ 1866512 h 3047670"/>
              <a:gd name="connsiteX1605" fmla="*/ 126368 w 3044273"/>
              <a:gd name="connsiteY1605" fmla="*/ 1868270 h 3047670"/>
              <a:gd name="connsiteX1606" fmla="*/ 124610 w 3044273"/>
              <a:gd name="connsiteY1606" fmla="*/ 1870029 h 3047670"/>
              <a:gd name="connsiteX1607" fmla="*/ 122851 w 3044273"/>
              <a:gd name="connsiteY1607" fmla="*/ 1868270 h 3047670"/>
              <a:gd name="connsiteX1608" fmla="*/ 124610 w 3044273"/>
              <a:gd name="connsiteY1608" fmla="*/ 1866512 h 3047670"/>
              <a:gd name="connsiteX1609" fmla="*/ 619406 w 3044273"/>
              <a:gd name="connsiteY1609" fmla="*/ 1865382 h 3047670"/>
              <a:gd name="connsiteX1610" fmla="*/ 638752 w 3044273"/>
              <a:gd name="connsiteY1610" fmla="*/ 1884601 h 3047670"/>
              <a:gd name="connsiteX1611" fmla="*/ 619533 w 3044273"/>
              <a:gd name="connsiteY1611" fmla="*/ 1903947 h 3047670"/>
              <a:gd name="connsiteX1612" fmla="*/ 600187 w 3044273"/>
              <a:gd name="connsiteY1612" fmla="*/ 1884727 h 3047670"/>
              <a:gd name="connsiteX1613" fmla="*/ 619406 w 3044273"/>
              <a:gd name="connsiteY1613" fmla="*/ 1865382 h 3047670"/>
              <a:gd name="connsiteX1614" fmla="*/ 2819803 w 3044273"/>
              <a:gd name="connsiteY1614" fmla="*/ 1865004 h 3047670"/>
              <a:gd name="connsiteX1615" fmla="*/ 2833997 w 3044273"/>
              <a:gd name="connsiteY1615" fmla="*/ 1879073 h 3047670"/>
              <a:gd name="connsiteX1616" fmla="*/ 2819928 w 3044273"/>
              <a:gd name="connsiteY1616" fmla="*/ 1893269 h 3047670"/>
              <a:gd name="connsiteX1617" fmla="*/ 2805734 w 3044273"/>
              <a:gd name="connsiteY1617" fmla="*/ 1879200 h 3047670"/>
              <a:gd name="connsiteX1618" fmla="*/ 2819803 w 3044273"/>
              <a:gd name="connsiteY1618" fmla="*/ 1865004 h 3047670"/>
              <a:gd name="connsiteX1619" fmla="*/ 2921300 w 3044273"/>
              <a:gd name="connsiteY1619" fmla="*/ 1853072 h 3047670"/>
              <a:gd name="connsiteX1620" fmla="*/ 2926449 w 3044273"/>
              <a:gd name="connsiteY1620" fmla="*/ 1858097 h 3047670"/>
              <a:gd name="connsiteX1621" fmla="*/ 2921300 w 3044273"/>
              <a:gd name="connsiteY1621" fmla="*/ 1863246 h 3047670"/>
              <a:gd name="connsiteX1622" fmla="*/ 2916275 w 3044273"/>
              <a:gd name="connsiteY1622" fmla="*/ 1858222 h 3047670"/>
              <a:gd name="connsiteX1623" fmla="*/ 2921300 w 3044273"/>
              <a:gd name="connsiteY1623" fmla="*/ 1853072 h 3047670"/>
              <a:gd name="connsiteX1624" fmla="*/ 514268 w 3044273"/>
              <a:gd name="connsiteY1624" fmla="*/ 1851815 h 3047670"/>
              <a:gd name="connsiteX1625" fmla="*/ 527834 w 3044273"/>
              <a:gd name="connsiteY1625" fmla="*/ 1865256 h 3047670"/>
              <a:gd name="connsiteX1626" fmla="*/ 514393 w 3044273"/>
              <a:gd name="connsiteY1626" fmla="*/ 1878821 h 3047670"/>
              <a:gd name="connsiteX1627" fmla="*/ 500827 w 3044273"/>
              <a:gd name="connsiteY1627" fmla="*/ 1865381 h 3047670"/>
              <a:gd name="connsiteX1628" fmla="*/ 514268 w 3044273"/>
              <a:gd name="connsiteY1628" fmla="*/ 1851815 h 3047670"/>
              <a:gd name="connsiteX1629" fmla="*/ 2426754 w 3044273"/>
              <a:gd name="connsiteY1629" fmla="*/ 1849931 h 3047670"/>
              <a:gd name="connsiteX1630" fmla="*/ 2454892 w 3044273"/>
              <a:gd name="connsiteY1630" fmla="*/ 1877944 h 3047670"/>
              <a:gd name="connsiteX1631" fmla="*/ 2426879 w 3044273"/>
              <a:gd name="connsiteY1631" fmla="*/ 1906206 h 3047670"/>
              <a:gd name="connsiteX1632" fmla="*/ 2398617 w 3044273"/>
              <a:gd name="connsiteY1632" fmla="*/ 1878194 h 3047670"/>
              <a:gd name="connsiteX1633" fmla="*/ 2426754 w 3044273"/>
              <a:gd name="connsiteY1633" fmla="*/ 1849931 h 3047670"/>
              <a:gd name="connsiteX1634" fmla="*/ 2131057 w 3044273"/>
              <a:gd name="connsiteY1634" fmla="*/ 1846917 h 3047670"/>
              <a:gd name="connsiteX1635" fmla="*/ 2138846 w 3044273"/>
              <a:gd name="connsiteY1635" fmla="*/ 1854705 h 3047670"/>
              <a:gd name="connsiteX1636" fmla="*/ 2131183 w 3044273"/>
              <a:gd name="connsiteY1636" fmla="*/ 1862493 h 3047670"/>
              <a:gd name="connsiteX1637" fmla="*/ 2123394 w 3044273"/>
              <a:gd name="connsiteY1637" fmla="*/ 1854831 h 3047670"/>
              <a:gd name="connsiteX1638" fmla="*/ 2131057 w 3044273"/>
              <a:gd name="connsiteY1638" fmla="*/ 1846917 h 3047670"/>
              <a:gd name="connsiteX1639" fmla="*/ 24117 w 3044273"/>
              <a:gd name="connsiteY1639" fmla="*/ 1846539 h 3047670"/>
              <a:gd name="connsiteX1640" fmla="*/ 25500 w 3044273"/>
              <a:gd name="connsiteY1640" fmla="*/ 1847921 h 3047670"/>
              <a:gd name="connsiteX1641" fmla="*/ 24117 w 3044273"/>
              <a:gd name="connsiteY1641" fmla="*/ 1849303 h 3047670"/>
              <a:gd name="connsiteX1642" fmla="*/ 22862 w 3044273"/>
              <a:gd name="connsiteY1642" fmla="*/ 1847921 h 3047670"/>
              <a:gd name="connsiteX1643" fmla="*/ 24117 w 3044273"/>
              <a:gd name="connsiteY1643" fmla="*/ 1846539 h 3047670"/>
              <a:gd name="connsiteX1644" fmla="*/ 914727 w 3044273"/>
              <a:gd name="connsiteY1644" fmla="*/ 1839254 h 3047670"/>
              <a:gd name="connsiteX1645" fmla="*/ 934699 w 3044273"/>
              <a:gd name="connsiteY1645" fmla="*/ 1859102 h 3047670"/>
              <a:gd name="connsiteX1646" fmla="*/ 914852 w 3044273"/>
              <a:gd name="connsiteY1646" fmla="*/ 1879074 h 3047670"/>
              <a:gd name="connsiteX1647" fmla="*/ 894879 w 3044273"/>
              <a:gd name="connsiteY1647" fmla="*/ 1859227 h 3047670"/>
              <a:gd name="connsiteX1648" fmla="*/ 914727 w 3044273"/>
              <a:gd name="connsiteY1648" fmla="*/ 1839254 h 3047670"/>
              <a:gd name="connsiteX1649" fmla="*/ 411263 w 3044273"/>
              <a:gd name="connsiteY1649" fmla="*/ 1837369 h 3047670"/>
              <a:gd name="connsiteX1650" fmla="*/ 419428 w 3044273"/>
              <a:gd name="connsiteY1650" fmla="*/ 1845534 h 3047670"/>
              <a:gd name="connsiteX1651" fmla="*/ 411263 w 3044273"/>
              <a:gd name="connsiteY1651" fmla="*/ 1853699 h 3047670"/>
              <a:gd name="connsiteX1652" fmla="*/ 403098 w 3044273"/>
              <a:gd name="connsiteY1652" fmla="*/ 1845534 h 3047670"/>
              <a:gd name="connsiteX1653" fmla="*/ 411263 w 3044273"/>
              <a:gd name="connsiteY1653" fmla="*/ 1837369 h 3047670"/>
              <a:gd name="connsiteX1654" fmla="*/ 3021790 w 3044273"/>
              <a:gd name="connsiteY1654" fmla="*/ 1835737 h 3047670"/>
              <a:gd name="connsiteX1655" fmla="*/ 3023173 w 3044273"/>
              <a:gd name="connsiteY1655" fmla="*/ 1836994 h 3047670"/>
              <a:gd name="connsiteX1656" fmla="*/ 3021790 w 3044273"/>
              <a:gd name="connsiteY1656" fmla="*/ 1838375 h 3047670"/>
              <a:gd name="connsiteX1657" fmla="*/ 3020408 w 3044273"/>
              <a:gd name="connsiteY1657" fmla="*/ 1836994 h 3047670"/>
              <a:gd name="connsiteX1658" fmla="*/ 3021790 w 3044273"/>
              <a:gd name="connsiteY1658" fmla="*/ 1835737 h 3047670"/>
              <a:gd name="connsiteX1659" fmla="*/ 2531517 w 3044273"/>
              <a:gd name="connsiteY1659" fmla="*/ 1835235 h 3047670"/>
              <a:gd name="connsiteX1660" fmla="*/ 2554380 w 3044273"/>
              <a:gd name="connsiteY1660" fmla="*/ 1857971 h 3047670"/>
              <a:gd name="connsiteX1661" fmla="*/ 2531642 w 3044273"/>
              <a:gd name="connsiteY1661" fmla="*/ 1880833 h 3047670"/>
              <a:gd name="connsiteX1662" fmla="*/ 2508781 w 3044273"/>
              <a:gd name="connsiteY1662" fmla="*/ 1858096 h 3047670"/>
              <a:gd name="connsiteX1663" fmla="*/ 2531517 w 3044273"/>
              <a:gd name="connsiteY1663" fmla="*/ 1835235 h 3047670"/>
              <a:gd name="connsiteX1664" fmla="*/ 309892 w 3044273"/>
              <a:gd name="connsiteY1664" fmla="*/ 1819783 h 3047670"/>
              <a:gd name="connsiteX1665" fmla="*/ 315419 w 3044273"/>
              <a:gd name="connsiteY1665" fmla="*/ 1825310 h 3047670"/>
              <a:gd name="connsiteX1666" fmla="*/ 309892 w 3044273"/>
              <a:gd name="connsiteY1666" fmla="*/ 1830837 h 3047670"/>
              <a:gd name="connsiteX1667" fmla="*/ 304365 w 3044273"/>
              <a:gd name="connsiteY1667" fmla="*/ 1825310 h 3047670"/>
              <a:gd name="connsiteX1668" fmla="*/ 309892 w 3044273"/>
              <a:gd name="connsiteY1668" fmla="*/ 1819783 h 3047670"/>
              <a:gd name="connsiteX1669" fmla="*/ 2240216 w 3044273"/>
              <a:gd name="connsiteY1669" fmla="*/ 1819532 h 3047670"/>
              <a:gd name="connsiteX1670" fmla="*/ 2257049 w 3044273"/>
              <a:gd name="connsiteY1670" fmla="*/ 1836239 h 3047670"/>
              <a:gd name="connsiteX1671" fmla="*/ 2240343 w 3044273"/>
              <a:gd name="connsiteY1671" fmla="*/ 1853072 h 3047670"/>
              <a:gd name="connsiteX1672" fmla="*/ 2223509 w 3044273"/>
              <a:gd name="connsiteY1672" fmla="*/ 1836365 h 3047670"/>
              <a:gd name="connsiteX1673" fmla="*/ 2240216 w 3044273"/>
              <a:gd name="connsiteY1673" fmla="*/ 1819532 h 3047670"/>
              <a:gd name="connsiteX1674" fmla="*/ 805316 w 3044273"/>
              <a:gd name="connsiteY1674" fmla="*/ 1816392 h 3047670"/>
              <a:gd name="connsiteX1675" fmla="*/ 830438 w 3044273"/>
              <a:gd name="connsiteY1675" fmla="*/ 1841263 h 3047670"/>
              <a:gd name="connsiteX1676" fmla="*/ 805568 w 3044273"/>
              <a:gd name="connsiteY1676" fmla="*/ 1866386 h 3047670"/>
              <a:gd name="connsiteX1677" fmla="*/ 780446 w 3044273"/>
              <a:gd name="connsiteY1677" fmla="*/ 1841515 h 3047670"/>
              <a:gd name="connsiteX1678" fmla="*/ 805316 w 3044273"/>
              <a:gd name="connsiteY1678" fmla="*/ 1816392 h 3047670"/>
              <a:gd name="connsiteX1679" fmla="*/ 2634397 w 3044273"/>
              <a:gd name="connsiteY1679" fmla="*/ 1815890 h 3047670"/>
              <a:gd name="connsiteX1680" fmla="*/ 2656128 w 3044273"/>
              <a:gd name="connsiteY1680" fmla="*/ 1837496 h 3047670"/>
              <a:gd name="connsiteX1681" fmla="*/ 2634522 w 3044273"/>
              <a:gd name="connsiteY1681" fmla="*/ 1859227 h 3047670"/>
              <a:gd name="connsiteX1682" fmla="*/ 2612791 w 3044273"/>
              <a:gd name="connsiteY1682" fmla="*/ 1837621 h 3047670"/>
              <a:gd name="connsiteX1683" fmla="*/ 2634397 w 3044273"/>
              <a:gd name="connsiteY1683" fmla="*/ 1815890 h 3047670"/>
              <a:gd name="connsiteX1684" fmla="*/ 1104532 w 3044273"/>
              <a:gd name="connsiteY1684" fmla="*/ 1811241 h 3047670"/>
              <a:gd name="connsiteX1685" fmla="*/ 1107673 w 3044273"/>
              <a:gd name="connsiteY1685" fmla="*/ 1814381 h 3047670"/>
              <a:gd name="connsiteX1686" fmla="*/ 1104532 w 3044273"/>
              <a:gd name="connsiteY1686" fmla="*/ 1817522 h 3047670"/>
              <a:gd name="connsiteX1687" fmla="*/ 1101392 w 3044273"/>
              <a:gd name="connsiteY1687" fmla="*/ 1814381 h 3047670"/>
              <a:gd name="connsiteX1688" fmla="*/ 1104532 w 3044273"/>
              <a:gd name="connsiteY1688" fmla="*/ 1811241 h 3047670"/>
              <a:gd name="connsiteX1689" fmla="*/ 1941253 w 3044273"/>
              <a:gd name="connsiteY1689" fmla="*/ 1811116 h 3047670"/>
              <a:gd name="connsiteX1690" fmla="*/ 1941505 w 3044273"/>
              <a:gd name="connsiteY1690" fmla="*/ 1811368 h 3047670"/>
              <a:gd name="connsiteX1691" fmla="*/ 1941253 w 3044273"/>
              <a:gd name="connsiteY1691" fmla="*/ 1811619 h 3047670"/>
              <a:gd name="connsiteX1692" fmla="*/ 1941002 w 3044273"/>
              <a:gd name="connsiteY1692" fmla="*/ 1811368 h 3047670"/>
              <a:gd name="connsiteX1693" fmla="*/ 1941253 w 3044273"/>
              <a:gd name="connsiteY1693" fmla="*/ 1811116 h 3047670"/>
              <a:gd name="connsiteX1694" fmla="*/ 209652 w 3044273"/>
              <a:gd name="connsiteY1694" fmla="*/ 1799937 h 3047670"/>
              <a:gd name="connsiteX1695" fmla="*/ 214551 w 3044273"/>
              <a:gd name="connsiteY1695" fmla="*/ 1804836 h 3047670"/>
              <a:gd name="connsiteX1696" fmla="*/ 209652 w 3044273"/>
              <a:gd name="connsiteY1696" fmla="*/ 1809735 h 3047670"/>
              <a:gd name="connsiteX1697" fmla="*/ 204753 w 3044273"/>
              <a:gd name="connsiteY1697" fmla="*/ 1804836 h 3047670"/>
              <a:gd name="connsiteX1698" fmla="*/ 209652 w 3044273"/>
              <a:gd name="connsiteY1698" fmla="*/ 1799937 h 3047670"/>
              <a:gd name="connsiteX1699" fmla="*/ 699547 w 3044273"/>
              <a:gd name="connsiteY1699" fmla="*/ 1798177 h 3047670"/>
              <a:gd name="connsiteX1700" fmla="*/ 723791 w 3044273"/>
              <a:gd name="connsiteY1700" fmla="*/ 1822170 h 3047670"/>
              <a:gd name="connsiteX1701" fmla="*/ 699798 w 3044273"/>
              <a:gd name="connsiteY1701" fmla="*/ 1846413 h 3047670"/>
              <a:gd name="connsiteX1702" fmla="*/ 675555 w 3044273"/>
              <a:gd name="connsiteY1702" fmla="*/ 1822421 h 3047670"/>
              <a:gd name="connsiteX1703" fmla="*/ 699547 w 3044273"/>
              <a:gd name="connsiteY1703" fmla="*/ 1798177 h 3047670"/>
              <a:gd name="connsiteX1704" fmla="*/ 2735641 w 3044273"/>
              <a:gd name="connsiteY1704" fmla="*/ 1796923 h 3047670"/>
              <a:gd name="connsiteX1705" fmla="*/ 2755487 w 3044273"/>
              <a:gd name="connsiteY1705" fmla="*/ 1816519 h 3047670"/>
              <a:gd name="connsiteX1706" fmla="*/ 2735892 w 3044273"/>
              <a:gd name="connsiteY1706" fmla="*/ 1836241 h 3047670"/>
              <a:gd name="connsiteX1707" fmla="*/ 2716171 w 3044273"/>
              <a:gd name="connsiteY1707" fmla="*/ 1816645 h 3047670"/>
              <a:gd name="connsiteX1708" fmla="*/ 2735641 w 3044273"/>
              <a:gd name="connsiteY1708" fmla="*/ 1796923 h 3047670"/>
              <a:gd name="connsiteX1709" fmla="*/ 2053553 w 3044273"/>
              <a:gd name="connsiteY1709" fmla="*/ 1793655 h 3047670"/>
              <a:gd name="connsiteX1710" fmla="*/ 2053930 w 3044273"/>
              <a:gd name="connsiteY1710" fmla="*/ 1794158 h 3047670"/>
              <a:gd name="connsiteX1711" fmla="*/ 2053553 w 3044273"/>
              <a:gd name="connsiteY1711" fmla="*/ 1794660 h 3047670"/>
              <a:gd name="connsiteX1712" fmla="*/ 2053050 w 3044273"/>
              <a:gd name="connsiteY1712" fmla="*/ 1794158 h 3047670"/>
              <a:gd name="connsiteX1713" fmla="*/ 2053553 w 3044273"/>
              <a:gd name="connsiteY1713" fmla="*/ 1793655 h 3047670"/>
              <a:gd name="connsiteX1714" fmla="*/ 2345982 w 3044273"/>
              <a:gd name="connsiteY1714" fmla="*/ 1788255 h 3047670"/>
              <a:gd name="connsiteX1715" fmla="*/ 2374247 w 3044273"/>
              <a:gd name="connsiteY1715" fmla="*/ 1816268 h 3047670"/>
              <a:gd name="connsiteX1716" fmla="*/ 2346234 w 3044273"/>
              <a:gd name="connsiteY1716" fmla="*/ 1844530 h 3047670"/>
              <a:gd name="connsiteX1717" fmla="*/ 2317972 w 3044273"/>
              <a:gd name="connsiteY1717" fmla="*/ 1816518 h 3047670"/>
              <a:gd name="connsiteX1718" fmla="*/ 2345982 w 3044273"/>
              <a:gd name="connsiteY1718" fmla="*/ 1788255 h 3047670"/>
              <a:gd name="connsiteX1719" fmla="*/ 991978 w 3044273"/>
              <a:gd name="connsiteY1719" fmla="*/ 1788255 h 3047670"/>
              <a:gd name="connsiteX1720" fmla="*/ 1001776 w 3044273"/>
              <a:gd name="connsiteY1720" fmla="*/ 1797927 h 3047670"/>
              <a:gd name="connsiteX1721" fmla="*/ 992105 w 3044273"/>
              <a:gd name="connsiteY1721" fmla="*/ 1807726 h 3047670"/>
              <a:gd name="connsiteX1722" fmla="*/ 982307 w 3044273"/>
              <a:gd name="connsiteY1722" fmla="*/ 1798052 h 3047670"/>
              <a:gd name="connsiteX1723" fmla="*/ 991978 w 3044273"/>
              <a:gd name="connsiteY1723" fmla="*/ 1788255 h 3047670"/>
              <a:gd name="connsiteX1724" fmla="*/ 110414 w 3044273"/>
              <a:gd name="connsiteY1724" fmla="*/ 1781596 h 3047670"/>
              <a:gd name="connsiteX1725" fmla="*/ 113052 w 3044273"/>
              <a:gd name="connsiteY1725" fmla="*/ 1784233 h 3047670"/>
              <a:gd name="connsiteX1726" fmla="*/ 110414 w 3044273"/>
              <a:gd name="connsiteY1726" fmla="*/ 1786870 h 3047670"/>
              <a:gd name="connsiteX1727" fmla="*/ 107777 w 3044273"/>
              <a:gd name="connsiteY1727" fmla="*/ 1784233 h 3047670"/>
              <a:gd name="connsiteX1728" fmla="*/ 110414 w 3044273"/>
              <a:gd name="connsiteY1728" fmla="*/ 1781596 h 3047670"/>
              <a:gd name="connsiteX1729" fmla="*/ 596293 w 3044273"/>
              <a:gd name="connsiteY1729" fmla="*/ 1780466 h 3047670"/>
              <a:gd name="connsiteX1730" fmla="*/ 618527 w 3044273"/>
              <a:gd name="connsiteY1730" fmla="*/ 1802449 h 3047670"/>
              <a:gd name="connsiteX1731" fmla="*/ 596544 w 3044273"/>
              <a:gd name="connsiteY1731" fmla="*/ 1824683 h 3047670"/>
              <a:gd name="connsiteX1732" fmla="*/ 574311 w 3044273"/>
              <a:gd name="connsiteY1732" fmla="*/ 1802700 h 3047670"/>
              <a:gd name="connsiteX1733" fmla="*/ 596293 w 3044273"/>
              <a:gd name="connsiteY1733" fmla="*/ 1780466 h 3047670"/>
              <a:gd name="connsiteX1734" fmla="*/ 2835757 w 3044273"/>
              <a:gd name="connsiteY1734" fmla="*/ 1778708 h 3047670"/>
              <a:gd name="connsiteX1735" fmla="*/ 2852464 w 3044273"/>
              <a:gd name="connsiteY1735" fmla="*/ 1795289 h 3047670"/>
              <a:gd name="connsiteX1736" fmla="*/ 2835882 w 3044273"/>
              <a:gd name="connsiteY1736" fmla="*/ 1811996 h 3047670"/>
              <a:gd name="connsiteX1737" fmla="*/ 2819301 w 3044273"/>
              <a:gd name="connsiteY1737" fmla="*/ 1795415 h 3047670"/>
              <a:gd name="connsiteX1738" fmla="*/ 2835757 w 3044273"/>
              <a:gd name="connsiteY1738" fmla="*/ 1778708 h 3047670"/>
              <a:gd name="connsiteX1739" fmla="*/ 2448988 w 3044273"/>
              <a:gd name="connsiteY1739" fmla="*/ 1767905 h 3047670"/>
              <a:gd name="connsiteX1740" fmla="*/ 2477000 w 3044273"/>
              <a:gd name="connsiteY1740" fmla="*/ 1795666 h 3047670"/>
              <a:gd name="connsiteX1741" fmla="*/ 2449239 w 3044273"/>
              <a:gd name="connsiteY1741" fmla="*/ 1823679 h 3047670"/>
              <a:gd name="connsiteX1742" fmla="*/ 2421228 w 3044273"/>
              <a:gd name="connsiteY1742" fmla="*/ 1795918 h 3047670"/>
              <a:gd name="connsiteX1743" fmla="*/ 2448988 w 3044273"/>
              <a:gd name="connsiteY1743" fmla="*/ 1767905 h 3047670"/>
              <a:gd name="connsiteX1744" fmla="*/ 2934991 w 3044273"/>
              <a:gd name="connsiteY1744" fmla="*/ 1767150 h 3047670"/>
              <a:gd name="connsiteX1745" fmla="*/ 2941900 w 3044273"/>
              <a:gd name="connsiteY1745" fmla="*/ 1773934 h 3047670"/>
              <a:gd name="connsiteX1746" fmla="*/ 2935118 w 3044273"/>
              <a:gd name="connsiteY1746" fmla="*/ 1780841 h 3047670"/>
              <a:gd name="connsiteX1747" fmla="*/ 2928208 w 3044273"/>
              <a:gd name="connsiteY1747" fmla="*/ 1774059 h 3047670"/>
              <a:gd name="connsiteX1748" fmla="*/ 2934991 w 3044273"/>
              <a:gd name="connsiteY1748" fmla="*/ 1767150 h 3047670"/>
              <a:gd name="connsiteX1749" fmla="*/ 495047 w 3044273"/>
              <a:gd name="connsiteY1749" fmla="*/ 1765517 h 3047670"/>
              <a:gd name="connsiteX1750" fmla="*/ 511880 w 3044273"/>
              <a:gd name="connsiteY1750" fmla="*/ 1782224 h 3047670"/>
              <a:gd name="connsiteX1751" fmla="*/ 495173 w 3044273"/>
              <a:gd name="connsiteY1751" fmla="*/ 1799057 h 3047670"/>
              <a:gd name="connsiteX1752" fmla="*/ 478340 w 3044273"/>
              <a:gd name="connsiteY1752" fmla="*/ 1782350 h 3047670"/>
              <a:gd name="connsiteX1753" fmla="*/ 495047 w 3044273"/>
              <a:gd name="connsiteY1753" fmla="*/ 1765517 h 3047670"/>
              <a:gd name="connsiteX1754" fmla="*/ 11932 w 3044273"/>
              <a:gd name="connsiteY1754" fmla="*/ 1762126 h 3047670"/>
              <a:gd name="connsiteX1755" fmla="*/ 13313 w 3044273"/>
              <a:gd name="connsiteY1755" fmla="*/ 1763508 h 3047670"/>
              <a:gd name="connsiteX1756" fmla="*/ 11932 w 3044273"/>
              <a:gd name="connsiteY1756" fmla="*/ 1764890 h 3047670"/>
              <a:gd name="connsiteX1757" fmla="*/ 10550 w 3044273"/>
              <a:gd name="connsiteY1757" fmla="*/ 1763508 h 3047670"/>
              <a:gd name="connsiteX1758" fmla="*/ 11932 w 3044273"/>
              <a:gd name="connsiteY1758" fmla="*/ 1762126 h 3047670"/>
              <a:gd name="connsiteX1759" fmla="*/ 2160324 w 3044273"/>
              <a:gd name="connsiteY1759" fmla="*/ 1761750 h 3047670"/>
              <a:gd name="connsiteX1760" fmla="*/ 2173388 w 3044273"/>
              <a:gd name="connsiteY1760" fmla="*/ 1774814 h 3047670"/>
              <a:gd name="connsiteX1761" fmla="*/ 2160324 w 3044273"/>
              <a:gd name="connsiteY1761" fmla="*/ 1787878 h 3047670"/>
              <a:gd name="connsiteX1762" fmla="*/ 2147260 w 3044273"/>
              <a:gd name="connsiteY1762" fmla="*/ 1774814 h 3047670"/>
              <a:gd name="connsiteX1763" fmla="*/ 2160324 w 3044273"/>
              <a:gd name="connsiteY1763" fmla="*/ 1761750 h 3047670"/>
              <a:gd name="connsiteX1764" fmla="*/ 884955 w 3044273"/>
              <a:gd name="connsiteY1764" fmla="*/ 1759866 h 3047670"/>
              <a:gd name="connsiteX1765" fmla="*/ 904550 w 3044273"/>
              <a:gd name="connsiteY1765" fmla="*/ 1779211 h 3047670"/>
              <a:gd name="connsiteX1766" fmla="*/ 885207 w 3044273"/>
              <a:gd name="connsiteY1766" fmla="*/ 1798808 h 3047670"/>
              <a:gd name="connsiteX1767" fmla="*/ 865611 w 3044273"/>
              <a:gd name="connsiteY1767" fmla="*/ 1779463 h 3047670"/>
              <a:gd name="connsiteX1768" fmla="*/ 884955 w 3044273"/>
              <a:gd name="connsiteY1768" fmla="*/ 1759866 h 3047670"/>
              <a:gd name="connsiteX1769" fmla="*/ 1180277 w 3044273"/>
              <a:gd name="connsiteY1769" fmla="*/ 1753710 h 3047670"/>
              <a:gd name="connsiteX1770" fmla="*/ 1180528 w 3044273"/>
              <a:gd name="connsiteY1770" fmla="*/ 1753962 h 3047670"/>
              <a:gd name="connsiteX1771" fmla="*/ 1180277 w 3044273"/>
              <a:gd name="connsiteY1771" fmla="*/ 1754212 h 3047670"/>
              <a:gd name="connsiteX1772" fmla="*/ 1180026 w 3044273"/>
              <a:gd name="connsiteY1772" fmla="*/ 1753962 h 3047670"/>
              <a:gd name="connsiteX1773" fmla="*/ 1180277 w 3044273"/>
              <a:gd name="connsiteY1773" fmla="*/ 1753710 h 3047670"/>
              <a:gd name="connsiteX1774" fmla="*/ 395184 w 3044273"/>
              <a:gd name="connsiteY1774" fmla="*/ 1750821 h 3047670"/>
              <a:gd name="connsiteX1775" fmla="*/ 406238 w 3044273"/>
              <a:gd name="connsiteY1775" fmla="*/ 1761875 h 3047670"/>
              <a:gd name="connsiteX1776" fmla="*/ 395184 w 3044273"/>
              <a:gd name="connsiteY1776" fmla="*/ 1772929 h 3047670"/>
              <a:gd name="connsiteX1777" fmla="*/ 384130 w 3044273"/>
              <a:gd name="connsiteY1777" fmla="*/ 1761875 h 3047670"/>
              <a:gd name="connsiteX1778" fmla="*/ 395184 w 3044273"/>
              <a:gd name="connsiteY1778" fmla="*/ 1750821 h 3047670"/>
              <a:gd name="connsiteX1779" fmla="*/ 2550108 w 3044273"/>
              <a:gd name="connsiteY1779" fmla="*/ 1750695 h 3047670"/>
              <a:gd name="connsiteX1780" fmla="*/ 2574351 w 3044273"/>
              <a:gd name="connsiteY1780" fmla="*/ 1774688 h 3047670"/>
              <a:gd name="connsiteX1781" fmla="*/ 2550359 w 3044273"/>
              <a:gd name="connsiteY1781" fmla="*/ 1798931 h 3047670"/>
              <a:gd name="connsiteX1782" fmla="*/ 2526115 w 3044273"/>
              <a:gd name="connsiteY1782" fmla="*/ 1774939 h 3047670"/>
              <a:gd name="connsiteX1783" fmla="*/ 2550108 w 3044273"/>
              <a:gd name="connsiteY1783" fmla="*/ 1750695 h 3047670"/>
              <a:gd name="connsiteX1784" fmla="*/ 3033348 w 3044273"/>
              <a:gd name="connsiteY1784" fmla="*/ 1750570 h 3047670"/>
              <a:gd name="connsiteX1785" fmla="*/ 3035358 w 3044273"/>
              <a:gd name="connsiteY1785" fmla="*/ 1752580 h 3047670"/>
              <a:gd name="connsiteX1786" fmla="*/ 3033348 w 3044273"/>
              <a:gd name="connsiteY1786" fmla="*/ 1754590 h 3047670"/>
              <a:gd name="connsiteX1787" fmla="*/ 3031338 w 3044273"/>
              <a:gd name="connsiteY1787" fmla="*/ 1752580 h 3047670"/>
              <a:gd name="connsiteX1788" fmla="*/ 3033348 w 3044273"/>
              <a:gd name="connsiteY1788" fmla="*/ 1750570 h 3047670"/>
              <a:gd name="connsiteX1789" fmla="*/ 781324 w 3044273"/>
              <a:gd name="connsiteY1789" fmla="*/ 1734366 h 3047670"/>
              <a:gd name="connsiteX1790" fmla="*/ 806697 w 3044273"/>
              <a:gd name="connsiteY1790" fmla="*/ 1759489 h 3047670"/>
              <a:gd name="connsiteX1791" fmla="*/ 781574 w 3044273"/>
              <a:gd name="connsiteY1791" fmla="*/ 1784862 h 3047670"/>
              <a:gd name="connsiteX1792" fmla="*/ 756326 w 3044273"/>
              <a:gd name="connsiteY1792" fmla="*/ 1759739 h 3047670"/>
              <a:gd name="connsiteX1793" fmla="*/ 781324 w 3044273"/>
              <a:gd name="connsiteY1793" fmla="*/ 1734366 h 3047670"/>
              <a:gd name="connsiteX1794" fmla="*/ 1070741 w 3044273"/>
              <a:gd name="connsiteY1794" fmla="*/ 1733360 h 3047670"/>
              <a:gd name="connsiteX1795" fmla="*/ 1073630 w 3044273"/>
              <a:gd name="connsiteY1795" fmla="*/ 1736250 h 3047670"/>
              <a:gd name="connsiteX1796" fmla="*/ 1070741 w 3044273"/>
              <a:gd name="connsiteY1796" fmla="*/ 1739138 h 3047670"/>
              <a:gd name="connsiteX1797" fmla="*/ 1067852 w 3044273"/>
              <a:gd name="connsiteY1797" fmla="*/ 1736250 h 3047670"/>
              <a:gd name="connsiteX1798" fmla="*/ 1070741 w 3044273"/>
              <a:gd name="connsiteY1798" fmla="*/ 1733360 h 3047670"/>
              <a:gd name="connsiteX1799" fmla="*/ 296325 w 3044273"/>
              <a:gd name="connsiteY1799" fmla="*/ 1733235 h 3047670"/>
              <a:gd name="connsiteX1800" fmla="*/ 304114 w 3044273"/>
              <a:gd name="connsiteY1800" fmla="*/ 1741024 h 3047670"/>
              <a:gd name="connsiteX1801" fmla="*/ 296452 w 3044273"/>
              <a:gd name="connsiteY1801" fmla="*/ 1748811 h 3047670"/>
              <a:gd name="connsiteX1802" fmla="*/ 288663 w 3044273"/>
              <a:gd name="connsiteY1802" fmla="*/ 1741149 h 3047670"/>
              <a:gd name="connsiteX1803" fmla="*/ 296325 w 3044273"/>
              <a:gd name="connsiteY1803" fmla="*/ 1733235 h 3047670"/>
              <a:gd name="connsiteX1804" fmla="*/ 1974415 w 3044273"/>
              <a:gd name="connsiteY1804" fmla="*/ 1732606 h 3047670"/>
              <a:gd name="connsiteX1805" fmla="*/ 1974917 w 3044273"/>
              <a:gd name="connsiteY1805" fmla="*/ 1732983 h 3047670"/>
              <a:gd name="connsiteX1806" fmla="*/ 1974415 w 3044273"/>
              <a:gd name="connsiteY1806" fmla="*/ 1733486 h 3047670"/>
              <a:gd name="connsiteX1807" fmla="*/ 1973912 w 3044273"/>
              <a:gd name="connsiteY1807" fmla="*/ 1732983 h 3047670"/>
              <a:gd name="connsiteX1808" fmla="*/ 1974415 w 3044273"/>
              <a:gd name="connsiteY1808" fmla="*/ 1732606 h 3047670"/>
              <a:gd name="connsiteX1809" fmla="*/ 2263580 w 3044273"/>
              <a:gd name="connsiteY1809" fmla="*/ 1730973 h 3047670"/>
              <a:gd name="connsiteX1810" fmla="*/ 2286944 w 3044273"/>
              <a:gd name="connsiteY1810" fmla="*/ 1754087 h 3047670"/>
              <a:gd name="connsiteX1811" fmla="*/ 2263831 w 3044273"/>
              <a:gd name="connsiteY1811" fmla="*/ 1777452 h 3047670"/>
              <a:gd name="connsiteX1812" fmla="*/ 2240468 w 3044273"/>
              <a:gd name="connsiteY1812" fmla="*/ 1754338 h 3047670"/>
              <a:gd name="connsiteX1813" fmla="*/ 2263580 w 3044273"/>
              <a:gd name="connsiteY1813" fmla="*/ 1730973 h 3047670"/>
              <a:gd name="connsiteX1814" fmla="*/ 2649971 w 3044273"/>
              <a:gd name="connsiteY1814" fmla="*/ 1730848 h 3047670"/>
              <a:gd name="connsiteX1815" fmla="*/ 2672834 w 3044273"/>
              <a:gd name="connsiteY1815" fmla="*/ 1753584 h 3047670"/>
              <a:gd name="connsiteX1816" fmla="*/ 2650098 w 3044273"/>
              <a:gd name="connsiteY1816" fmla="*/ 1776446 h 3047670"/>
              <a:gd name="connsiteX1817" fmla="*/ 2627235 w 3044273"/>
              <a:gd name="connsiteY1817" fmla="*/ 1753711 h 3047670"/>
              <a:gd name="connsiteX1818" fmla="*/ 2649971 w 3044273"/>
              <a:gd name="connsiteY1818" fmla="*/ 1730848 h 3047670"/>
              <a:gd name="connsiteX1819" fmla="*/ 198346 w 3044273"/>
              <a:gd name="connsiteY1819" fmla="*/ 1715397 h 3047670"/>
              <a:gd name="connsiteX1820" fmla="*/ 203244 w 3044273"/>
              <a:gd name="connsiteY1820" fmla="*/ 1720296 h 3047670"/>
              <a:gd name="connsiteX1821" fmla="*/ 198471 w 3044273"/>
              <a:gd name="connsiteY1821" fmla="*/ 1725194 h 3047670"/>
              <a:gd name="connsiteX1822" fmla="*/ 193572 w 3044273"/>
              <a:gd name="connsiteY1822" fmla="*/ 1720296 h 3047670"/>
              <a:gd name="connsiteX1823" fmla="*/ 198346 w 3044273"/>
              <a:gd name="connsiteY1823" fmla="*/ 1715397 h 3047670"/>
              <a:gd name="connsiteX1824" fmla="*/ 680330 w 3044273"/>
              <a:gd name="connsiteY1824" fmla="*/ 1713136 h 3047670"/>
              <a:gd name="connsiteX1825" fmla="*/ 706583 w 3044273"/>
              <a:gd name="connsiteY1825" fmla="*/ 1739137 h 3047670"/>
              <a:gd name="connsiteX1826" fmla="*/ 680580 w 3044273"/>
              <a:gd name="connsiteY1826" fmla="*/ 1765391 h 3047670"/>
              <a:gd name="connsiteX1827" fmla="*/ 654327 w 3044273"/>
              <a:gd name="connsiteY1827" fmla="*/ 1739389 h 3047670"/>
              <a:gd name="connsiteX1828" fmla="*/ 680330 w 3044273"/>
              <a:gd name="connsiteY1828" fmla="*/ 1713136 h 3047670"/>
              <a:gd name="connsiteX1829" fmla="*/ 2748578 w 3044273"/>
              <a:gd name="connsiteY1829" fmla="*/ 1710876 h 3047670"/>
              <a:gd name="connsiteX1830" fmla="*/ 2770184 w 3044273"/>
              <a:gd name="connsiteY1830" fmla="*/ 1732230 h 3047670"/>
              <a:gd name="connsiteX1831" fmla="*/ 2748830 w 3044273"/>
              <a:gd name="connsiteY1831" fmla="*/ 1753711 h 3047670"/>
              <a:gd name="connsiteX1832" fmla="*/ 2727224 w 3044273"/>
              <a:gd name="connsiteY1832" fmla="*/ 1732357 h 3047670"/>
              <a:gd name="connsiteX1833" fmla="*/ 2748578 w 3044273"/>
              <a:gd name="connsiteY1833" fmla="*/ 1710876 h 3047670"/>
              <a:gd name="connsiteX1834" fmla="*/ 2078046 w 3044273"/>
              <a:gd name="connsiteY1834" fmla="*/ 1708364 h 3047670"/>
              <a:gd name="connsiteX1835" fmla="*/ 2082318 w 3044273"/>
              <a:gd name="connsiteY1835" fmla="*/ 1712509 h 3047670"/>
              <a:gd name="connsiteX1836" fmla="*/ 2078172 w 3044273"/>
              <a:gd name="connsiteY1836" fmla="*/ 1716781 h 3047670"/>
              <a:gd name="connsiteX1837" fmla="*/ 2074027 w 3044273"/>
              <a:gd name="connsiteY1837" fmla="*/ 1712635 h 3047670"/>
              <a:gd name="connsiteX1838" fmla="*/ 2078046 w 3044273"/>
              <a:gd name="connsiteY1838" fmla="*/ 1708364 h 3047670"/>
              <a:gd name="connsiteX1839" fmla="*/ 966606 w 3044273"/>
              <a:gd name="connsiteY1839" fmla="*/ 1706856 h 3047670"/>
              <a:gd name="connsiteX1840" fmla="*/ 976404 w 3044273"/>
              <a:gd name="connsiteY1840" fmla="*/ 1716527 h 3047670"/>
              <a:gd name="connsiteX1841" fmla="*/ 966731 w 3044273"/>
              <a:gd name="connsiteY1841" fmla="*/ 1726325 h 3047670"/>
              <a:gd name="connsiteX1842" fmla="*/ 956934 w 3044273"/>
              <a:gd name="connsiteY1842" fmla="*/ 1716653 h 3047670"/>
              <a:gd name="connsiteX1843" fmla="*/ 966606 w 3044273"/>
              <a:gd name="connsiteY1843" fmla="*/ 1706856 h 3047670"/>
              <a:gd name="connsiteX1844" fmla="*/ 2364575 w 3044273"/>
              <a:gd name="connsiteY1844" fmla="*/ 1704469 h 3047670"/>
              <a:gd name="connsiteX1845" fmla="*/ 2393465 w 3044273"/>
              <a:gd name="connsiteY1845" fmla="*/ 1733109 h 3047670"/>
              <a:gd name="connsiteX1846" fmla="*/ 2364825 w 3044273"/>
              <a:gd name="connsiteY1846" fmla="*/ 1762000 h 3047670"/>
              <a:gd name="connsiteX1847" fmla="*/ 2335935 w 3044273"/>
              <a:gd name="connsiteY1847" fmla="*/ 1733360 h 3047670"/>
              <a:gd name="connsiteX1848" fmla="*/ 2364575 w 3044273"/>
              <a:gd name="connsiteY1848" fmla="*/ 1704469 h 3047670"/>
              <a:gd name="connsiteX1849" fmla="*/ 580843 w 3044273"/>
              <a:gd name="connsiteY1849" fmla="*/ 1696680 h 3047670"/>
              <a:gd name="connsiteX1850" fmla="*/ 603077 w 3044273"/>
              <a:gd name="connsiteY1850" fmla="*/ 1718662 h 3047670"/>
              <a:gd name="connsiteX1851" fmla="*/ 580968 w 3044273"/>
              <a:gd name="connsiteY1851" fmla="*/ 1740895 h 3047670"/>
              <a:gd name="connsiteX1852" fmla="*/ 558735 w 3044273"/>
              <a:gd name="connsiteY1852" fmla="*/ 1718788 h 3047670"/>
              <a:gd name="connsiteX1853" fmla="*/ 580843 w 3044273"/>
              <a:gd name="connsiteY1853" fmla="*/ 1696680 h 3047670"/>
              <a:gd name="connsiteX1854" fmla="*/ 101243 w 3044273"/>
              <a:gd name="connsiteY1854" fmla="*/ 1695425 h 3047670"/>
              <a:gd name="connsiteX1855" fmla="*/ 105263 w 3044273"/>
              <a:gd name="connsiteY1855" fmla="*/ 1699445 h 3047670"/>
              <a:gd name="connsiteX1856" fmla="*/ 101243 w 3044273"/>
              <a:gd name="connsiteY1856" fmla="*/ 1703464 h 3047670"/>
              <a:gd name="connsiteX1857" fmla="*/ 97224 w 3044273"/>
              <a:gd name="connsiteY1857" fmla="*/ 1699445 h 3047670"/>
              <a:gd name="connsiteX1858" fmla="*/ 101243 w 3044273"/>
              <a:gd name="connsiteY1858" fmla="*/ 1695425 h 3047670"/>
              <a:gd name="connsiteX1859" fmla="*/ 2846435 w 3044273"/>
              <a:gd name="connsiteY1859" fmla="*/ 1694043 h 3047670"/>
              <a:gd name="connsiteX1860" fmla="*/ 2863142 w 3044273"/>
              <a:gd name="connsiteY1860" fmla="*/ 1710624 h 3047670"/>
              <a:gd name="connsiteX1861" fmla="*/ 2846560 w 3044273"/>
              <a:gd name="connsiteY1861" fmla="*/ 1727331 h 3047670"/>
              <a:gd name="connsiteX1862" fmla="*/ 2829979 w 3044273"/>
              <a:gd name="connsiteY1862" fmla="*/ 1710750 h 3047670"/>
              <a:gd name="connsiteX1863" fmla="*/ 2846435 w 3044273"/>
              <a:gd name="connsiteY1863" fmla="*/ 1694043 h 3047670"/>
              <a:gd name="connsiteX1864" fmla="*/ 2463935 w 3044273"/>
              <a:gd name="connsiteY1864" fmla="*/ 1683993 h 3047670"/>
              <a:gd name="connsiteX1865" fmla="*/ 2491947 w 3044273"/>
              <a:gd name="connsiteY1865" fmla="*/ 1711754 h 3047670"/>
              <a:gd name="connsiteX1866" fmla="*/ 2464186 w 3044273"/>
              <a:gd name="connsiteY1866" fmla="*/ 1739766 h 3047670"/>
              <a:gd name="connsiteX1867" fmla="*/ 2436175 w 3044273"/>
              <a:gd name="connsiteY1867" fmla="*/ 1712004 h 3047670"/>
              <a:gd name="connsiteX1868" fmla="*/ 2463935 w 3044273"/>
              <a:gd name="connsiteY1868" fmla="*/ 1683993 h 3047670"/>
              <a:gd name="connsiteX1869" fmla="*/ 2178916 w 3044273"/>
              <a:gd name="connsiteY1869" fmla="*/ 1681482 h 3047670"/>
              <a:gd name="connsiteX1870" fmla="*/ 2189092 w 3044273"/>
              <a:gd name="connsiteY1870" fmla="*/ 1691656 h 3047670"/>
              <a:gd name="connsiteX1871" fmla="*/ 2178916 w 3044273"/>
              <a:gd name="connsiteY1871" fmla="*/ 1701831 h 3047670"/>
              <a:gd name="connsiteX1872" fmla="*/ 2168741 w 3044273"/>
              <a:gd name="connsiteY1872" fmla="*/ 1691656 h 3047670"/>
              <a:gd name="connsiteX1873" fmla="*/ 2178916 w 3044273"/>
              <a:gd name="connsiteY1873" fmla="*/ 1681482 h 3047670"/>
              <a:gd name="connsiteX1874" fmla="*/ 2943534 w 3044273"/>
              <a:gd name="connsiteY1874" fmla="*/ 1681356 h 3047670"/>
              <a:gd name="connsiteX1875" fmla="*/ 2951323 w 3044273"/>
              <a:gd name="connsiteY1875" fmla="*/ 1689143 h 3047670"/>
              <a:gd name="connsiteX1876" fmla="*/ 2943659 w 3044273"/>
              <a:gd name="connsiteY1876" fmla="*/ 1696932 h 3047670"/>
              <a:gd name="connsiteX1877" fmla="*/ 2935871 w 3044273"/>
              <a:gd name="connsiteY1877" fmla="*/ 1689143 h 3047670"/>
              <a:gd name="connsiteX1878" fmla="*/ 2943534 w 3044273"/>
              <a:gd name="connsiteY1878" fmla="*/ 1681356 h 3047670"/>
              <a:gd name="connsiteX1879" fmla="*/ 865736 w 3044273"/>
              <a:gd name="connsiteY1879" fmla="*/ 1677964 h 3047670"/>
              <a:gd name="connsiteX1880" fmla="*/ 884202 w 3044273"/>
              <a:gd name="connsiteY1880" fmla="*/ 1696303 h 3047670"/>
              <a:gd name="connsiteX1881" fmla="*/ 865863 w 3044273"/>
              <a:gd name="connsiteY1881" fmla="*/ 1714769 h 3047670"/>
              <a:gd name="connsiteX1882" fmla="*/ 847397 w 3044273"/>
              <a:gd name="connsiteY1882" fmla="*/ 1696430 h 3047670"/>
              <a:gd name="connsiteX1883" fmla="*/ 865736 w 3044273"/>
              <a:gd name="connsiteY1883" fmla="*/ 1677964 h 3047670"/>
              <a:gd name="connsiteX1884" fmla="*/ 482611 w 3044273"/>
              <a:gd name="connsiteY1884" fmla="*/ 1677839 h 3047670"/>
              <a:gd name="connsiteX1885" fmla="*/ 502835 w 3044273"/>
              <a:gd name="connsiteY1885" fmla="*/ 1697937 h 3047670"/>
              <a:gd name="connsiteX1886" fmla="*/ 482736 w 3044273"/>
              <a:gd name="connsiteY1886" fmla="*/ 1718161 h 3047670"/>
              <a:gd name="connsiteX1887" fmla="*/ 462513 w 3044273"/>
              <a:gd name="connsiteY1887" fmla="*/ 1698063 h 3047670"/>
              <a:gd name="connsiteX1888" fmla="*/ 482611 w 3044273"/>
              <a:gd name="connsiteY1888" fmla="*/ 1677839 h 3047670"/>
              <a:gd name="connsiteX1889" fmla="*/ 4520 w 3044273"/>
              <a:gd name="connsiteY1889" fmla="*/ 1677084 h 3047670"/>
              <a:gd name="connsiteX1890" fmla="*/ 6028 w 3044273"/>
              <a:gd name="connsiteY1890" fmla="*/ 1678593 h 3047670"/>
              <a:gd name="connsiteX1891" fmla="*/ 4395 w 3044273"/>
              <a:gd name="connsiteY1891" fmla="*/ 1680099 h 3047670"/>
              <a:gd name="connsiteX1892" fmla="*/ 2888 w 3044273"/>
              <a:gd name="connsiteY1892" fmla="*/ 1678593 h 3047670"/>
              <a:gd name="connsiteX1893" fmla="*/ 4520 w 3044273"/>
              <a:gd name="connsiteY1893" fmla="*/ 1677084 h 3047670"/>
              <a:gd name="connsiteX1894" fmla="*/ 1151762 w 3044273"/>
              <a:gd name="connsiteY1894" fmla="*/ 1673442 h 3047670"/>
              <a:gd name="connsiteX1895" fmla="*/ 1152013 w 3044273"/>
              <a:gd name="connsiteY1895" fmla="*/ 1673694 h 3047670"/>
              <a:gd name="connsiteX1896" fmla="*/ 1151762 w 3044273"/>
              <a:gd name="connsiteY1896" fmla="*/ 1673944 h 3047670"/>
              <a:gd name="connsiteX1897" fmla="*/ 1151511 w 3044273"/>
              <a:gd name="connsiteY1897" fmla="*/ 1673694 h 3047670"/>
              <a:gd name="connsiteX1898" fmla="*/ 1151762 w 3044273"/>
              <a:gd name="connsiteY1898" fmla="*/ 1673442 h 3047670"/>
              <a:gd name="connsiteX1899" fmla="*/ 3040131 w 3044273"/>
              <a:gd name="connsiteY1899" fmla="*/ 1665527 h 3047670"/>
              <a:gd name="connsiteX1900" fmla="*/ 3042141 w 3044273"/>
              <a:gd name="connsiteY1900" fmla="*/ 1667537 h 3047670"/>
              <a:gd name="connsiteX1901" fmla="*/ 3040131 w 3044273"/>
              <a:gd name="connsiteY1901" fmla="*/ 1669547 h 3047670"/>
              <a:gd name="connsiteX1902" fmla="*/ 3038121 w 3044273"/>
              <a:gd name="connsiteY1902" fmla="*/ 1667537 h 3047670"/>
              <a:gd name="connsiteX1903" fmla="*/ 3040131 w 3044273"/>
              <a:gd name="connsiteY1903" fmla="*/ 1665527 h 3047670"/>
              <a:gd name="connsiteX1904" fmla="*/ 2562042 w 3044273"/>
              <a:gd name="connsiteY1904" fmla="*/ 1665026 h 3047670"/>
              <a:gd name="connsiteX1905" fmla="*/ 2587541 w 3044273"/>
              <a:gd name="connsiteY1905" fmla="*/ 1690401 h 3047670"/>
              <a:gd name="connsiteX1906" fmla="*/ 2562168 w 3044273"/>
              <a:gd name="connsiteY1906" fmla="*/ 1715900 h 3047670"/>
              <a:gd name="connsiteX1907" fmla="*/ 2536667 w 3044273"/>
              <a:gd name="connsiteY1907" fmla="*/ 1690526 h 3047670"/>
              <a:gd name="connsiteX1908" fmla="*/ 2562042 w 3044273"/>
              <a:gd name="connsiteY1908" fmla="*/ 1665026 h 3047670"/>
              <a:gd name="connsiteX1909" fmla="*/ 385259 w 3044273"/>
              <a:gd name="connsiteY1909" fmla="*/ 1663015 h 3047670"/>
              <a:gd name="connsiteX1910" fmla="*/ 399453 w 3044273"/>
              <a:gd name="connsiteY1910" fmla="*/ 1677084 h 3047670"/>
              <a:gd name="connsiteX1911" fmla="*/ 385385 w 3044273"/>
              <a:gd name="connsiteY1911" fmla="*/ 1691280 h 3047670"/>
              <a:gd name="connsiteX1912" fmla="*/ 371191 w 3044273"/>
              <a:gd name="connsiteY1912" fmla="*/ 1677211 h 3047670"/>
              <a:gd name="connsiteX1913" fmla="*/ 385259 w 3044273"/>
              <a:gd name="connsiteY1913" fmla="*/ 1663015 h 3047670"/>
              <a:gd name="connsiteX1914" fmla="*/ 1051394 w 3044273"/>
              <a:gd name="connsiteY1914" fmla="*/ 1650831 h 3047670"/>
              <a:gd name="connsiteX1915" fmla="*/ 1053906 w 3044273"/>
              <a:gd name="connsiteY1915" fmla="*/ 1653218 h 3047670"/>
              <a:gd name="connsiteX1916" fmla="*/ 1051520 w 3044273"/>
              <a:gd name="connsiteY1916" fmla="*/ 1655605 h 3047670"/>
              <a:gd name="connsiteX1917" fmla="*/ 1049008 w 3044273"/>
              <a:gd name="connsiteY1917" fmla="*/ 1653218 h 3047670"/>
              <a:gd name="connsiteX1918" fmla="*/ 1051394 w 3044273"/>
              <a:gd name="connsiteY1918" fmla="*/ 1650831 h 3047670"/>
              <a:gd name="connsiteX1919" fmla="*/ 767002 w 3044273"/>
              <a:gd name="connsiteY1919" fmla="*/ 1650831 h 3047670"/>
              <a:gd name="connsiteX1920" fmla="*/ 791874 w 3044273"/>
              <a:gd name="connsiteY1920" fmla="*/ 1675576 h 3047670"/>
              <a:gd name="connsiteX1921" fmla="*/ 767128 w 3044273"/>
              <a:gd name="connsiteY1921" fmla="*/ 1700448 h 3047670"/>
              <a:gd name="connsiteX1922" fmla="*/ 742257 w 3044273"/>
              <a:gd name="connsiteY1922" fmla="*/ 1675702 h 3047670"/>
              <a:gd name="connsiteX1923" fmla="*/ 767002 w 3044273"/>
              <a:gd name="connsiteY1923" fmla="*/ 1650831 h 3047670"/>
              <a:gd name="connsiteX1924" fmla="*/ 1992878 w 3044273"/>
              <a:gd name="connsiteY1924" fmla="*/ 1649576 h 3047670"/>
              <a:gd name="connsiteX1925" fmla="*/ 1993130 w 3044273"/>
              <a:gd name="connsiteY1925" fmla="*/ 1649826 h 3047670"/>
              <a:gd name="connsiteX1926" fmla="*/ 1993005 w 3044273"/>
              <a:gd name="connsiteY1926" fmla="*/ 1650078 h 3047670"/>
              <a:gd name="connsiteX1927" fmla="*/ 1992753 w 3044273"/>
              <a:gd name="connsiteY1927" fmla="*/ 1649826 h 3047670"/>
              <a:gd name="connsiteX1928" fmla="*/ 1992878 w 3044273"/>
              <a:gd name="connsiteY1928" fmla="*/ 1649576 h 3047670"/>
              <a:gd name="connsiteX1929" fmla="*/ 2277398 w 3044273"/>
              <a:gd name="connsiteY1929" fmla="*/ 1648696 h 3047670"/>
              <a:gd name="connsiteX1930" fmla="*/ 2299004 w 3044273"/>
              <a:gd name="connsiteY1930" fmla="*/ 1670050 h 3047670"/>
              <a:gd name="connsiteX1931" fmla="*/ 2277650 w 3044273"/>
              <a:gd name="connsiteY1931" fmla="*/ 1691531 h 3047670"/>
              <a:gd name="connsiteX1932" fmla="*/ 2256169 w 3044273"/>
              <a:gd name="connsiteY1932" fmla="*/ 1670177 h 3047670"/>
              <a:gd name="connsiteX1933" fmla="*/ 2277398 w 3044273"/>
              <a:gd name="connsiteY1933" fmla="*/ 1648696 h 3047670"/>
              <a:gd name="connsiteX1934" fmla="*/ 288789 w 3044273"/>
              <a:gd name="connsiteY1934" fmla="*/ 1645807 h 3047670"/>
              <a:gd name="connsiteX1935" fmla="*/ 299214 w 3044273"/>
              <a:gd name="connsiteY1935" fmla="*/ 1656233 h 3047670"/>
              <a:gd name="connsiteX1936" fmla="*/ 288789 w 3044273"/>
              <a:gd name="connsiteY1936" fmla="*/ 1666658 h 3047670"/>
              <a:gd name="connsiteX1937" fmla="*/ 278362 w 3044273"/>
              <a:gd name="connsiteY1937" fmla="*/ 1656233 h 3047670"/>
              <a:gd name="connsiteX1938" fmla="*/ 288789 w 3044273"/>
              <a:gd name="connsiteY1938" fmla="*/ 1645807 h 3047670"/>
              <a:gd name="connsiteX1939" fmla="*/ 2659266 w 3044273"/>
              <a:gd name="connsiteY1939" fmla="*/ 1644927 h 3047670"/>
              <a:gd name="connsiteX1940" fmla="*/ 2683259 w 3044273"/>
              <a:gd name="connsiteY1940" fmla="*/ 1668794 h 3047670"/>
              <a:gd name="connsiteX1941" fmla="*/ 2659393 w 3044273"/>
              <a:gd name="connsiteY1941" fmla="*/ 1692786 h 3047670"/>
              <a:gd name="connsiteX1942" fmla="*/ 2635400 w 3044273"/>
              <a:gd name="connsiteY1942" fmla="*/ 1668920 h 3047670"/>
              <a:gd name="connsiteX1943" fmla="*/ 2659266 w 3044273"/>
              <a:gd name="connsiteY1943" fmla="*/ 1644927 h 3047670"/>
              <a:gd name="connsiteX1944" fmla="*/ 192694 w 3044273"/>
              <a:gd name="connsiteY1944" fmla="*/ 1627970 h 3047670"/>
              <a:gd name="connsiteX1945" fmla="*/ 199980 w 3044273"/>
              <a:gd name="connsiteY1945" fmla="*/ 1635255 h 3047670"/>
              <a:gd name="connsiteX1946" fmla="*/ 192694 w 3044273"/>
              <a:gd name="connsiteY1946" fmla="*/ 1642541 h 3047670"/>
              <a:gd name="connsiteX1947" fmla="*/ 185282 w 3044273"/>
              <a:gd name="connsiteY1947" fmla="*/ 1635255 h 3047670"/>
              <a:gd name="connsiteX1948" fmla="*/ 192694 w 3044273"/>
              <a:gd name="connsiteY1948" fmla="*/ 1627970 h 3047670"/>
              <a:gd name="connsiteX1949" fmla="*/ 669401 w 3044273"/>
              <a:gd name="connsiteY1949" fmla="*/ 1627718 h 3047670"/>
              <a:gd name="connsiteX1950" fmla="*/ 696534 w 3044273"/>
              <a:gd name="connsiteY1950" fmla="*/ 1654599 h 3047670"/>
              <a:gd name="connsiteX1951" fmla="*/ 669653 w 3044273"/>
              <a:gd name="connsiteY1951" fmla="*/ 1681732 h 3047670"/>
              <a:gd name="connsiteX1952" fmla="*/ 642520 w 3044273"/>
              <a:gd name="connsiteY1952" fmla="*/ 1654851 h 3047670"/>
              <a:gd name="connsiteX1953" fmla="*/ 669401 w 3044273"/>
              <a:gd name="connsiteY1953" fmla="*/ 1627718 h 3047670"/>
              <a:gd name="connsiteX1954" fmla="*/ 2090607 w 3044273"/>
              <a:gd name="connsiteY1954" fmla="*/ 1625708 h 3047670"/>
              <a:gd name="connsiteX1955" fmla="*/ 2093244 w 3044273"/>
              <a:gd name="connsiteY1955" fmla="*/ 1628345 h 3047670"/>
              <a:gd name="connsiteX1956" fmla="*/ 2090607 w 3044273"/>
              <a:gd name="connsiteY1956" fmla="*/ 1630982 h 3047670"/>
              <a:gd name="connsiteX1957" fmla="*/ 2087970 w 3044273"/>
              <a:gd name="connsiteY1957" fmla="*/ 1628345 h 3047670"/>
              <a:gd name="connsiteX1958" fmla="*/ 2090607 w 3044273"/>
              <a:gd name="connsiteY1958" fmla="*/ 1625708 h 3047670"/>
              <a:gd name="connsiteX1959" fmla="*/ 2755740 w 3044273"/>
              <a:gd name="connsiteY1959" fmla="*/ 1624453 h 3047670"/>
              <a:gd name="connsiteX1960" fmla="*/ 2778603 w 3044273"/>
              <a:gd name="connsiteY1960" fmla="*/ 1647189 h 3047670"/>
              <a:gd name="connsiteX1961" fmla="*/ 2755865 w 3044273"/>
              <a:gd name="connsiteY1961" fmla="*/ 1670051 h 3047670"/>
              <a:gd name="connsiteX1962" fmla="*/ 2733004 w 3044273"/>
              <a:gd name="connsiteY1962" fmla="*/ 1647314 h 3047670"/>
              <a:gd name="connsiteX1963" fmla="*/ 2755740 w 3044273"/>
              <a:gd name="connsiteY1963" fmla="*/ 1624453 h 3047670"/>
              <a:gd name="connsiteX1964" fmla="*/ 953541 w 3044273"/>
              <a:gd name="connsiteY1964" fmla="*/ 1623824 h 3047670"/>
              <a:gd name="connsiteX1965" fmla="*/ 962208 w 3044273"/>
              <a:gd name="connsiteY1965" fmla="*/ 1632365 h 3047670"/>
              <a:gd name="connsiteX1966" fmla="*/ 953667 w 3044273"/>
              <a:gd name="connsiteY1966" fmla="*/ 1641032 h 3047670"/>
              <a:gd name="connsiteX1967" fmla="*/ 945000 w 3044273"/>
              <a:gd name="connsiteY1967" fmla="*/ 1632492 h 3047670"/>
              <a:gd name="connsiteX1968" fmla="*/ 953541 w 3044273"/>
              <a:gd name="connsiteY1968" fmla="*/ 1623824 h 3047670"/>
              <a:gd name="connsiteX1969" fmla="*/ 2374875 w 3044273"/>
              <a:gd name="connsiteY1969" fmla="*/ 1619427 h 3047670"/>
              <a:gd name="connsiteX1970" fmla="*/ 2404142 w 3044273"/>
              <a:gd name="connsiteY1970" fmla="*/ 1648570 h 3047670"/>
              <a:gd name="connsiteX1971" fmla="*/ 2375000 w 3044273"/>
              <a:gd name="connsiteY1971" fmla="*/ 1677838 h 3047670"/>
              <a:gd name="connsiteX1972" fmla="*/ 2345732 w 3044273"/>
              <a:gd name="connsiteY1972" fmla="*/ 1648695 h 3047670"/>
              <a:gd name="connsiteX1973" fmla="*/ 2374875 w 3044273"/>
              <a:gd name="connsiteY1973" fmla="*/ 1619427 h 3047670"/>
              <a:gd name="connsiteX1974" fmla="*/ 96973 w 3044273"/>
              <a:gd name="connsiteY1974" fmla="*/ 1609630 h 3047670"/>
              <a:gd name="connsiteX1975" fmla="*/ 101622 w 3044273"/>
              <a:gd name="connsiteY1975" fmla="*/ 1614278 h 3047670"/>
              <a:gd name="connsiteX1976" fmla="*/ 96973 w 3044273"/>
              <a:gd name="connsiteY1976" fmla="*/ 1618927 h 3047670"/>
              <a:gd name="connsiteX1977" fmla="*/ 92326 w 3044273"/>
              <a:gd name="connsiteY1977" fmla="*/ 1614278 h 3047670"/>
              <a:gd name="connsiteX1978" fmla="*/ 96973 w 3044273"/>
              <a:gd name="connsiteY1978" fmla="*/ 1609630 h 3047670"/>
              <a:gd name="connsiteX1979" fmla="*/ 572928 w 3044273"/>
              <a:gd name="connsiteY1979" fmla="*/ 1609127 h 3047670"/>
              <a:gd name="connsiteX1980" fmla="*/ 597800 w 3044273"/>
              <a:gd name="connsiteY1980" fmla="*/ 1633872 h 3047670"/>
              <a:gd name="connsiteX1981" fmla="*/ 573053 w 3044273"/>
              <a:gd name="connsiteY1981" fmla="*/ 1658744 h 3047670"/>
              <a:gd name="connsiteX1982" fmla="*/ 548182 w 3044273"/>
              <a:gd name="connsiteY1982" fmla="*/ 1633998 h 3047670"/>
              <a:gd name="connsiteX1983" fmla="*/ 572928 w 3044273"/>
              <a:gd name="connsiteY1983" fmla="*/ 1609127 h 3047670"/>
              <a:gd name="connsiteX1984" fmla="*/ 2851582 w 3044273"/>
              <a:gd name="connsiteY1984" fmla="*/ 1607495 h 3047670"/>
              <a:gd name="connsiteX1985" fmla="*/ 2869795 w 3044273"/>
              <a:gd name="connsiteY1985" fmla="*/ 1625583 h 3047670"/>
              <a:gd name="connsiteX1986" fmla="*/ 2851707 w 3044273"/>
              <a:gd name="connsiteY1986" fmla="*/ 1643797 h 3047670"/>
              <a:gd name="connsiteX1987" fmla="*/ 2833494 w 3044273"/>
              <a:gd name="connsiteY1987" fmla="*/ 1625709 h 3047670"/>
              <a:gd name="connsiteX1988" fmla="*/ 2851582 w 3044273"/>
              <a:gd name="connsiteY1988" fmla="*/ 1607495 h 3047670"/>
              <a:gd name="connsiteX1989" fmla="*/ 2186829 w 3044273"/>
              <a:gd name="connsiteY1989" fmla="*/ 1597696 h 3047670"/>
              <a:gd name="connsiteX1990" fmla="*/ 2195998 w 3044273"/>
              <a:gd name="connsiteY1990" fmla="*/ 1606740 h 3047670"/>
              <a:gd name="connsiteX1991" fmla="*/ 2186954 w 3044273"/>
              <a:gd name="connsiteY1991" fmla="*/ 1615785 h 3047670"/>
              <a:gd name="connsiteX1992" fmla="*/ 2177785 w 3044273"/>
              <a:gd name="connsiteY1992" fmla="*/ 1606740 h 3047670"/>
              <a:gd name="connsiteX1993" fmla="*/ 2186829 w 3044273"/>
              <a:gd name="connsiteY1993" fmla="*/ 1597696 h 3047670"/>
              <a:gd name="connsiteX1994" fmla="*/ 2471347 w 3044273"/>
              <a:gd name="connsiteY1994" fmla="*/ 1597445 h 3047670"/>
              <a:gd name="connsiteX1995" fmla="*/ 2500867 w 3044273"/>
              <a:gd name="connsiteY1995" fmla="*/ 1626838 h 3047670"/>
              <a:gd name="connsiteX1996" fmla="*/ 2471472 w 3044273"/>
              <a:gd name="connsiteY1996" fmla="*/ 1656358 h 3047670"/>
              <a:gd name="connsiteX1997" fmla="*/ 2441954 w 3044273"/>
              <a:gd name="connsiteY1997" fmla="*/ 1627090 h 3047670"/>
              <a:gd name="connsiteX1998" fmla="*/ 2471347 w 3044273"/>
              <a:gd name="connsiteY1998" fmla="*/ 1597445 h 3047670"/>
              <a:gd name="connsiteX1999" fmla="*/ 2947175 w 3044273"/>
              <a:gd name="connsiteY1999" fmla="*/ 1596440 h 3047670"/>
              <a:gd name="connsiteX2000" fmla="*/ 2954712 w 3044273"/>
              <a:gd name="connsiteY2000" fmla="*/ 1603976 h 3047670"/>
              <a:gd name="connsiteX2001" fmla="*/ 2947175 w 3044273"/>
              <a:gd name="connsiteY2001" fmla="*/ 1611512 h 3047670"/>
              <a:gd name="connsiteX2002" fmla="*/ 2939638 w 3044273"/>
              <a:gd name="connsiteY2002" fmla="*/ 1603976 h 3047670"/>
              <a:gd name="connsiteX2003" fmla="*/ 2947175 w 3044273"/>
              <a:gd name="connsiteY2003" fmla="*/ 1596440 h 3047670"/>
              <a:gd name="connsiteX2004" fmla="*/ 857196 w 3044273"/>
              <a:gd name="connsiteY2004" fmla="*/ 1594556 h 3047670"/>
              <a:gd name="connsiteX2005" fmla="*/ 874280 w 3044273"/>
              <a:gd name="connsiteY2005" fmla="*/ 1611515 h 3047670"/>
              <a:gd name="connsiteX2006" fmla="*/ 857322 w 3044273"/>
              <a:gd name="connsiteY2006" fmla="*/ 1628598 h 3047670"/>
              <a:gd name="connsiteX2007" fmla="*/ 840238 w 3044273"/>
              <a:gd name="connsiteY2007" fmla="*/ 1611640 h 3047670"/>
              <a:gd name="connsiteX2008" fmla="*/ 857196 w 3044273"/>
              <a:gd name="connsiteY2008" fmla="*/ 1594556 h 3047670"/>
              <a:gd name="connsiteX2009" fmla="*/ 477084 w 3044273"/>
              <a:gd name="connsiteY2009" fmla="*/ 1591541 h 3047670"/>
              <a:gd name="connsiteX2010" fmla="*/ 498565 w 3044273"/>
              <a:gd name="connsiteY2010" fmla="*/ 1612895 h 3047670"/>
              <a:gd name="connsiteX2011" fmla="*/ 477211 w 3044273"/>
              <a:gd name="connsiteY2011" fmla="*/ 1634376 h 3047670"/>
              <a:gd name="connsiteX2012" fmla="*/ 455730 w 3044273"/>
              <a:gd name="connsiteY2012" fmla="*/ 1613022 h 3047670"/>
              <a:gd name="connsiteX2013" fmla="*/ 477084 w 3044273"/>
              <a:gd name="connsiteY2013" fmla="*/ 1591541 h 3047670"/>
              <a:gd name="connsiteX2014" fmla="*/ 1759 w 3044273"/>
              <a:gd name="connsiteY2014" fmla="*/ 1591541 h 3047670"/>
              <a:gd name="connsiteX2015" fmla="*/ 3517 w 3044273"/>
              <a:gd name="connsiteY2015" fmla="*/ 1593299 h 3047670"/>
              <a:gd name="connsiteX2016" fmla="*/ 1759 w 3044273"/>
              <a:gd name="connsiteY2016" fmla="*/ 1595058 h 3047670"/>
              <a:gd name="connsiteX2017" fmla="*/ 0 w 3044273"/>
              <a:gd name="connsiteY2017" fmla="*/ 1593299 h 3047670"/>
              <a:gd name="connsiteX2018" fmla="*/ 1759 w 3044273"/>
              <a:gd name="connsiteY2018" fmla="*/ 1591541 h 3047670"/>
              <a:gd name="connsiteX2019" fmla="*/ 3042264 w 3044273"/>
              <a:gd name="connsiteY2019" fmla="*/ 1580236 h 3047670"/>
              <a:gd name="connsiteX2020" fmla="*/ 3044273 w 3044273"/>
              <a:gd name="connsiteY2020" fmla="*/ 1582246 h 3047670"/>
              <a:gd name="connsiteX2021" fmla="*/ 3042264 w 3044273"/>
              <a:gd name="connsiteY2021" fmla="*/ 1584256 h 3047670"/>
              <a:gd name="connsiteX2022" fmla="*/ 3040254 w 3044273"/>
              <a:gd name="connsiteY2022" fmla="*/ 1582246 h 3047670"/>
              <a:gd name="connsiteX2023" fmla="*/ 3042264 w 3044273"/>
              <a:gd name="connsiteY2023" fmla="*/ 1580236 h 3047670"/>
              <a:gd name="connsiteX2024" fmla="*/ 2566942 w 3044273"/>
              <a:gd name="connsiteY2024" fmla="*/ 1578729 h 3047670"/>
              <a:gd name="connsiteX2025" fmla="*/ 2593573 w 3044273"/>
              <a:gd name="connsiteY2025" fmla="*/ 1605234 h 3047670"/>
              <a:gd name="connsiteX2026" fmla="*/ 2567067 w 3044273"/>
              <a:gd name="connsiteY2026" fmla="*/ 1631864 h 3047670"/>
              <a:gd name="connsiteX2027" fmla="*/ 2540436 w 3044273"/>
              <a:gd name="connsiteY2027" fmla="*/ 1605359 h 3047670"/>
              <a:gd name="connsiteX2028" fmla="*/ 2566942 w 3044273"/>
              <a:gd name="connsiteY2028" fmla="*/ 1578729 h 3047670"/>
              <a:gd name="connsiteX2029" fmla="*/ 381618 w 3044273"/>
              <a:gd name="connsiteY2029" fmla="*/ 1575964 h 3047670"/>
              <a:gd name="connsiteX2030" fmla="*/ 397696 w 3044273"/>
              <a:gd name="connsiteY2030" fmla="*/ 1591792 h 3047670"/>
              <a:gd name="connsiteX2031" fmla="*/ 381869 w 3044273"/>
              <a:gd name="connsiteY2031" fmla="*/ 1607745 h 3047670"/>
              <a:gd name="connsiteX2032" fmla="*/ 365916 w 3044273"/>
              <a:gd name="connsiteY2032" fmla="*/ 1591918 h 3047670"/>
              <a:gd name="connsiteX2033" fmla="*/ 381618 w 3044273"/>
              <a:gd name="connsiteY2033" fmla="*/ 1575964 h 3047670"/>
              <a:gd name="connsiteX2034" fmla="*/ 1047251 w 3044273"/>
              <a:gd name="connsiteY2034" fmla="*/ 1566670 h 3047670"/>
              <a:gd name="connsiteX2035" fmla="*/ 1048759 w 3044273"/>
              <a:gd name="connsiteY2035" fmla="*/ 1568177 h 3047670"/>
              <a:gd name="connsiteX2036" fmla="*/ 1047251 w 3044273"/>
              <a:gd name="connsiteY2036" fmla="*/ 1569684 h 3047670"/>
              <a:gd name="connsiteX2037" fmla="*/ 1045744 w 3044273"/>
              <a:gd name="connsiteY2037" fmla="*/ 1568177 h 3047670"/>
              <a:gd name="connsiteX2038" fmla="*/ 1047251 w 3044273"/>
              <a:gd name="connsiteY2038" fmla="*/ 1566670 h 3047670"/>
              <a:gd name="connsiteX2039" fmla="*/ 761728 w 3044273"/>
              <a:gd name="connsiteY2039" fmla="*/ 1566418 h 3047670"/>
              <a:gd name="connsiteX2040" fmla="*/ 785972 w 3044273"/>
              <a:gd name="connsiteY2040" fmla="*/ 1590411 h 3047670"/>
              <a:gd name="connsiteX2041" fmla="*/ 761979 w 3044273"/>
              <a:gd name="connsiteY2041" fmla="*/ 1614654 h 3047670"/>
              <a:gd name="connsiteX2042" fmla="*/ 737736 w 3044273"/>
              <a:gd name="connsiteY2042" fmla="*/ 1590661 h 3047670"/>
              <a:gd name="connsiteX2043" fmla="*/ 761728 w 3044273"/>
              <a:gd name="connsiteY2043" fmla="*/ 1566418 h 3047670"/>
              <a:gd name="connsiteX2044" fmla="*/ 2282046 w 3044273"/>
              <a:gd name="connsiteY2044" fmla="*/ 1564283 h 3047670"/>
              <a:gd name="connsiteX2045" fmla="*/ 2302900 w 3044273"/>
              <a:gd name="connsiteY2045" fmla="*/ 1585009 h 3047670"/>
              <a:gd name="connsiteX2046" fmla="*/ 2282171 w 3044273"/>
              <a:gd name="connsiteY2046" fmla="*/ 1605862 h 3047670"/>
              <a:gd name="connsiteX2047" fmla="*/ 2261319 w 3044273"/>
              <a:gd name="connsiteY2047" fmla="*/ 1585136 h 3047670"/>
              <a:gd name="connsiteX2048" fmla="*/ 2282046 w 3044273"/>
              <a:gd name="connsiteY2048" fmla="*/ 1564283 h 3047670"/>
              <a:gd name="connsiteX2049" fmla="*/ 286904 w 3044273"/>
              <a:gd name="connsiteY2049" fmla="*/ 1559007 h 3047670"/>
              <a:gd name="connsiteX2050" fmla="*/ 298838 w 3044273"/>
              <a:gd name="connsiteY2050" fmla="*/ 1570941 h 3047670"/>
              <a:gd name="connsiteX2051" fmla="*/ 286904 w 3044273"/>
              <a:gd name="connsiteY2051" fmla="*/ 1582874 h 3047670"/>
              <a:gd name="connsiteX2052" fmla="*/ 274971 w 3044273"/>
              <a:gd name="connsiteY2052" fmla="*/ 1570941 h 3047670"/>
              <a:gd name="connsiteX2053" fmla="*/ 286904 w 3044273"/>
              <a:gd name="connsiteY2053" fmla="*/ 1559007 h 3047670"/>
              <a:gd name="connsiteX2054" fmla="*/ 2662031 w 3044273"/>
              <a:gd name="connsiteY2054" fmla="*/ 1558881 h 3047670"/>
              <a:gd name="connsiteX2055" fmla="*/ 2686903 w 3044273"/>
              <a:gd name="connsiteY2055" fmla="*/ 1583626 h 3047670"/>
              <a:gd name="connsiteX2056" fmla="*/ 2662282 w 3044273"/>
              <a:gd name="connsiteY2056" fmla="*/ 1608498 h 3047670"/>
              <a:gd name="connsiteX2057" fmla="*/ 2637410 w 3044273"/>
              <a:gd name="connsiteY2057" fmla="*/ 1583753 h 3047670"/>
              <a:gd name="connsiteX2058" fmla="*/ 2662031 w 3044273"/>
              <a:gd name="connsiteY2058" fmla="*/ 1558881 h 3047670"/>
              <a:gd name="connsiteX2059" fmla="*/ 667014 w 3044273"/>
              <a:gd name="connsiteY2059" fmla="*/ 1542426 h 3047670"/>
              <a:gd name="connsiteX2060" fmla="*/ 694272 w 3044273"/>
              <a:gd name="connsiteY2060" fmla="*/ 1569559 h 3047670"/>
              <a:gd name="connsiteX2061" fmla="*/ 667139 w 3044273"/>
              <a:gd name="connsiteY2061" fmla="*/ 1596817 h 3047670"/>
              <a:gd name="connsiteX2062" fmla="*/ 639881 w 3044273"/>
              <a:gd name="connsiteY2062" fmla="*/ 1569684 h 3047670"/>
              <a:gd name="connsiteX2063" fmla="*/ 667014 w 3044273"/>
              <a:gd name="connsiteY2063" fmla="*/ 1542426 h 3047670"/>
              <a:gd name="connsiteX2064" fmla="*/ 192316 w 3044273"/>
              <a:gd name="connsiteY2064" fmla="*/ 1541672 h 3047670"/>
              <a:gd name="connsiteX2065" fmla="*/ 200482 w 3044273"/>
              <a:gd name="connsiteY2065" fmla="*/ 1549837 h 3047670"/>
              <a:gd name="connsiteX2066" fmla="*/ 192316 w 3044273"/>
              <a:gd name="connsiteY2066" fmla="*/ 1558128 h 3047670"/>
              <a:gd name="connsiteX2067" fmla="*/ 184151 w 3044273"/>
              <a:gd name="connsiteY2067" fmla="*/ 1549962 h 3047670"/>
              <a:gd name="connsiteX2068" fmla="*/ 192316 w 3044273"/>
              <a:gd name="connsiteY2068" fmla="*/ 1541672 h 3047670"/>
              <a:gd name="connsiteX2069" fmla="*/ 2090357 w 3044273"/>
              <a:gd name="connsiteY2069" fmla="*/ 1540918 h 3047670"/>
              <a:gd name="connsiteX2070" fmla="*/ 2092617 w 3044273"/>
              <a:gd name="connsiteY2070" fmla="*/ 1543180 h 3047670"/>
              <a:gd name="connsiteX2071" fmla="*/ 2090357 w 3044273"/>
              <a:gd name="connsiteY2071" fmla="*/ 1545440 h 3047670"/>
              <a:gd name="connsiteX2072" fmla="*/ 2088095 w 3044273"/>
              <a:gd name="connsiteY2072" fmla="*/ 1543180 h 3047670"/>
              <a:gd name="connsiteX2073" fmla="*/ 2090357 w 3044273"/>
              <a:gd name="connsiteY2073" fmla="*/ 1540918 h 3047670"/>
              <a:gd name="connsiteX2074" fmla="*/ 953292 w 3044273"/>
              <a:gd name="connsiteY2074" fmla="*/ 1540290 h 3047670"/>
              <a:gd name="connsiteX2075" fmla="*/ 960452 w 3044273"/>
              <a:gd name="connsiteY2075" fmla="*/ 1547324 h 3047670"/>
              <a:gd name="connsiteX2076" fmla="*/ 953417 w 3044273"/>
              <a:gd name="connsiteY2076" fmla="*/ 1554358 h 3047670"/>
              <a:gd name="connsiteX2077" fmla="*/ 946258 w 3044273"/>
              <a:gd name="connsiteY2077" fmla="*/ 1547324 h 3047670"/>
              <a:gd name="connsiteX2078" fmla="*/ 953292 w 3044273"/>
              <a:gd name="connsiteY2078" fmla="*/ 1540290 h 3047670"/>
              <a:gd name="connsiteX2079" fmla="*/ 2756996 w 3044273"/>
              <a:gd name="connsiteY2079" fmla="*/ 1538657 h 3047670"/>
              <a:gd name="connsiteX2080" fmla="*/ 2780485 w 3044273"/>
              <a:gd name="connsiteY2080" fmla="*/ 1562021 h 3047670"/>
              <a:gd name="connsiteX2081" fmla="*/ 2757121 w 3044273"/>
              <a:gd name="connsiteY2081" fmla="*/ 1585511 h 3047670"/>
              <a:gd name="connsiteX2082" fmla="*/ 2733506 w 3044273"/>
              <a:gd name="connsiteY2082" fmla="*/ 1562147 h 3047670"/>
              <a:gd name="connsiteX2083" fmla="*/ 2756996 w 3044273"/>
              <a:gd name="connsiteY2083" fmla="*/ 1538657 h 3047670"/>
              <a:gd name="connsiteX2084" fmla="*/ 2376632 w 3044273"/>
              <a:gd name="connsiteY2084" fmla="*/ 1534261 h 3047670"/>
              <a:gd name="connsiteX2085" fmla="*/ 2406027 w 3044273"/>
              <a:gd name="connsiteY2085" fmla="*/ 1563404 h 3047670"/>
              <a:gd name="connsiteX2086" fmla="*/ 2376884 w 3044273"/>
              <a:gd name="connsiteY2086" fmla="*/ 1592672 h 3047670"/>
              <a:gd name="connsiteX2087" fmla="*/ 2347617 w 3044273"/>
              <a:gd name="connsiteY2087" fmla="*/ 1563529 h 3047670"/>
              <a:gd name="connsiteX2088" fmla="*/ 2376632 w 3044273"/>
              <a:gd name="connsiteY2088" fmla="*/ 1534261 h 3047670"/>
              <a:gd name="connsiteX2089" fmla="*/ 97979 w 3044273"/>
              <a:gd name="connsiteY2089" fmla="*/ 1524338 h 3047670"/>
              <a:gd name="connsiteX2090" fmla="*/ 102628 w 3044273"/>
              <a:gd name="connsiteY2090" fmla="*/ 1528986 h 3047670"/>
              <a:gd name="connsiteX2091" fmla="*/ 97979 w 3044273"/>
              <a:gd name="connsiteY2091" fmla="*/ 1533634 h 3047670"/>
              <a:gd name="connsiteX2092" fmla="*/ 93332 w 3044273"/>
              <a:gd name="connsiteY2092" fmla="*/ 1528986 h 3047670"/>
              <a:gd name="connsiteX2093" fmla="*/ 97979 w 3044273"/>
              <a:gd name="connsiteY2093" fmla="*/ 1524338 h 3047670"/>
              <a:gd name="connsiteX2094" fmla="*/ 572677 w 3044273"/>
              <a:gd name="connsiteY2094" fmla="*/ 1522955 h 3047670"/>
              <a:gd name="connsiteX2095" fmla="*/ 598428 w 3044273"/>
              <a:gd name="connsiteY2095" fmla="*/ 1548580 h 3047670"/>
              <a:gd name="connsiteX2096" fmla="*/ 572803 w 3044273"/>
              <a:gd name="connsiteY2096" fmla="*/ 1574331 h 3047670"/>
              <a:gd name="connsiteX2097" fmla="*/ 547052 w 3044273"/>
              <a:gd name="connsiteY2097" fmla="*/ 1548706 h 3047670"/>
              <a:gd name="connsiteX2098" fmla="*/ 572677 w 3044273"/>
              <a:gd name="connsiteY2098" fmla="*/ 1522955 h 3047670"/>
              <a:gd name="connsiteX2099" fmla="*/ 2851331 w 3044273"/>
              <a:gd name="connsiteY2099" fmla="*/ 1522202 h 3047670"/>
              <a:gd name="connsiteX2100" fmla="*/ 2869544 w 3044273"/>
              <a:gd name="connsiteY2100" fmla="*/ 1540290 h 3047670"/>
              <a:gd name="connsiteX2101" fmla="*/ 2851456 w 3044273"/>
              <a:gd name="connsiteY2101" fmla="*/ 1558504 h 3047670"/>
              <a:gd name="connsiteX2102" fmla="*/ 2833243 w 3044273"/>
              <a:gd name="connsiteY2102" fmla="*/ 1540416 h 3047670"/>
              <a:gd name="connsiteX2103" fmla="*/ 2851331 w 3044273"/>
              <a:gd name="connsiteY2103" fmla="*/ 1522202 h 3047670"/>
              <a:gd name="connsiteX2104" fmla="*/ 2183939 w 3044273"/>
              <a:gd name="connsiteY2104" fmla="*/ 1512530 h 3047670"/>
              <a:gd name="connsiteX2105" fmla="*/ 2192983 w 3044273"/>
              <a:gd name="connsiteY2105" fmla="*/ 1521574 h 3047670"/>
              <a:gd name="connsiteX2106" fmla="*/ 2183939 w 3044273"/>
              <a:gd name="connsiteY2106" fmla="*/ 1530618 h 3047670"/>
              <a:gd name="connsiteX2107" fmla="*/ 2174770 w 3044273"/>
              <a:gd name="connsiteY2107" fmla="*/ 1521574 h 3047670"/>
              <a:gd name="connsiteX2108" fmla="*/ 2183939 w 3044273"/>
              <a:gd name="connsiteY2108" fmla="*/ 1512530 h 3047670"/>
              <a:gd name="connsiteX2109" fmla="*/ 2470970 w 3044273"/>
              <a:gd name="connsiteY2109" fmla="*/ 1511398 h 3047670"/>
              <a:gd name="connsiteX2110" fmla="*/ 2501370 w 3044273"/>
              <a:gd name="connsiteY2110" fmla="*/ 1541671 h 3047670"/>
              <a:gd name="connsiteX2111" fmla="*/ 2471095 w 3044273"/>
              <a:gd name="connsiteY2111" fmla="*/ 1572070 h 3047670"/>
              <a:gd name="connsiteX2112" fmla="*/ 2440697 w 3044273"/>
              <a:gd name="connsiteY2112" fmla="*/ 1541796 h 3047670"/>
              <a:gd name="connsiteX2113" fmla="*/ 2470970 w 3044273"/>
              <a:gd name="connsiteY2113" fmla="*/ 1511398 h 3047670"/>
              <a:gd name="connsiteX2114" fmla="*/ 2945543 w 3044273"/>
              <a:gd name="connsiteY2114" fmla="*/ 1511148 h 3047670"/>
              <a:gd name="connsiteX2115" fmla="*/ 2953080 w 3044273"/>
              <a:gd name="connsiteY2115" fmla="*/ 1518684 h 3047670"/>
              <a:gd name="connsiteX2116" fmla="*/ 2945543 w 3044273"/>
              <a:gd name="connsiteY2116" fmla="*/ 1526220 h 3047670"/>
              <a:gd name="connsiteX2117" fmla="*/ 2938006 w 3044273"/>
              <a:gd name="connsiteY2117" fmla="*/ 1518684 h 3047670"/>
              <a:gd name="connsiteX2118" fmla="*/ 2945543 w 3044273"/>
              <a:gd name="connsiteY2118" fmla="*/ 1511148 h 3047670"/>
              <a:gd name="connsiteX2119" fmla="*/ 859709 w 3044273"/>
              <a:gd name="connsiteY2119" fmla="*/ 1509263 h 3047670"/>
              <a:gd name="connsiteX2120" fmla="*/ 876792 w 3044273"/>
              <a:gd name="connsiteY2120" fmla="*/ 1526222 h 3047670"/>
              <a:gd name="connsiteX2121" fmla="*/ 859834 w 3044273"/>
              <a:gd name="connsiteY2121" fmla="*/ 1543305 h 3047670"/>
              <a:gd name="connsiteX2122" fmla="*/ 842750 w 3044273"/>
              <a:gd name="connsiteY2122" fmla="*/ 1526347 h 3047670"/>
              <a:gd name="connsiteX2123" fmla="*/ 859709 w 3044273"/>
              <a:gd name="connsiteY2123" fmla="*/ 1509263 h 3047670"/>
              <a:gd name="connsiteX2124" fmla="*/ 3895 w 3044273"/>
              <a:gd name="connsiteY2124" fmla="*/ 1506248 h 3047670"/>
              <a:gd name="connsiteX2125" fmla="*/ 5653 w 3044273"/>
              <a:gd name="connsiteY2125" fmla="*/ 1508006 h 3047670"/>
              <a:gd name="connsiteX2126" fmla="*/ 3895 w 3044273"/>
              <a:gd name="connsiteY2126" fmla="*/ 1509765 h 3047670"/>
              <a:gd name="connsiteX2127" fmla="*/ 2136 w 3044273"/>
              <a:gd name="connsiteY2127" fmla="*/ 1508006 h 3047670"/>
              <a:gd name="connsiteX2128" fmla="*/ 3895 w 3044273"/>
              <a:gd name="connsiteY2128" fmla="*/ 1506248 h 3047670"/>
              <a:gd name="connsiteX2129" fmla="*/ 478467 w 3044273"/>
              <a:gd name="connsiteY2129" fmla="*/ 1506247 h 3047670"/>
              <a:gd name="connsiteX2130" fmla="*/ 500073 w 3044273"/>
              <a:gd name="connsiteY2130" fmla="*/ 1527601 h 3047670"/>
              <a:gd name="connsiteX2131" fmla="*/ 478718 w 3044273"/>
              <a:gd name="connsiteY2131" fmla="*/ 1549082 h 3047670"/>
              <a:gd name="connsiteX2132" fmla="*/ 457112 w 3044273"/>
              <a:gd name="connsiteY2132" fmla="*/ 1527728 h 3047670"/>
              <a:gd name="connsiteX2133" fmla="*/ 478467 w 3044273"/>
              <a:gd name="connsiteY2133" fmla="*/ 1506247 h 3047670"/>
              <a:gd name="connsiteX2134" fmla="*/ 3039502 w 3044273"/>
              <a:gd name="connsiteY2134" fmla="*/ 1495322 h 3047670"/>
              <a:gd name="connsiteX2135" fmla="*/ 3041262 w 3044273"/>
              <a:gd name="connsiteY2135" fmla="*/ 1497080 h 3047670"/>
              <a:gd name="connsiteX2136" fmla="*/ 3039502 w 3044273"/>
              <a:gd name="connsiteY2136" fmla="*/ 1498839 h 3047670"/>
              <a:gd name="connsiteX2137" fmla="*/ 3037744 w 3044273"/>
              <a:gd name="connsiteY2137" fmla="*/ 1497080 h 3047670"/>
              <a:gd name="connsiteX2138" fmla="*/ 3039502 w 3044273"/>
              <a:gd name="connsiteY2138" fmla="*/ 1495322 h 3047670"/>
              <a:gd name="connsiteX2139" fmla="*/ 2564930 w 3044273"/>
              <a:gd name="connsiteY2139" fmla="*/ 1493560 h 3047670"/>
              <a:gd name="connsiteX2140" fmla="*/ 2591559 w 3044273"/>
              <a:gd name="connsiteY2140" fmla="*/ 1520065 h 3047670"/>
              <a:gd name="connsiteX2141" fmla="*/ 2565056 w 3044273"/>
              <a:gd name="connsiteY2141" fmla="*/ 1546695 h 3047670"/>
              <a:gd name="connsiteX2142" fmla="*/ 2538426 w 3044273"/>
              <a:gd name="connsiteY2142" fmla="*/ 1520190 h 3047670"/>
              <a:gd name="connsiteX2143" fmla="*/ 2564930 w 3044273"/>
              <a:gd name="connsiteY2143" fmla="*/ 1493560 h 3047670"/>
              <a:gd name="connsiteX2144" fmla="*/ 384632 w 3044273"/>
              <a:gd name="connsiteY2144" fmla="*/ 1490547 h 3047670"/>
              <a:gd name="connsiteX2145" fmla="*/ 400836 w 3044273"/>
              <a:gd name="connsiteY2145" fmla="*/ 1506626 h 3047670"/>
              <a:gd name="connsiteX2146" fmla="*/ 384757 w 3044273"/>
              <a:gd name="connsiteY2146" fmla="*/ 1522830 h 3047670"/>
              <a:gd name="connsiteX2147" fmla="*/ 368553 w 3044273"/>
              <a:gd name="connsiteY2147" fmla="*/ 1506751 h 3047670"/>
              <a:gd name="connsiteX2148" fmla="*/ 384632 w 3044273"/>
              <a:gd name="connsiteY2148" fmla="*/ 1490547 h 3047670"/>
              <a:gd name="connsiteX2149" fmla="*/ 1058430 w 3044273"/>
              <a:gd name="connsiteY2149" fmla="*/ 1482633 h 3047670"/>
              <a:gd name="connsiteX2150" fmla="*/ 1059561 w 3044273"/>
              <a:gd name="connsiteY2150" fmla="*/ 1483763 h 3047670"/>
              <a:gd name="connsiteX2151" fmla="*/ 1058430 w 3044273"/>
              <a:gd name="connsiteY2151" fmla="*/ 1484894 h 3047670"/>
              <a:gd name="connsiteX2152" fmla="*/ 1057300 w 3044273"/>
              <a:gd name="connsiteY2152" fmla="*/ 1483763 h 3047670"/>
              <a:gd name="connsiteX2153" fmla="*/ 1058430 w 3044273"/>
              <a:gd name="connsiteY2153" fmla="*/ 1482633 h 3047670"/>
              <a:gd name="connsiteX2154" fmla="*/ 766249 w 3044273"/>
              <a:gd name="connsiteY2154" fmla="*/ 1481001 h 3047670"/>
              <a:gd name="connsiteX2155" fmla="*/ 790745 w 3044273"/>
              <a:gd name="connsiteY2155" fmla="*/ 1505245 h 3047670"/>
              <a:gd name="connsiteX2156" fmla="*/ 766501 w 3044273"/>
              <a:gd name="connsiteY2156" fmla="*/ 1529740 h 3047670"/>
              <a:gd name="connsiteX2157" fmla="*/ 742006 w 3044273"/>
              <a:gd name="connsiteY2157" fmla="*/ 1505496 h 3047670"/>
              <a:gd name="connsiteX2158" fmla="*/ 766249 w 3044273"/>
              <a:gd name="connsiteY2158" fmla="*/ 1481001 h 3047670"/>
              <a:gd name="connsiteX2159" fmla="*/ 1984840 w 3044273"/>
              <a:gd name="connsiteY2159" fmla="*/ 1480120 h 3047670"/>
              <a:gd name="connsiteX2160" fmla="*/ 1985092 w 3044273"/>
              <a:gd name="connsiteY2160" fmla="*/ 1480371 h 3047670"/>
              <a:gd name="connsiteX2161" fmla="*/ 1984840 w 3044273"/>
              <a:gd name="connsiteY2161" fmla="*/ 1480623 h 3047670"/>
              <a:gd name="connsiteX2162" fmla="*/ 1984589 w 3044273"/>
              <a:gd name="connsiteY2162" fmla="*/ 1480371 h 3047670"/>
              <a:gd name="connsiteX2163" fmla="*/ 1984840 w 3044273"/>
              <a:gd name="connsiteY2163" fmla="*/ 1480120 h 3047670"/>
              <a:gd name="connsiteX2164" fmla="*/ 2277022 w 3044273"/>
              <a:gd name="connsiteY2164" fmla="*/ 1478487 h 3047670"/>
              <a:gd name="connsiteX2165" fmla="*/ 2298501 w 3044273"/>
              <a:gd name="connsiteY2165" fmla="*/ 1499841 h 3047670"/>
              <a:gd name="connsiteX2166" fmla="*/ 2277147 w 3044273"/>
              <a:gd name="connsiteY2166" fmla="*/ 1521322 h 3047670"/>
              <a:gd name="connsiteX2167" fmla="*/ 2255541 w 3044273"/>
              <a:gd name="connsiteY2167" fmla="*/ 1499968 h 3047670"/>
              <a:gd name="connsiteX2168" fmla="*/ 2277022 w 3044273"/>
              <a:gd name="connsiteY2168" fmla="*/ 1478487 h 3047670"/>
              <a:gd name="connsiteX2169" fmla="*/ 291049 w 3044273"/>
              <a:gd name="connsiteY2169" fmla="*/ 1473087 h 3047670"/>
              <a:gd name="connsiteX2170" fmla="*/ 303736 w 3044273"/>
              <a:gd name="connsiteY2170" fmla="*/ 1485648 h 3047670"/>
              <a:gd name="connsiteX2171" fmla="*/ 291174 w 3044273"/>
              <a:gd name="connsiteY2171" fmla="*/ 1498335 h 3047670"/>
              <a:gd name="connsiteX2172" fmla="*/ 278487 w 3044273"/>
              <a:gd name="connsiteY2172" fmla="*/ 1485774 h 3047670"/>
              <a:gd name="connsiteX2173" fmla="*/ 291049 w 3044273"/>
              <a:gd name="connsiteY2173" fmla="*/ 1473087 h 3047670"/>
              <a:gd name="connsiteX2174" fmla="*/ 2658514 w 3044273"/>
              <a:gd name="connsiteY2174" fmla="*/ 1472584 h 3047670"/>
              <a:gd name="connsiteX2175" fmla="*/ 2684516 w 3044273"/>
              <a:gd name="connsiteY2175" fmla="*/ 1498335 h 3047670"/>
              <a:gd name="connsiteX2176" fmla="*/ 2658766 w 3044273"/>
              <a:gd name="connsiteY2176" fmla="*/ 1524338 h 3047670"/>
              <a:gd name="connsiteX2177" fmla="*/ 2632763 w 3044273"/>
              <a:gd name="connsiteY2177" fmla="*/ 1498587 h 3047670"/>
              <a:gd name="connsiteX2178" fmla="*/ 2658514 w 3044273"/>
              <a:gd name="connsiteY2178" fmla="*/ 1472584 h 3047670"/>
              <a:gd name="connsiteX2179" fmla="*/ 673169 w 3044273"/>
              <a:gd name="connsiteY2179" fmla="*/ 1457259 h 3047670"/>
              <a:gd name="connsiteX2180" fmla="*/ 700427 w 3044273"/>
              <a:gd name="connsiteY2180" fmla="*/ 1484392 h 3047670"/>
              <a:gd name="connsiteX2181" fmla="*/ 673294 w 3044273"/>
              <a:gd name="connsiteY2181" fmla="*/ 1511775 h 3047670"/>
              <a:gd name="connsiteX2182" fmla="*/ 645911 w 3044273"/>
              <a:gd name="connsiteY2182" fmla="*/ 1484643 h 3047670"/>
              <a:gd name="connsiteX2183" fmla="*/ 673169 w 3044273"/>
              <a:gd name="connsiteY2183" fmla="*/ 1457259 h 3047670"/>
              <a:gd name="connsiteX2184" fmla="*/ 965600 w 3044273"/>
              <a:gd name="connsiteY2184" fmla="*/ 1456630 h 3047670"/>
              <a:gd name="connsiteX2185" fmla="*/ 971882 w 3044273"/>
              <a:gd name="connsiteY2185" fmla="*/ 1462785 h 3047670"/>
              <a:gd name="connsiteX2186" fmla="*/ 965726 w 3044273"/>
              <a:gd name="connsiteY2186" fmla="*/ 1469066 h 3047670"/>
              <a:gd name="connsiteX2187" fmla="*/ 959571 w 3044273"/>
              <a:gd name="connsiteY2187" fmla="*/ 1462911 h 3047670"/>
              <a:gd name="connsiteX2188" fmla="*/ 965600 w 3044273"/>
              <a:gd name="connsiteY2188" fmla="*/ 1456630 h 3047670"/>
              <a:gd name="connsiteX2189" fmla="*/ 2077293 w 3044273"/>
              <a:gd name="connsiteY2189" fmla="*/ 1456379 h 3047670"/>
              <a:gd name="connsiteX2190" fmla="*/ 2079805 w 3044273"/>
              <a:gd name="connsiteY2190" fmla="*/ 1458766 h 3047670"/>
              <a:gd name="connsiteX2191" fmla="*/ 2077418 w 3044273"/>
              <a:gd name="connsiteY2191" fmla="*/ 1461278 h 3047670"/>
              <a:gd name="connsiteX2192" fmla="*/ 2074906 w 3044273"/>
              <a:gd name="connsiteY2192" fmla="*/ 1458891 h 3047670"/>
              <a:gd name="connsiteX2193" fmla="*/ 2077293 w 3044273"/>
              <a:gd name="connsiteY2193" fmla="*/ 1456379 h 3047670"/>
              <a:gd name="connsiteX2194" fmla="*/ 197465 w 3044273"/>
              <a:gd name="connsiteY2194" fmla="*/ 1456254 h 3047670"/>
              <a:gd name="connsiteX2195" fmla="*/ 206132 w 3044273"/>
              <a:gd name="connsiteY2195" fmla="*/ 1464795 h 3047670"/>
              <a:gd name="connsiteX2196" fmla="*/ 197590 w 3044273"/>
              <a:gd name="connsiteY2196" fmla="*/ 1473464 h 3047670"/>
              <a:gd name="connsiteX2197" fmla="*/ 188923 w 3044273"/>
              <a:gd name="connsiteY2197" fmla="*/ 1464922 h 3047670"/>
              <a:gd name="connsiteX2198" fmla="*/ 197465 w 3044273"/>
              <a:gd name="connsiteY2198" fmla="*/ 1456254 h 3047670"/>
              <a:gd name="connsiteX2199" fmla="*/ 2752222 w 3044273"/>
              <a:gd name="connsiteY2199" fmla="*/ 1452987 h 3047670"/>
              <a:gd name="connsiteX2200" fmla="*/ 2776214 w 3044273"/>
              <a:gd name="connsiteY2200" fmla="*/ 1476854 h 3047670"/>
              <a:gd name="connsiteX2201" fmla="*/ 2752348 w 3044273"/>
              <a:gd name="connsiteY2201" fmla="*/ 1500846 h 3047670"/>
              <a:gd name="connsiteX2202" fmla="*/ 2728356 w 3044273"/>
              <a:gd name="connsiteY2202" fmla="*/ 1476980 h 3047670"/>
              <a:gd name="connsiteX2203" fmla="*/ 2752222 w 3044273"/>
              <a:gd name="connsiteY2203" fmla="*/ 1452987 h 3047670"/>
              <a:gd name="connsiteX2204" fmla="*/ 2369976 w 3044273"/>
              <a:gd name="connsiteY2204" fmla="*/ 1448717 h 3047670"/>
              <a:gd name="connsiteX2205" fmla="*/ 2399746 w 3044273"/>
              <a:gd name="connsiteY2205" fmla="*/ 1478236 h 3047670"/>
              <a:gd name="connsiteX2206" fmla="*/ 2370227 w 3044273"/>
              <a:gd name="connsiteY2206" fmla="*/ 1508008 h 3047670"/>
              <a:gd name="connsiteX2207" fmla="*/ 2340456 w 3044273"/>
              <a:gd name="connsiteY2207" fmla="*/ 1478488 h 3047670"/>
              <a:gd name="connsiteX2208" fmla="*/ 2369976 w 3044273"/>
              <a:gd name="connsiteY2208" fmla="*/ 1448717 h 3047670"/>
              <a:gd name="connsiteX2209" fmla="*/ 104134 w 3044273"/>
              <a:gd name="connsiteY2209" fmla="*/ 1439044 h 3047670"/>
              <a:gd name="connsiteX2210" fmla="*/ 109033 w 3044273"/>
              <a:gd name="connsiteY2210" fmla="*/ 1443943 h 3047670"/>
              <a:gd name="connsiteX2211" fmla="*/ 104134 w 3044273"/>
              <a:gd name="connsiteY2211" fmla="*/ 1448841 h 3047670"/>
              <a:gd name="connsiteX2212" fmla="*/ 99235 w 3044273"/>
              <a:gd name="connsiteY2212" fmla="*/ 1443943 h 3047670"/>
              <a:gd name="connsiteX2213" fmla="*/ 104134 w 3044273"/>
              <a:gd name="connsiteY2213" fmla="*/ 1439044 h 3047670"/>
              <a:gd name="connsiteX2214" fmla="*/ 579963 w 3044273"/>
              <a:gd name="connsiteY2214" fmla="*/ 1438040 h 3047670"/>
              <a:gd name="connsiteX2215" fmla="*/ 605714 w 3044273"/>
              <a:gd name="connsiteY2215" fmla="*/ 1463665 h 3047670"/>
              <a:gd name="connsiteX2216" fmla="*/ 580088 w 3044273"/>
              <a:gd name="connsiteY2216" fmla="*/ 1489416 h 3047670"/>
              <a:gd name="connsiteX2217" fmla="*/ 554338 w 3044273"/>
              <a:gd name="connsiteY2217" fmla="*/ 1463791 h 3047670"/>
              <a:gd name="connsiteX2218" fmla="*/ 579963 w 3044273"/>
              <a:gd name="connsiteY2218" fmla="*/ 1438040 h 3047670"/>
              <a:gd name="connsiteX2219" fmla="*/ 2845551 w 3044273"/>
              <a:gd name="connsiteY2219" fmla="*/ 1437663 h 3047670"/>
              <a:gd name="connsiteX2220" fmla="*/ 2863389 w 3044273"/>
              <a:gd name="connsiteY2220" fmla="*/ 1455249 h 3047670"/>
              <a:gd name="connsiteX2221" fmla="*/ 2845676 w 3044273"/>
              <a:gd name="connsiteY2221" fmla="*/ 1473087 h 3047670"/>
              <a:gd name="connsiteX2222" fmla="*/ 2827840 w 3044273"/>
              <a:gd name="connsiteY2222" fmla="*/ 1455375 h 3047670"/>
              <a:gd name="connsiteX2223" fmla="*/ 2845551 w 3044273"/>
              <a:gd name="connsiteY2223" fmla="*/ 1437663 h 3047670"/>
              <a:gd name="connsiteX2224" fmla="*/ 2169871 w 3044273"/>
              <a:gd name="connsiteY2224" fmla="*/ 1427614 h 3047670"/>
              <a:gd name="connsiteX2225" fmla="*/ 2179670 w 3044273"/>
              <a:gd name="connsiteY2225" fmla="*/ 1437285 h 3047670"/>
              <a:gd name="connsiteX2226" fmla="*/ 2169996 w 3044273"/>
              <a:gd name="connsiteY2226" fmla="*/ 1447083 h 3047670"/>
              <a:gd name="connsiteX2227" fmla="*/ 2160199 w 3044273"/>
              <a:gd name="connsiteY2227" fmla="*/ 1437411 h 3047670"/>
              <a:gd name="connsiteX2228" fmla="*/ 2169871 w 3044273"/>
              <a:gd name="connsiteY2228" fmla="*/ 1427614 h 3047670"/>
              <a:gd name="connsiteX2229" fmla="*/ 2938760 w 3044273"/>
              <a:gd name="connsiteY2229" fmla="*/ 1426861 h 3047670"/>
              <a:gd name="connsiteX2230" fmla="*/ 2945669 w 3044273"/>
              <a:gd name="connsiteY2230" fmla="*/ 1433644 h 3047670"/>
              <a:gd name="connsiteX2231" fmla="*/ 2938886 w 3044273"/>
              <a:gd name="connsiteY2231" fmla="*/ 1440552 h 3047670"/>
              <a:gd name="connsiteX2232" fmla="*/ 2931977 w 3044273"/>
              <a:gd name="connsiteY2232" fmla="*/ 1433770 h 3047670"/>
              <a:gd name="connsiteX2233" fmla="*/ 2938760 w 3044273"/>
              <a:gd name="connsiteY2233" fmla="*/ 1426861 h 3047670"/>
              <a:gd name="connsiteX2234" fmla="*/ 2462930 w 3044273"/>
              <a:gd name="connsiteY2234" fmla="*/ 1426106 h 3047670"/>
              <a:gd name="connsiteX2235" fmla="*/ 2493831 w 3044273"/>
              <a:gd name="connsiteY2235" fmla="*/ 1456756 h 3047670"/>
              <a:gd name="connsiteX2236" fmla="*/ 2463181 w 3044273"/>
              <a:gd name="connsiteY2236" fmla="*/ 1487657 h 3047670"/>
              <a:gd name="connsiteX2237" fmla="*/ 2432280 w 3044273"/>
              <a:gd name="connsiteY2237" fmla="*/ 1457007 h 3047670"/>
              <a:gd name="connsiteX2238" fmla="*/ 2462930 w 3044273"/>
              <a:gd name="connsiteY2238" fmla="*/ 1426106 h 3047670"/>
              <a:gd name="connsiteX2239" fmla="*/ 872898 w 3044273"/>
              <a:gd name="connsiteY2239" fmla="*/ 1425479 h 3047670"/>
              <a:gd name="connsiteX2240" fmla="*/ 889604 w 3044273"/>
              <a:gd name="connsiteY2240" fmla="*/ 1442060 h 3047670"/>
              <a:gd name="connsiteX2241" fmla="*/ 873023 w 3044273"/>
              <a:gd name="connsiteY2241" fmla="*/ 1458767 h 3047670"/>
              <a:gd name="connsiteX2242" fmla="*/ 856442 w 3044273"/>
              <a:gd name="connsiteY2242" fmla="*/ 1442186 h 3047670"/>
              <a:gd name="connsiteX2243" fmla="*/ 872898 w 3044273"/>
              <a:gd name="connsiteY2243" fmla="*/ 1425479 h 3047670"/>
              <a:gd name="connsiteX2244" fmla="*/ 486882 w 3044273"/>
              <a:gd name="connsiteY2244" fmla="*/ 1421333 h 3047670"/>
              <a:gd name="connsiteX2245" fmla="*/ 508363 w 3044273"/>
              <a:gd name="connsiteY2245" fmla="*/ 1442687 h 3047670"/>
              <a:gd name="connsiteX2246" fmla="*/ 487009 w 3044273"/>
              <a:gd name="connsiteY2246" fmla="*/ 1464168 h 3047670"/>
              <a:gd name="connsiteX2247" fmla="*/ 465528 w 3044273"/>
              <a:gd name="connsiteY2247" fmla="*/ 1442814 h 3047670"/>
              <a:gd name="connsiteX2248" fmla="*/ 486882 w 3044273"/>
              <a:gd name="connsiteY2248" fmla="*/ 1421333 h 3047670"/>
              <a:gd name="connsiteX2249" fmla="*/ 10677 w 3044273"/>
              <a:gd name="connsiteY2249" fmla="*/ 1421333 h 3047670"/>
              <a:gd name="connsiteX2250" fmla="*/ 12435 w 3044273"/>
              <a:gd name="connsiteY2250" fmla="*/ 1423092 h 3047670"/>
              <a:gd name="connsiteX2251" fmla="*/ 10677 w 3044273"/>
              <a:gd name="connsiteY2251" fmla="*/ 1424850 h 3047670"/>
              <a:gd name="connsiteX2252" fmla="*/ 8918 w 3044273"/>
              <a:gd name="connsiteY2252" fmla="*/ 1423092 h 3047670"/>
              <a:gd name="connsiteX2253" fmla="*/ 10677 w 3044273"/>
              <a:gd name="connsiteY2253" fmla="*/ 1421333 h 3047670"/>
              <a:gd name="connsiteX2254" fmla="*/ 3032090 w 3044273"/>
              <a:gd name="connsiteY2254" fmla="*/ 1410153 h 3047670"/>
              <a:gd name="connsiteX2255" fmla="*/ 3034100 w 3044273"/>
              <a:gd name="connsiteY2255" fmla="*/ 1412163 h 3047670"/>
              <a:gd name="connsiteX2256" fmla="*/ 3032090 w 3044273"/>
              <a:gd name="connsiteY2256" fmla="*/ 1414173 h 3047670"/>
              <a:gd name="connsiteX2257" fmla="*/ 3030080 w 3044273"/>
              <a:gd name="connsiteY2257" fmla="*/ 1412163 h 3047670"/>
              <a:gd name="connsiteX2258" fmla="*/ 3032090 w 3044273"/>
              <a:gd name="connsiteY2258" fmla="*/ 1410153 h 3047670"/>
              <a:gd name="connsiteX2259" fmla="*/ 2555760 w 3044273"/>
              <a:gd name="connsiteY2259" fmla="*/ 1408017 h 3047670"/>
              <a:gd name="connsiteX2260" fmla="*/ 2583143 w 3044273"/>
              <a:gd name="connsiteY2260" fmla="*/ 1435150 h 3047670"/>
              <a:gd name="connsiteX2261" fmla="*/ 2556010 w 3044273"/>
              <a:gd name="connsiteY2261" fmla="*/ 1462534 h 3047670"/>
              <a:gd name="connsiteX2262" fmla="*/ 2528752 w 3044273"/>
              <a:gd name="connsiteY2262" fmla="*/ 1435401 h 3047670"/>
              <a:gd name="connsiteX2263" fmla="*/ 2555760 w 3044273"/>
              <a:gd name="connsiteY2263" fmla="*/ 1408017 h 3047670"/>
              <a:gd name="connsiteX2264" fmla="*/ 393803 w 3044273"/>
              <a:gd name="connsiteY2264" fmla="*/ 1406008 h 3047670"/>
              <a:gd name="connsiteX2265" fmla="*/ 409755 w 3044273"/>
              <a:gd name="connsiteY2265" fmla="*/ 1421836 h 3047670"/>
              <a:gd name="connsiteX2266" fmla="*/ 393928 w 3044273"/>
              <a:gd name="connsiteY2266" fmla="*/ 1437789 h 3047670"/>
              <a:gd name="connsiteX2267" fmla="*/ 377975 w 3044273"/>
              <a:gd name="connsiteY2267" fmla="*/ 1421962 h 3047670"/>
              <a:gd name="connsiteX2268" fmla="*/ 393803 w 3044273"/>
              <a:gd name="connsiteY2268" fmla="*/ 1406008 h 3047670"/>
              <a:gd name="connsiteX2269" fmla="*/ 1084559 w 3044273"/>
              <a:gd name="connsiteY2269" fmla="*/ 1401486 h 3047670"/>
              <a:gd name="connsiteX2270" fmla="*/ 1085690 w 3044273"/>
              <a:gd name="connsiteY2270" fmla="*/ 1402616 h 3047670"/>
              <a:gd name="connsiteX2271" fmla="*/ 1084559 w 3044273"/>
              <a:gd name="connsiteY2271" fmla="*/ 1403747 h 3047670"/>
              <a:gd name="connsiteX2272" fmla="*/ 1083429 w 3044273"/>
              <a:gd name="connsiteY2272" fmla="*/ 1402616 h 3047670"/>
              <a:gd name="connsiteX2273" fmla="*/ 1084559 w 3044273"/>
              <a:gd name="connsiteY2273" fmla="*/ 1401486 h 3047670"/>
              <a:gd name="connsiteX2274" fmla="*/ 780192 w 3044273"/>
              <a:gd name="connsiteY2274" fmla="*/ 1396336 h 3047670"/>
              <a:gd name="connsiteX2275" fmla="*/ 805314 w 3044273"/>
              <a:gd name="connsiteY2275" fmla="*/ 1421207 h 3047670"/>
              <a:gd name="connsiteX2276" fmla="*/ 780444 w 3044273"/>
              <a:gd name="connsiteY2276" fmla="*/ 1446330 h 3047670"/>
              <a:gd name="connsiteX2277" fmla="*/ 755322 w 3044273"/>
              <a:gd name="connsiteY2277" fmla="*/ 1421459 h 3047670"/>
              <a:gd name="connsiteX2278" fmla="*/ 780192 w 3044273"/>
              <a:gd name="connsiteY2278" fmla="*/ 1396336 h 3047670"/>
              <a:gd name="connsiteX2279" fmla="*/ 2262323 w 3044273"/>
              <a:gd name="connsiteY2279" fmla="*/ 1392693 h 3047670"/>
              <a:gd name="connsiteX2280" fmla="*/ 2285689 w 3044273"/>
              <a:gd name="connsiteY2280" fmla="*/ 1415807 h 3047670"/>
              <a:gd name="connsiteX2281" fmla="*/ 2262449 w 3044273"/>
              <a:gd name="connsiteY2281" fmla="*/ 1439172 h 3047670"/>
              <a:gd name="connsiteX2282" fmla="*/ 2239210 w 3044273"/>
              <a:gd name="connsiteY2282" fmla="*/ 1416058 h 3047670"/>
              <a:gd name="connsiteX2283" fmla="*/ 2262323 w 3044273"/>
              <a:gd name="connsiteY2283" fmla="*/ 1392693 h 3047670"/>
              <a:gd name="connsiteX2284" fmla="*/ 300970 w 3044273"/>
              <a:gd name="connsiteY2284" fmla="*/ 1388422 h 3047670"/>
              <a:gd name="connsiteX2285" fmla="*/ 313657 w 3044273"/>
              <a:gd name="connsiteY2285" fmla="*/ 1400983 h 3047670"/>
              <a:gd name="connsiteX2286" fmla="*/ 301095 w 3044273"/>
              <a:gd name="connsiteY2286" fmla="*/ 1413670 h 3047670"/>
              <a:gd name="connsiteX2287" fmla="*/ 288409 w 3044273"/>
              <a:gd name="connsiteY2287" fmla="*/ 1401109 h 3047670"/>
              <a:gd name="connsiteX2288" fmla="*/ 300970 w 3044273"/>
              <a:gd name="connsiteY2288" fmla="*/ 1388422 h 3047670"/>
              <a:gd name="connsiteX2289" fmla="*/ 2648840 w 3044273"/>
              <a:gd name="connsiteY2289" fmla="*/ 1386914 h 3047670"/>
              <a:gd name="connsiteX2290" fmla="*/ 2675721 w 3044273"/>
              <a:gd name="connsiteY2290" fmla="*/ 1413670 h 3047670"/>
              <a:gd name="connsiteX2291" fmla="*/ 2648966 w 3044273"/>
              <a:gd name="connsiteY2291" fmla="*/ 1440552 h 3047670"/>
              <a:gd name="connsiteX2292" fmla="*/ 2622085 w 3044273"/>
              <a:gd name="connsiteY2292" fmla="*/ 1413921 h 3047670"/>
              <a:gd name="connsiteX2293" fmla="*/ 2648840 w 3044273"/>
              <a:gd name="connsiteY2293" fmla="*/ 1386914 h 3047670"/>
              <a:gd name="connsiteX2294" fmla="*/ 2052045 w 3044273"/>
              <a:gd name="connsiteY2294" fmla="*/ 1377116 h 3047670"/>
              <a:gd name="connsiteX2295" fmla="*/ 2052422 w 3044273"/>
              <a:gd name="connsiteY2295" fmla="*/ 1377618 h 3047670"/>
              <a:gd name="connsiteX2296" fmla="*/ 2052045 w 3044273"/>
              <a:gd name="connsiteY2296" fmla="*/ 1378121 h 3047670"/>
              <a:gd name="connsiteX2297" fmla="*/ 2051542 w 3044273"/>
              <a:gd name="connsiteY2297" fmla="*/ 1377618 h 3047670"/>
              <a:gd name="connsiteX2298" fmla="*/ 2052045 w 3044273"/>
              <a:gd name="connsiteY2298" fmla="*/ 1377116 h 3047670"/>
              <a:gd name="connsiteX2299" fmla="*/ 990598 w 3044273"/>
              <a:gd name="connsiteY2299" fmla="*/ 1375106 h 3047670"/>
              <a:gd name="connsiteX2300" fmla="*/ 997005 w 3044273"/>
              <a:gd name="connsiteY2300" fmla="*/ 1381512 h 3047670"/>
              <a:gd name="connsiteX2301" fmla="*/ 990598 w 3044273"/>
              <a:gd name="connsiteY2301" fmla="*/ 1387917 h 3047670"/>
              <a:gd name="connsiteX2302" fmla="*/ 984192 w 3044273"/>
              <a:gd name="connsiteY2302" fmla="*/ 1381512 h 3047670"/>
              <a:gd name="connsiteX2303" fmla="*/ 990598 w 3044273"/>
              <a:gd name="connsiteY2303" fmla="*/ 1375106 h 3047670"/>
              <a:gd name="connsiteX2304" fmla="*/ 687614 w 3044273"/>
              <a:gd name="connsiteY2304" fmla="*/ 1373096 h 3047670"/>
              <a:gd name="connsiteX2305" fmla="*/ 715124 w 3044273"/>
              <a:gd name="connsiteY2305" fmla="*/ 1400481 h 3047670"/>
              <a:gd name="connsiteX2306" fmla="*/ 687740 w 3044273"/>
              <a:gd name="connsiteY2306" fmla="*/ 1427990 h 3047670"/>
              <a:gd name="connsiteX2307" fmla="*/ 660231 w 3044273"/>
              <a:gd name="connsiteY2307" fmla="*/ 1400606 h 3047670"/>
              <a:gd name="connsiteX2308" fmla="*/ 687614 w 3044273"/>
              <a:gd name="connsiteY2308" fmla="*/ 1373096 h 3047670"/>
              <a:gd name="connsiteX2309" fmla="*/ 208017 w 3044273"/>
              <a:gd name="connsiteY2309" fmla="*/ 1371338 h 3047670"/>
              <a:gd name="connsiteX2310" fmla="*/ 216936 w 3044273"/>
              <a:gd name="connsiteY2310" fmla="*/ 1380131 h 3047670"/>
              <a:gd name="connsiteX2311" fmla="*/ 208144 w 3044273"/>
              <a:gd name="connsiteY2311" fmla="*/ 1389049 h 3047670"/>
              <a:gd name="connsiteX2312" fmla="*/ 199225 w 3044273"/>
              <a:gd name="connsiteY2312" fmla="*/ 1380257 h 3047670"/>
              <a:gd name="connsiteX2313" fmla="*/ 208017 w 3044273"/>
              <a:gd name="connsiteY2313" fmla="*/ 1371338 h 3047670"/>
              <a:gd name="connsiteX2314" fmla="*/ 2741544 w 3044273"/>
              <a:gd name="connsiteY2314" fmla="*/ 1367695 h 3047670"/>
              <a:gd name="connsiteX2315" fmla="*/ 2766165 w 3044273"/>
              <a:gd name="connsiteY2315" fmla="*/ 1392190 h 3047670"/>
              <a:gd name="connsiteX2316" fmla="*/ 2741670 w 3044273"/>
              <a:gd name="connsiteY2316" fmla="*/ 1416810 h 3047670"/>
              <a:gd name="connsiteX2317" fmla="*/ 2717049 w 3044273"/>
              <a:gd name="connsiteY2317" fmla="*/ 1392315 h 3047670"/>
              <a:gd name="connsiteX2318" fmla="*/ 2741544 w 3044273"/>
              <a:gd name="connsiteY2318" fmla="*/ 1367695 h 3047670"/>
              <a:gd name="connsiteX2319" fmla="*/ 2355028 w 3044273"/>
              <a:gd name="connsiteY2319" fmla="*/ 1364303 h 3047670"/>
              <a:gd name="connsiteX2320" fmla="*/ 2385176 w 3044273"/>
              <a:gd name="connsiteY2320" fmla="*/ 1394325 h 3047670"/>
              <a:gd name="connsiteX2321" fmla="*/ 2355154 w 3044273"/>
              <a:gd name="connsiteY2321" fmla="*/ 1424598 h 3047670"/>
              <a:gd name="connsiteX2322" fmla="*/ 2324880 w 3044273"/>
              <a:gd name="connsiteY2322" fmla="*/ 1394576 h 3047670"/>
              <a:gd name="connsiteX2323" fmla="*/ 2355028 w 3044273"/>
              <a:gd name="connsiteY2323" fmla="*/ 1364303 h 3047670"/>
              <a:gd name="connsiteX2324" fmla="*/ 594784 w 3044273"/>
              <a:gd name="connsiteY2324" fmla="*/ 1354632 h 3047670"/>
              <a:gd name="connsiteX2325" fmla="*/ 619906 w 3044273"/>
              <a:gd name="connsiteY2325" fmla="*/ 1379503 h 3047670"/>
              <a:gd name="connsiteX2326" fmla="*/ 595036 w 3044273"/>
              <a:gd name="connsiteY2326" fmla="*/ 1404626 h 3047670"/>
              <a:gd name="connsiteX2327" fmla="*/ 569914 w 3044273"/>
              <a:gd name="connsiteY2327" fmla="*/ 1379755 h 3047670"/>
              <a:gd name="connsiteX2328" fmla="*/ 594784 w 3044273"/>
              <a:gd name="connsiteY2328" fmla="*/ 1354632 h 3047670"/>
              <a:gd name="connsiteX2329" fmla="*/ 115188 w 3044273"/>
              <a:gd name="connsiteY2329" fmla="*/ 1354380 h 3047670"/>
              <a:gd name="connsiteX2330" fmla="*/ 120338 w 3044273"/>
              <a:gd name="connsiteY2330" fmla="*/ 1359404 h 3047670"/>
              <a:gd name="connsiteX2331" fmla="*/ 115188 w 3044273"/>
              <a:gd name="connsiteY2331" fmla="*/ 1364554 h 3047670"/>
              <a:gd name="connsiteX2332" fmla="*/ 110164 w 3044273"/>
              <a:gd name="connsiteY2332" fmla="*/ 1359404 h 3047670"/>
              <a:gd name="connsiteX2333" fmla="*/ 115188 w 3044273"/>
              <a:gd name="connsiteY2333" fmla="*/ 1354380 h 3047670"/>
              <a:gd name="connsiteX2334" fmla="*/ 2834248 w 3044273"/>
              <a:gd name="connsiteY2334" fmla="*/ 1352872 h 3047670"/>
              <a:gd name="connsiteX2335" fmla="*/ 2852211 w 3044273"/>
              <a:gd name="connsiteY2335" fmla="*/ 1370710 h 3047670"/>
              <a:gd name="connsiteX2336" fmla="*/ 2834374 w 3044273"/>
              <a:gd name="connsiteY2336" fmla="*/ 1388672 h 3047670"/>
              <a:gd name="connsiteX2337" fmla="*/ 2816411 w 3044273"/>
              <a:gd name="connsiteY2337" fmla="*/ 1370835 h 3047670"/>
              <a:gd name="connsiteX2338" fmla="*/ 2834248 w 3044273"/>
              <a:gd name="connsiteY2338" fmla="*/ 1352872 h 3047670"/>
              <a:gd name="connsiteX2339" fmla="*/ 2145377 w 3044273"/>
              <a:gd name="connsiteY2339" fmla="*/ 1352119 h 3047670"/>
              <a:gd name="connsiteX2340" fmla="*/ 2149147 w 3044273"/>
              <a:gd name="connsiteY2340" fmla="*/ 1355888 h 3047670"/>
              <a:gd name="connsiteX2341" fmla="*/ 2145377 w 3044273"/>
              <a:gd name="connsiteY2341" fmla="*/ 1359656 h 3047670"/>
              <a:gd name="connsiteX2342" fmla="*/ 2141608 w 3044273"/>
              <a:gd name="connsiteY2342" fmla="*/ 1355888 h 3047670"/>
              <a:gd name="connsiteX2343" fmla="*/ 2145377 w 3044273"/>
              <a:gd name="connsiteY2343" fmla="*/ 1352119 h 3047670"/>
              <a:gd name="connsiteX2344" fmla="*/ 897014 w 3044273"/>
              <a:gd name="connsiteY2344" fmla="*/ 1343074 h 3047670"/>
              <a:gd name="connsiteX2345" fmla="*/ 914349 w 3044273"/>
              <a:gd name="connsiteY2345" fmla="*/ 1360282 h 3047670"/>
              <a:gd name="connsiteX2346" fmla="*/ 897140 w 3044273"/>
              <a:gd name="connsiteY2346" fmla="*/ 1377617 h 3047670"/>
              <a:gd name="connsiteX2347" fmla="*/ 879805 w 3044273"/>
              <a:gd name="connsiteY2347" fmla="*/ 1360409 h 3047670"/>
              <a:gd name="connsiteX2348" fmla="*/ 897014 w 3044273"/>
              <a:gd name="connsiteY2348" fmla="*/ 1343074 h 3047670"/>
              <a:gd name="connsiteX2349" fmla="*/ 2447606 w 3044273"/>
              <a:gd name="connsiteY2349" fmla="*/ 1342948 h 3047670"/>
              <a:gd name="connsiteX2350" fmla="*/ 2477754 w 3044273"/>
              <a:gd name="connsiteY2350" fmla="*/ 1372970 h 3047670"/>
              <a:gd name="connsiteX2351" fmla="*/ 2447732 w 3044273"/>
              <a:gd name="connsiteY2351" fmla="*/ 1403118 h 3047670"/>
              <a:gd name="connsiteX2352" fmla="*/ 2417458 w 3044273"/>
              <a:gd name="connsiteY2352" fmla="*/ 1373096 h 3047670"/>
              <a:gd name="connsiteX2353" fmla="*/ 2447606 w 3044273"/>
              <a:gd name="connsiteY2353" fmla="*/ 1342948 h 3047670"/>
              <a:gd name="connsiteX2354" fmla="*/ 2927079 w 3044273"/>
              <a:gd name="connsiteY2354" fmla="*/ 1341944 h 3047670"/>
              <a:gd name="connsiteX2355" fmla="*/ 2934364 w 3044273"/>
              <a:gd name="connsiteY2355" fmla="*/ 1349230 h 3047670"/>
              <a:gd name="connsiteX2356" fmla="*/ 2927079 w 3044273"/>
              <a:gd name="connsiteY2356" fmla="*/ 1356515 h 3047670"/>
              <a:gd name="connsiteX2357" fmla="*/ 2919793 w 3044273"/>
              <a:gd name="connsiteY2357" fmla="*/ 1349230 h 3047670"/>
              <a:gd name="connsiteX2358" fmla="*/ 2927079 w 3044273"/>
              <a:gd name="connsiteY2358" fmla="*/ 1341944 h 3047670"/>
              <a:gd name="connsiteX2359" fmla="*/ 502083 w 3044273"/>
              <a:gd name="connsiteY2359" fmla="*/ 1338177 h 3047670"/>
              <a:gd name="connsiteX2360" fmla="*/ 522936 w 3044273"/>
              <a:gd name="connsiteY2360" fmla="*/ 1358903 h 3047670"/>
              <a:gd name="connsiteX2361" fmla="*/ 502208 w 3044273"/>
              <a:gd name="connsiteY2361" fmla="*/ 1379756 h 3047670"/>
              <a:gd name="connsiteX2362" fmla="*/ 481356 w 3044273"/>
              <a:gd name="connsiteY2362" fmla="*/ 1359030 h 3047670"/>
              <a:gd name="connsiteX2363" fmla="*/ 502083 w 3044273"/>
              <a:gd name="connsiteY2363" fmla="*/ 1338177 h 3047670"/>
              <a:gd name="connsiteX2364" fmla="*/ 22357 w 3044273"/>
              <a:gd name="connsiteY2364" fmla="*/ 1336794 h 3047670"/>
              <a:gd name="connsiteX2365" fmla="*/ 24116 w 3044273"/>
              <a:gd name="connsiteY2365" fmla="*/ 1338552 h 3047670"/>
              <a:gd name="connsiteX2366" fmla="*/ 22357 w 3044273"/>
              <a:gd name="connsiteY2366" fmla="*/ 1340311 h 3047670"/>
              <a:gd name="connsiteX2367" fmla="*/ 20599 w 3044273"/>
              <a:gd name="connsiteY2367" fmla="*/ 1338552 h 3047670"/>
              <a:gd name="connsiteX2368" fmla="*/ 22357 w 3044273"/>
              <a:gd name="connsiteY2368" fmla="*/ 1336794 h 3047670"/>
              <a:gd name="connsiteX2369" fmla="*/ 3019907 w 3044273"/>
              <a:gd name="connsiteY2369" fmla="*/ 1325740 h 3047670"/>
              <a:gd name="connsiteX2370" fmla="*/ 3021916 w 3044273"/>
              <a:gd name="connsiteY2370" fmla="*/ 1327750 h 3047670"/>
              <a:gd name="connsiteX2371" fmla="*/ 3019907 w 3044273"/>
              <a:gd name="connsiteY2371" fmla="*/ 1329760 h 3047670"/>
              <a:gd name="connsiteX2372" fmla="*/ 3017897 w 3044273"/>
              <a:gd name="connsiteY2372" fmla="*/ 1327750 h 3047670"/>
              <a:gd name="connsiteX2373" fmla="*/ 3019907 w 3044273"/>
              <a:gd name="connsiteY2373" fmla="*/ 1325740 h 3047670"/>
              <a:gd name="connsiteX2374" fmla="*/ 1917510 w 3044273"/>
              <a:gd name="connsiteY2374" fmla="*/ 1324359 h 3047670"/>
              <a:gd name="connsiteX2375" fmla="*/ 1917762 w 3044273"/>
              <a:gd name="connsiteY2375" fmla="*/ 1324610 h 3047670"/>
              <a:gd name="connsiteX2376" fmla="*/ 1917510 w 3044273"/>
              <a:gd name="connsiteY2376" fmla="*/ 1324862 h 3047670"/>
              <a:gd name="connsiteX2377" fmla="*/ 1917259 w 3044273"/>
              <a:gd name="connsiteY2377" fmla="*/ 1324610 h 3047670"/>
              <a:gd name="connsiteX2378" fmla="*/ 1917510 w 3044273"/>
              <a:gd name="connsiteY2378" fmla="*/ 1324359 h 3047670"/>
              <a:gd name="connsiteX2379" fmla="*/ 2540058 w 3044273"/>
              <a:gd name="connsiteY2379" fmla="*/ 1323731 h 3047670"/>
              <a:gd name="connsiteX2380" fmla="*/ 2567818 w 3044273"/>
              <a:gd name="connsiteY2380" fmla="*/ 1351367 h 3047670"/>
              <a:gd name="connsiteX2381" fmla="*/ 2540183 w 3044273"/>
              <a:gd name="connsiteY2381" fmla="*/ 1379128 h 3047670"/>
              <a:gd name="connsiteX2382" fmla="*/ 2512423 w 3044273"/>
              <a:gd name="connsiteY2382" fmla="*/ 1351618 h 3047670"/>
              <a:gd name="connsiteX2383" fmla="*/ 2540058 w 3044273"/>
              <a:gd name="connsiteY2383" fmla="*/ 1323731 h 3047670"/>
              <a:gd name="connsiteX2384" fmla="*/ 409379 w 3044273"/>
              <a:gd name="connsiteY2384" fmla="*/ 1322222 h 3047670"/>
              <a:gd name="connsiteX2385" fmla="*/ 425331 w 3044273"/>
              <a:gd name="connsiteY2385" fmla="*/ 1338050 h 3047670"/>
              <a:gd name="connsiteX2386" fmla="*/ 409504 w 3044273"/>
              <a:gd name="connsiteY2386" fmla="*/ 1354003 h 3047670"/>
              <a:gd name="connsiteX2387" fmla="*/ 393551 w 3044273"/>
              <a:gd name="connsiteY2387" fmla="*/ 1338176 h 3047670"/>
              <a:gd name="connsiteX2388" fmla="*/ 409379 w 3044273"/>
              <a:gd name="connsiteY2388" fmla="*/ 1322222 h 3047670"/>
              <a:gd name="connsiteX2389" fmla="*/ 2238458 w 3044273"/>
              <a:gd name="connsiteY2389" fmla="*/ 1322097 h 3047670"/>
              <a:gd name="connsiteX2390" fmla="*/ 2250517 w 3044273"/>
              <a:gd name="connsiteY2390" fmla="*/ 1334030 h 3047670"/>
              <a:gd name="connsiteX2391" fmla="*/ 2238583 w 3044273"/>
              <a:gd name="connsiteY2391" fmla="*/ 1346089 h 3047670"/>
              <a:gd name="connsiteX2392" fmla="*/ 2226649 w 3044273"/>
              <a:gd name="connsiteY2392" fmla="*/ 1334156 h 3047670"/>
              <a:gd name="connsiteX2393" fmla="*/ 2238458 w 3044273"/>
              <a:gd name="connsiteY2393" fmla="*/ 1322097 h 3047670"/>
              <a:gd name="connsiteX2394" fmla="*/ 803556 w 3044273"/>
              <a:gd name="connsiteY2394" fmla="*/ 1314308 h 3047670"/>
              <a:gd name="connsiteX2395" fmla="*/ 828679 w 3044273"/>
              <a:gd name="connsiteY2395" fmla="*/ 1339179 h 3047670"/>
              <a:gd name="connsiteX2396" fmla="*/ 803808 w 3044273"/>
              <a:gd name="connsiteY2396" fmla="*/ 1364302 h 3047670"/>
              <a:gd name="connsiteX2397" fmla="*/ 778685 w 3044273"/>
              <a:gd name="connsiteY2397" fmla="*/ 1339431 h 3047670"/>
              <a:gd name="connsiteX2398" fmla="*/ 803556 w 3044273"/>
              <a:gd name="connsiteY2398" fmla="*/ 1314308 h 3047670"/>
              <a:gd name="connsiteX2399" fmla="*/ 316674 w 3044273"/>
              <a:gd name="connsiteY2399" fmla="*/ 1304637 h 3047670"/>
              <a:gd name="connsiteX2400" fmla="*/ 329361 w 3044273"/>
              <a:gd name="connsiteY2400" fmla="*/ 1317198 h 3047670"/>
              <a:gd name="connsiteX2401" fmla="*/ 316799 w 3044273"/>
              <a:gd name="connsiteY2401" fmla="*/ 1329885 h 3047670"/>
              <a:gd name="connsiteX2402" fmla="*/ 304113 w 3044273"/>
              <a:gd name="connsiteY2402" fmla="*/ 1317324 h 3047670"/>
              <a:gd name="connsiteX2403" fmla="*/ 316674 w 3044273"/>
              <a:gd name="connsiteY2403" fmla="*/ 1304637 h 3047670"/>
              <a:gd name="connsiteX2404" fmla="*/ 2632638 w 3044273"/>
              <a:gd name="connsiteY2404" fmla="*/ 1303380 h 3047670"/>
              <a:gd name="connsiteX2405" fmla="*/ 2659521 w 3044273"/>
              <a:gd name="connsiteY2405" fmla="*/ 1330011 h 3047670"/>
              <a:gd name="connsiteX2406" fmla="*/ 2632763 w 3044273"/>
              <a:gd name="connsiteY2406" fmla="*/ 1356893 h 3047670"/>
              <a:gd name="connsiteX2407" fmla="*/ 2605882 w 3044273"/>
              <a:gd name="connsiteY2407" fmla="*/ 1330137 h 3047670"/>
              <a:gd name="connsiteX2408" fmla="*/ 2632638 w 3044273"/>
              <a:gd name="connsiteY2408" fmla="*/ 1303380 h 3047670"/>
              <a:gd name="connsiteX2409" fmla="*/ 1027277 w 3044273"/>
              <a:gd name="connsiteY2409" fmla="*/ 1302751 h 3047670"/>
              <a:gd name="connsiteX2410" fmla="*/ 1029036 w 3044273"/>
              <a:gd name="connsiteY2410" fmla="*/ 1304509 h 3047670"/>
              <a:gd name="connsiteX2411" fmla="*/ 1027277 w 3044273"/>
              <a:gd name="connsiteY2411" fmla="*/ 1306268 h 3047670"/>
              <a:gd name="connsiteX2412" fmla="*/ 1025519 w 3044273"/>
              <a:gd name="connsiteY2412" fmla="*/ 1304509 h 3047670"/>
              <a:gd name="connsiteX2413" fmla="*/ 1027277 w 3044273"/>
              <a:gd name="connsiteY2413" fmla="*/ 1302751 h 3047670"/>
              <a:gd name="connsiteX2414" fmla="*/ 2014486 w 3044273"/>
              <a:gd name="connsiteY2414" fmla="*/ 1299485 h 3047670"/>
              <a:gd name="connsiteX2415" fmla="*/ 2016119 w 3044273"/>
              <a:gd name="connsiteY2415" fmla="*/ 1300992 h 3047670"/>
              <a:gd name="connsiteX2416" fmla="*/ 2014612 w 3044273"/>
              <a:gd name="connsiteY2416" fmla="*/ 1302500 h 3047670"/>
              <a:gd name="connsiteX2417" fmla="*/ 2013104 w 3044273"/>
              <a:gd name="connsiteY2417" fmla="*/ 1300992 h 3047670"/>
              <a:gd name="connsiteX2418" fmla="*/ 2014486 w 3044273"/>
              <a:gd name="connsiteY2418" fmla="*/ 1299485 h 3047670"/>
              <a:gd name="connsiteX2419" fmla="*/ 710349 w 3044273"/>
              <a:gd name="connsiteY2419" fmla="*/ 1290442 h 3047670"/>
              <a:gd name="connsiteX2420" fmla="*/ 738362 w 3044273"/>
              <a:gd name="connsiteY2420" fmla="*/ 1318203 h 3047670"/>
              <a:gd name="connsiteX2421" fmla="*/ 710600 w 3044273"/>
              <a:gd name="connsiteY2421" fmla="*/ 1346216 h 3047670"/>
              <a:gd name="connsiteX2422" fmla="*/ 682589 w 3044273"/>
              <a:gd name="connsiteY2422" fmla="*/ 1318454 h 3047670"/>
              <a:gd name="connsiteX2423" fmla="*/ 710349 w 3044273"/>
              <a:gd name="connsiteY2423" fmla="*/ 1290442 h 3047670"/>
              <a:gd name="connsiteX2424" fmla="*/ 223971 w 3044273"/>
              <a:gd name="connsiteY2424" fmla="*/ 1287553 h 3047670"/>
              <a:gd name="connsiteX2425" fmla="*/ 232889 w 3044273"/>
              <a:gd name="connsiteY2425" fmla="*/ 1296346 h 3047670"/>
              <a:gd name="connsiteX2426" fmla="*/ 224097 w 3044273"/>
              <a:gd name="connsiteY2426" fmla="*/ 1305263 h 3047670"/>
              <a:gd name="connsiteX2427" fmla="*/ 215178 w 3044273"/>
              <a:gd name="connsiteY2427" fmla="*/ 1296471 h 3047670"/>
              <a:gd name="connsiteX2428" fmla="*/ 223971 w 3044273"/>
              <a:gd name="connsiteY2428" fmla="*/ 1287553 h 3047670"/>
              <a:gd name="connsiteX2429" fmla="*/ 2331539 w 3044273"/>
              <a:gd name="connsiteY2429" fmla="*/ 1286297 h 3047670"/>
              <a:gd name="connsiteX2430" fmla="*/ 2357793 w 3044273"/>
              <a:gd name="connsiteY2430" fmla="*/ 1312299 h 3047670"/>
              <a:gd name="connsiteX2431" fmla="*/ 2331789 w 3044273"/>
              <a:gd name="connsiteY2431" fmla="*/ 1338552 h 3047670"/>
              <a:gd name="connsiteX2432" fmla="*/ 2305536 w 3044273"/>
              <a:gd name="connsiteY2432" fmla="*/ 1312550 h 3047670"/>
              <a:gd name="connsiteX2433" fmla="*/ 2331539 w 3044273"/>
              <a:gd name="connsiteY2433" fmla="*/ 1286297 h 3047670"/>
              <a:gd name="connsiteX2434" fmla="*/ 2725090 w 3044273"/>
              <a:gd name="connsiteY2434" fmla="*/ 1285292 h 3047670"/>
              <a:gd name="connsiteX2435" fmla="*/ 2748454 w 3044273"/>
              <a:gd name="connsiteY2435" fmla="*/ 1308406 h 3047670"/>
              <a:gd name="connsiteX2436" fmla="*/ 2725342 w 3044273"/>
              <a:gd name="connsiteY2436" fmla="*/ 1331771 h 3047670"/>
              <a:gd name="connsiteX2437" fmla="*/ 2701976 w 3044273"/>
              <a:gd name="connsiteY2437" fmla="*/ 1308657 h 3047670"/>
              <a:gd name="connsiteX2438" fmla="*/ 2725090 w 3044273"/>
              <a:gd name="connsiteY2438" fmla="*/ 1285292 h 3047670"/>
              <a:gd name="connsiteX2439" fmla="*/ 931183 w 3044273"/>
              <a:gd name="connsiteY2439" fmla="*/ 1274489 h 3047670"/>
              <a:gd name="connsiteX2440" fmla="*/ 938970 w 3044273"/>
              <a:gd name="connsiteY2440" fmla="*/ 1282278 h 3047670"/>
              <a:gd name="connsiteX2441" fmla="*/ 931308 w 3044273"/>
              <a:gd name="connsiteY2441" fmla="*/ 1290065 h 3047670"/>
              <a:gd name="connsiteX2442" fmla="*/ 923519 w 3044273"/>
              <a:gd name="connsiteY2442" fmla="*/ 1282278 h 3047670"/>
              <a:gd name="connsiteX2443" fmla="*/ 931183 w 3044273"/>
              <a:gd name="connsiteY2443" fmla="*/ 1274489 h 3047670"/>
              <a:gd name="connsiteX2444" fmla="*/ 617271 w 3044273"/>
              <a:gd name="connsiteY2444" fmla="*/ 1273483 h 3047670"/>
              <a:gd name="connsiteX2445" fmla="*/ 641264 w 3044273"/>
              <a:gd name="connsiteY2445" fmla="*/ 1297350 h 3047670"/>
              <a:gd name="connsiteX2446" fmla="*/ 617398 w 3044273"/>
              <a:gd name="connsiteY2446" fmla="*/ 1321342 h 3047670"/>
              <a:gd name="connsiteX2447" fmla="*/ 593405 w 3044273"/>
              <a:gd name="connsiteY2447" fmla="*/ 1297476 h 3047670"/>
              <a:gd name="connsiteX2448" fmla="*/ 617271 w 3044273"/>
              <a:gd name="connsiteY2448" fmla="*/ 1273483 h 3047670"/>
              <a:gd name="connsiteX2449" fmla="*/ 131392 w 3044273"/>
              <a:gd name="connsiteY2449" fmla="*/ 1271097 h 3047670"/>
              <a:gd name="connsiteX2450" fmla="*/ 136040 w 3044273"/>
              <a:gd name="connsiteY2450" fmla="*/ 1275745 h 3047670"/>
              <a:gd name="connsiteX2451" fmla="*/ 131392 w 3044273"/>
              <a:gd name="connsiteY2451" fmla="*/ 1280393 h 3047670"/>
              <a:gd name="connsiteX2452" fmla="*/ 126745 w 3044273"/>
              <a:gd name="connsiteY2452" fmla="*/ 1275745 h 3047670"/>
              <a:gd name="connsiteX2453" fmla="*/ 131392 w 3044273"/>
              <a:gd name="connsiteY2453" fmla="*/ 1271097 h 3047670"/>
              <a:gd name="connsiteX2454" fmla="*/ 2110582 w 3044273"/>
              <a:gd name="connsiteY2454" fmla="*/ 1270469 h 3047670"/>
              <a:gd name="connsiteX2455" fmla="*/ 2118119 w 3044273"/>
              <a:gd name="connsiteY2455" fmla="*/ 1278005 h 3047670"/>
              <a:gd name="connsiteX2456" fmla="*/ 2110582 w 3044273"/>
              <a:gd name="connsiteY2456" fmla="*/ 1285541 h 3047670"/>
              <a:gd name="connsiteX2457" fmla="*/ 2103045 w 3044273"/>
              <a:gd name="connsiteY2457" fmla="*/ 1278005 h 3047670"/>
              <a:gd name="connsiteX2458" fmla="*/ 2110582 w 3044273"/>
              <a:gd name="connsiteY2458" fmla="*/ 1270469 h 3047670"/>
              <a:gd name="connsiteX2459" fmla="*/ 2817669 w 3044273"/>
              <a:gd name="connsiteY2459" fmla="*/ 1270092 h 3047670"/>
              <a:gd name="connsiteX2460" fmla="*/ 2834752 w 3044273"/>
              <a:gd name="connsiteY2460" fmla="*/ 1287050 h 3047670"/>
              <a:gd name="connsiteX2461" fmla="*/ 2817794 w 3044273"/>
              <a:gd name="connsiteY2461" fmla="*/ 1304134 h 3047670"/>
              <a:gd name="connsiteX2462" fmla="*/ 2800710 w 3044273"/>
              <a:gd name="connsiteY2462" fmla="*/ 1287176 h 3047670"/>
              <a:gd name="connsiteX2463" fmla="*/ 2817669 w 3044273"/>
              <a:gd name="connsiteY2463" fmla="*/ 1270092 h 3047670"/>
              <a:gd name="connsiteX2464" fmla="*/ 2424493 w 3044273"/>
              <a:gd name="connsiteY2464" fmla="*/ 1260169 h 3047670"/>
              <a:gd name="connsiteX2465" fmla="*/ 2455393 w 3044273"/>
              <a:gd name="connsiteY2465" fmla="*/ 1290819 h 3047670"/>
              <a:gd name="connsiteX2466" fmla="*/ 2424743 w 3044273"/>
              <a:gd name="connsiteY2466" fmla="*/ 1321720 h 3047670"/>
              <a:gd name="connsiteX2467" fmla="*/ 2393843 w 3044273"/>
              <a:gd name="connsiteY2467" fmla="*/ 1291070 h 3047670"/>
              <a:gd name="connsiteX2468" fmla="*/ 2424493 w 3044273"/>
              <a:gd name="connsiteY2468" fmla="*/ 1260169 h 3047670"/>
              <a:gd name="connsiteX2469" fmla="*/ 2910245 w 3044273"/>
              <a:gd name="connsiteY2469" fmla="*/ 1258285 h 3047670"/>
              <a:gd name="connsiteX2470" fmla="*/ 2917656 w 3044273"/>
              <a:gd name="connsiteY2470" fmla="*/ 1265571 h 3047670"/>
              <a:gd name="connsiteX2471" fmla="*/ 2910371 w 3044273"/>
              <a:gd name="connsiteY2471" fmla="*/ 1272856 h 3047670"/>
              <a:gd name="connsiteX2472" fmla="*/ 2903085 w 3044273"/>
              <a:gd name="connsiteY2472" fmla="*/ 1265571 h 3047670"/>
              <a:gd name="connsiteX2473" fmla="*/ 2910245 w 3044273"/>
              <a:gd name="connsiteY2473" fmla="*/ 1258285 h 3047670"/>
              <a:gd name="connsiteX2474" fmla="*/ 1864250 w 3044273"/>
              <a:gd name="connsiteY2474" fmla="*/ 1258033 h 3047670"/>
              <a:gd name="connsiteX2475" fmla="*/ 1864501 w 3044273"/>
              <a:gd name="connsiteY2475" fmla="*/ 1258284 h 3047670"/>
              <a:gd name="connsiteX2476" fmla="*/ 1864250 w 3044273"/>
              <a:gd name="connsiteY2476" fmla="*/ 1258536 h 3047670"/>
              <a:gd name="connsiteX2477" fmla="*/ 1863998 w 3044273"/>
              <a:gd name="connsiteY2477" fmla="*/ 1258284 h 3047670"/>
              <a:gd name="connsiteX2478" fmla="*/ 1864250 w 3044273"/>
              <a:gd name="connsiteY2478" fmla="*/ 1258033 h 3047670"/>
              <a:gd name="connsiteX2479" fmla="*/ 524189 w 3044273"/>
              <a:gd name="connsiteY2479" fmla="*/ 1257028 h 3047670"/>
              <a:gd name="connsiteX2480" fmla="*/ 543785 w 3044273"/>
              <a:gd name="connsiteY2480" fmla="*/ 1276498 h 3047670"/>
              <a:gd name="connsiteX2481" fmla="*/ 524315 w 3044273"/>
              <a:gd name="connsiteY2481" fmla="*/ 1295968 h 3047670"/>
              <a:gd name="connsiteX2482" fmla="*/ 504719 w 3044273"/>
              <a:gd name="connsiteY2482" fmla="*/ 1276624 h 3047670"/>
              <a:gd name="connsiteX2483" fmla="*/ 524189 w 3044273"/>
              <a:gd name="connsiteY2483" fmla="*/ 1257028 h 3047670"/>
              <a:gd name="connsiteX2484" fmla="*/ 38688 w 3044273"/>
              <a:gd name="connsiteY2484" fmla="*/ 1253386 h 3047670"/>
              <a:gd name="connsiteX2485" fmla="*/ 40196 w 3044273"/>
              <a:gd name="connsiteY2485" fmla="*/ 1254893 h 3047670"/>
              <a:gd name="connsiteX2486" fmla="*/ 38688 w 3044273"/>
              <a:gd name="connsiteY2486" fmla="*/ 1256400 h 3047670"/>
              <a:gd name="connsiteX2487" fmla="*/ 37181 w 3044273"/>
              <a:gd name="connsiteY2487" fmla="*/ 1254893 h 3047670"/>
              <a:gd name="connsiteX2488" fmla="*/ 38688 w 3044273"/>
              <a:gd name="connsiteY2488" fmla="*/ 1253386 h 3047670"/>
              <a:gd name="connsiteX2489" fmla="*/ 835966 w 3044273"/>
              <a:gd name="connsiteY2489" fmla="*/ 1242080 h 3047670"/>
              <a:gd name="connsiteX2490" fmla="*/ 854431 w 3044273"/>
              <a:gd name="connsiteY2490" fmla="*/ 1260419 h 3047670"/>
              <a:gd name="connsiteX2491" fmla="*/ 836092 w 3044273"/>
              <a:gd name="connsiteY2491" fmla="*/ 1278885 h 3047670"/>
              <a:gd name="connsiteX2492" fmla="*/ 817626 w 3044273"/>
              <a:gd name="connsiteY2492" fmla="*/ 1260546 h 3047670"/>
              <a:gd name="connsiteX2493" fmla="*/ 835966 w 3044273"/>
              <a:gd name="connsiteY2493" fmla="*/ 1242080 h 3047670"/>
              <a:gd name="connsiteX2494" fmla="*/ 431234 w 3044273"/>
              <a:gd name="connsiteY2494" fmla="*/ 1240322 h 3047670"/>
              <a:gd name="connsiteX2495" fmla="*/ 446559 w 3044273"/>
              <a:gd name="connsiteY2495" fmla="*/ 1255521 h 3047670"/>
              <a:gd name="connsiteX2496" fmla="*/ 431360 w 3044273"/>
              <a:gd name="connsiteY2496" fmla="*/ 1270846 h 3047670"/>
              <a:gd name="connsiteX2497" fmla="*/ 416035 w 3044273"/>
              <a:gd name="connsiteY2497" fmla="*/ 1255647 h 3047670"/>
              <a:gd name="connsiteX2498" fmla="*/ 431234 w 3044273"/>
              <a:gd name="connsiteY2498" fmla="*/ 1240322 h 3047670"/>
              <a:gd name="connsiteX2499" fmla="*/ 2517322 w 3044273"/>
              <a:gd name="connsiteY2499" fmla="*/ 1239443 h 3047670"/>
              <a:gd name="connsiteX2500" fmla="*/ 2547344 w 3044273"/>
              <a:gd name="connsiteY2500" fmla="*/ 1269214 h 3047670"/>
              <a:gd name="connsiteX2501" fmla="*/ 2517574 w 3044273"/>
              <a:gd name="connsiteY2501" fmla="*/ 1299236 h 3047670"/>
              <a:gd name="connsiteX2502" fmla="*/ 2487551 w 3044273"/>
              <a:gd name="connsiteY2502" fmla="*/ 1269464 h 3047670"/>
              <a:gd name="connsiteX2503" fmla="*/ 2517322 w 3044273"/>
              <a:gd name="connsiteY2503" fmla="*/ 1239443 h 3047670"/>
              <a:gd name="connsiteX2504" fmla="*/ 2205670 w 3044273"/>
              <a:gd name="connsiteY2504" fmla="*/ 1238814 h 3047670"/>
              <a:gd name="connsiteX2505" fmla="*/ 2222376 w 3044273"/>
              <a:gd name="connsiteY2505" fmla="*/ 1255395 h 3047670"/>
              <a:gd name="connsiteX2506" fmla="*/ 2205795 w 3044273"/>
              <a:gd name="connsiteY2506" fmla="*/ 1272102 h 3047670"/>
              <a:gd name="connsiteX2507" fmla="*/ 2189089 w 3044273"/>
              <a:gd name="connsiteY2507" fmla="*/ 1255521 h 3047670"/>
              <a:gd name="connsiteX2508" fmla="*/ 2205670 w 3044273"/>
              <a:gd name="connsiteY2508" fmla="*/ 1238814 h 3047670"/>
              <a:gd name="connsiteX2509" fmla="*/ 3002822 w 3044273"/>
              <a:gd name="connsiteY2509" fmla="*/ 1236930 h 3047670"/>
              <a:gd name="connsiteX2510" fmla="*/ 3010107 w 3044273"/>
              <a:gd name="connsiteY2510" fmla="*/ 1244215 h 3047670"/>
              <a:gd name="connsiteX2511" fmla="*/ 3002822 w 3044273"/>
              <a:gd name="connsiteY2511" fmla="*/ 1251501 h 3047670"/>
              <a:gd name="connsiteX2512" fmla="*/ 2995536 w 3044273"/>
              <a:gd name="connsiteY2512" fmla="*/ 1244215 h 3047670"/>
              <a:gd name="connsiteX2513" fmla="*/ 3002822 w 3044273"/>
              <a:gd name="connsiteY2513" fmla="*/ 1236930 h 3047670"/>
              <a:gd name="connsiteX2514" fmla="*/ 1075011 w 3044273"/>
              <a:gd name="connsiteY2514" fmla="*/ 1230397 h 3047670"/>
              <a:gd name="connsiteX2515" fmla="*/ 1078528 w 3044273"/>
              <a:gd name="connsiteY2515" fmla="*/ 1233914 h 3047670"/>
              <a:gd name="connsiteX2516" fmla="*/ 1075011 w 3044273"/>
              <a:gd name="connsiteY2516" fmla="*/ 1237431 h 3047670"/>
              <a:gd name="connsiteX2517" fmla="*/ 1071494 w 3044273"/>
              <a:gd name="connsiteY2517" fmla="*/ 1233914 h 3047670"/>
              <a:gd name="connsiteX2518" fmla="*/ 1075011 w 3044273"/>
              <a:gd name="connsiteY2518" fmla="*/ 1230397 h 3047670"/>
              <a:gd name="connsiteX2519" fmla="*/ 1966375 w 3044273"/>
              <a:gd name="connsiteY2519" fmla="*/ 1226629 h 3047670"/>
              <a:gd name="connsiteX2520" fmla="*/ 1970647 w 3044273"/>
              <a:gd name="connsiteY2520" fmla="*/ 1230775 h 3047670"/>
              <a:gd name="connsiteX2521" fmla="*/ 1966501 w 3044273"/>
              <a:gd name="connsiteY2521" fmla="*/ 1234920 h 3047670"/>
              <a:gd name="connsiteX2522" fmla="*/ 1962230 w 3044273"/>
              <a:gd name="connsiteY2522" fmla="*/ 1230775 h 3047670"/>
              <a:gd name="connsiteX2523" fmla="*/ 1966375 w 3044273"/>
              <a:gd name="connsiteY2523" fmla="*/ 1226629 h 3047670"/>
              <a:gd name="connsiteX2524" fmla="*/ 338280 w 3044273"/>
              <a:gd name="connsiteY2524" fmla="*/ 1222108 h 3047670"/>
              <a:gd name="connsiteX2525" fmla="*/ 350967 w 3044273"/>
              <a:gd name="connsiteY2525" fmla="*/ 1234669 h 3047670"/>
              <a:gd name="connsiteX2526" fmla="*/ 338405 w 3044273"/>
              <a:gd name="connsiteY2526" fmla="*/ 1247356 h 3047670"/>
              <a:gd name="connsiteX2527" fmla="*/ 325719 w 3044273"/>
              <a:gd name="connsiteY2527" fmla="*/ 1234795 h 3047670"/>
              <a:gd name="connsiteX2528" fmla="*/ 338280 w 3044273"/>
              <a:gd name="connsiteY2528" fmla="*/ 1222108 h 3047670"/>
              <a:gd name="connsiteX2529" fmla="*/ 2610278 w 3044273"/>
              <a:gd name="connsiteY2529" fmla="*/ 1219470 h 3047670"/>
              <a:gd name="connsiteX2530" fmla="*/ 2638666 w 3044273"/>
              <a:gd name="connsiteY2530" fmla="*/ 1247733 h 3047670"/>
              <a:gd name="connsiteX2531" fmla="*/ 2610403 w 3044273"/>
              <a:gd name="connsiteY2531" fmla="*/ 1276122 h 3047670"/>
              <a:gd name="connsiteX2532" fmla="*/ 2582015 w 3044273"/>
              <a:gd name="connsiteY2532" fmla="*/ 1247858 h 3047670"/>
              <a:gd name="connsiteX2533" fmla="*/ 2610278 w 3044273"/>
              <a:gd name="connsiteY2533" fmla="*/ 1219470 h 3047670"/>
              <a:gd name="connsiteX2534" fmla="*/ 741126 w 3044273"/>
              <a:gd name="connsiteY2534" fmla="*/ 1211053 h 3047670"/>
              <a:gd name="connsiteX2535" fmla="*/ 769138 w 3044273"/>
              <a:gd name="connsiteY2535" fmla="*/ 1238814 h 3047670"/>
              <a:gd name="connsiteX2536" fmla="*/ 741378 w 3044273"/>
              <a:gd name="connsiteY2536" fmla="*/ 1266827 h 3047670"/>
              <a:gd name="connsiteX2537" fmla="*/ 713366 w 3044273"/>
              <a:gd name="connsiteY2537" fmla="*/ 1239065 h 3047670"/>
              <a:gd name="connsiteX2538" fmla="*/ 741126 w 3044273"/>
              <a:gd name="connsiteY2538" fmla="*/ 1211053 h 3047670"/>
              <a:gd name="connsiteX2539" fmla="*/ 245199 w 3044273"/>
              <a:gd name="connsiteY2539" fmla="*/ 1205777 h 3047670"/>
              <a:gd name="connsiteX2540" fmla="*/ 253491 w 3044273"/>
              <a:gd name="connsiteY2540" fmla="*/ 1213941 h 3047670"/>
              <a:gd name="connsiteX2541" fmla="*/ 245325 w 3044273"/>
              <a:gd name="connsiteY2541" fmla="*/ 1222107 h 3047670"/>
              <a:gd name="connsiteX2542" fmla="*/ 237160 w 3044273"/>
              <a:gd name="connsiteY2542" fmla="*/ 1213941 h 3047670"/>
              <a:gd name="connsiteX2543" fmla="*/ 245199 w 3044273"/>
              <a:gd name="connsiteY2543" fmla="*/ 1205777 h 3047670"/>
              <a:gd name="connsiteX2544" fmla="*/ 2300134 w 3044273"/>
              <a:gd name="connsiteY2544" fmla="*/ 1204145 h 3047670"/>
              <a:gd name="connsiteX2545" fmla="*/ 2329401 w 3044273"/>
              <a:gd name="connsiteY2545" fmla="*/ 1233288 h 3047670"/>
              <a:gd name="connsiteX2546" fmla="*/ 2300259 w 3044273"/>
              <a:gd name="connsiteY2546" fmla="*/ 1262556 h 3047670"/>
              <a:gd name="connsiteX2547" fmla="*/ 2270991 w 3044273"/>
              <a:gd name="connsiteY2547" fmla="*/ 1233413 h 3047670"/>
              <a:gd name="connsiteX2548" fmla="*/ 2300134 w 3044273"/>
              <a:gd name="connsiteY2548" fmla="*/ 1204145 h 3047670"/>
              <a:gd name="connsiteX2549" fmla="*/ 1799936 w 3044273"/>
              <a:gd name="connsiteY2549" fmla="*/ 1202135 h 3047670"/>
              <a:gd name="connsiteX2550" fmla="*/ 1800188 w 3044273"/>
              <a:gd name="connsiteY2550" fmla="*/ 1202387 h 3047670"/>
              <a:gd name="connsiteX2551" fmla="*/ 1799936 w 3044273"/>
              <a:gd name="connsiteY2551" fmla="*/ 1202638 h 3047670"/>
              <a:gd name="connsiteX2552" fmla="*/ 1799685 w 3044273"/>
              <a:gd name="connsiteY2552" fmla="*/ 1202387 h 3047670"/>
              <a:gd name="connsiteX2553" fmla="*/ 1799936 w 3044273"/>
              <a:gd name="connsiteY2553" fmla="*/ 1202135 h 3047670"/>
              <a:gd name="connsiteX2554" fmla="*/ 2702978 w 3044273"/>
              <a:gd name="connsiteY2554" fmla="*/ 1201254 h 3047670"/>
              <a:gd name="connsiteX2555" fmla="*/ 2728100 w 3044273"/>
              <a:gd name="connsiteY2555" fmla="*/ 1226125 h 3047670"/>
              <a:gd name="connsiteX2556" fmla="*/ 2703230 w 3044273"/>
              <a:gd name="connsiteY2556" fmla="*/ 1251248 h 3047670"/>
              <a:gd name="connsiteX2557" fmla="*/ 2678107 w 3044273"/>
              <a:gd name="connsiteY2557" fmla="*/ 1226377 h 3047670"/>
              <a:gd name="connsiteX2558" fmla="*/ 2702978 w 3044273"/>
              <a:gd name="connsiteY2558" fmla="*/ 1201254 h 3047670"/>
              <a:gd name="connsiteX2559" fmla="*/ 975148 w 3044273"/>
              <a:gd name="connsiteY2559" fmla="*/ 1198367 h 3047670"/>
              <a:gd name="connsiteX2560" fmla="*/ 986077 w 3044273"/>
              <a:gd name="connsiteY2560" fmla="*/ 1209170 h 3047670"/>
              <a:gd name="connsiteX2561" fmla="*/ 975274 w 3044273"/>
              <a:gd name="connsiteY2561" fmla="*/ 1220098 h 3047670"/>
              <a:gd name="connsiteX2562" fmla="*/ 964345 w 3044273"/>
              <a:gd name="connsiteY2562" fmla="*/ 1209296 h 3047670"/>
              <a:gd name="connsiteX2563" fmla="*/ 975148 w 3044273"/>
              <a:gd name="connsiteY2563" fmla="*/ 1198367 h 3047670"/>
              <a:gd name="connsiteX2564" fmla="*/ 2066240 w 3044273"/>
              <a:gd name="connsiteY2564" fmla="*/ 1192587 h 3047670"/>
              <a:gd name="connsiteX2565" fmla="*/ 2079052 w 3044273"/>
              <a:gd name="connsiteY2565" fmla="*/ 1205399 h 3047670"/>
              <a:gd name="connsiteX2566" fmla="*/ 2066240 w 3044273"/>
              <a:gd name="connsiteY2566" fmla="*/ 1218212 h 3047670"/>
              <a:gd name="connsiteX2567" fmla="*/ 2053301 w 3044273"/>
              <a:gd name="connsiteY2567" fmla="*/ 1205399 h 3047670"/>
              <a:gd name="connsiteX2568" fmla="*/ 2066240 w 3044273"/>
              <a:gd name="connsiteY2568" fmla="*/ 1192587 h 3047670"/>
              <a:gd name="connsiteX2569" fmla="*/ 646915 w 3044273"/>
              <a:gd name="connsiteY2569" fmla="*/ 1190076 h 3047670"/>
              <a:gd name="connsiteX2570" fmla="*/ 674424 w 3044273"/>
              <a:gd name="connsiteY2570" fmla="*/ 1217461 h 3047670"/>
              <a:gd name="connsiteX2571" fmla="*/ 647041 w 3044273"/>
              <a:gd name="connsiteY2571" fmla="*/ 1244970 h 3047670"/>
              <a:gd name="connsiteX2572" fmla="*/ 619531 w 3044273"/>
              <a:gd name="connsiteY2572" fmla="*/ 1217586 h 3047670"/>
              <a:gd name="connsiteX2573" fmla="*/ 646915 w 3044273"/>
              <a:gd name="connsiteY2573" fmla="*/ 1190076 h 3047670"/>
              <a:gd name="connsiteX2574" fmla="*/ 152623 w 3044273"/>
              <a:gd name="connsiteY2574" fmla="*/ 1188945 h 3047670"/>
              <a:gd name="connsiteX2575" fmla="*/ 156643 w 3044273"/>
              <a:gd name="connsiteY2575" fmla="*/ 1192965 h 3047670"/>
              <a:gd name="connsiteX2576" fmla="*/ 152623 w 3044273"/>
              <a:gd name="connsiteY2576" fmla="*/ 1196985 h 3047670"/>
              <a:gd name="connsiteX2577" fmla="*/ 148603 w 3044273"/>
              <a:gd name="connsiteY2577" fmla="*/ 1193090 h 3047670"/>
              <a:gd name="connsiteX2578" fmla="*/ 152623 w 3044273"/>
              <a:gd name="connsiteY2578" fmla="*/ 1188945 h 3047670"/>
              <a:gd name="connsiteX2579" fmla="*/ 2795684 w 3044273"/>
              <a:gd name="connsiteY2579" fmla="*/ 1185176 h 3047670"/>
              <a:gd name="connsiteX2580" fmla="*/ 2815280 w 3044273"/>
              <a:gd name="connsiteY2580" fmla="*/ 1204522 h 3047670"/>
              <a:gd name="connsiteX2581" fmla="*/ 2795936 w 3044273"/>
              <a:gd name="connsiteY2581" fmla="*/ 1224119 h 3047670"/>
              <a:gd name="connsiteX2582" fmla="*/ 2776340 w 3044273"/>
              <a:gd name="connsiteY2582" fmla="*/ 1204773 h 3047670"/>
              <a:gd name="connsiteX2583" fmla="*/ 2795684 w 3044273"/>
              <a:gd name="connsiteY2583" fmla="*/ 1185176 h 3047670"/>
              <a:gd name="connsiteX2584" fmla="*/ 2394220 w 3044273"/>
              <a:gd name="connsiteY2584" fmla="*/ 1178645 h 3047670"/>
              <a:gd name="connsiteX2585" fmla="*/ 2426879 w 3044273"/>
              <a:gd name="connsiteY2585" fmla="*/ 1211053 h 3047670"/>
              <a:gd name="connsiteX2586" fmla="*/ 2394471 w 3044273"/>
              <a:gd name="connsiteY2586" fmla="*/ 1243713 h 3047670"/>
              <a:gd name="connsiteX2587" fmla="*/ 2361811 w 3044273"/>
              <a:gd name="connsiteY2587" fmla="*/ 1211305 h 3047670"/>
              <a:gd name="connsiteX2588" fmla="*/ 2394220 w 3044273"/>
              <a:gd name="connsiteY2588" fmla="*/ 1178645 h 3047670"/>
              <a:gd name="connsiteX2589" fmla="*/ 552830 w 3044273"/>
              <a:gd name="connsiteY2589" fmla="*/ 1173747 h 3047670"/>
              <a:gd name="connsiteX2590" fmla="*/ 575440 w 3044273"/>
              <a:gd name="connsiteY2590" fmla="*/ 1196232 h 3047670"/>
              <a:gd name="connsiteX2591" fmla="*/ 552955 w 3044273"/>
              <a:gd name="connsiteY2591" fmla="*/ 1218843 h 3047670"/>
              <a:gd name="connsiteX2592" fmla="*/ 530345 w 3044273"/>
              <a:gd name="connsiteY2592" fmla="*/ 1196358 h 3047670"/>
              <a:gd name="connsiteX2593" fmla="*/ 552830 w 3044273"/>
              <a:gd name="connsiteY2593" fmla="*/ 1173747 h 3047670"/>
              <a:gd name="connsiteX2594" fmla="*/ 1132794 w 3044273"/>
              <a:gd name="connsiteY2594" fmla="*/ 1170729 h 3047670"/>
              <a:gd name="connsiteX2595" fmla="*/ 1133297 w 3044273"/>
              <a:gd name="connsiteY2595" fmla="*/ 1171231 h 3047670"/>
              <a:gd name="connsiteX2596" fmla="*/ 1132794 w 3044273"/>
              <a:gd name="connsiteY2596" fmla="*/ 1171734 h 3047670"/>
              <a:gd name="connsiteX2597" fmla="*/ 1132292 w 3044273"/>
              <a:gd name="connsiteY2597" fmla="*/ 1171357 h 3047670"/>
              <a:gd name="connsiteX2598" fmla="*/ 1132794 w 3044273"/>
              <a:gd name="connsiteY2598" fmla="*/ 1170729 h 3047670"/>
              <a:gd name="connsiteX2599" fmla="*/ 2888514 w 3044273"/>
              <a:gd name="connsiteY2599" fmla="*/ 1169852 h 3047670"/>
              <a:gd name="connsiteX2600" fmla="*/ 2901830 w 3044273"/>
              <a:gd name="connsiteY2600" fmla="*/ 1183040 h 3047670"/>
              <a:gd name="connsiteX2601" fmla="*/ 2888640 w 3044273"/>
              <a:gd name="connsiteY2601" fmla="*/ 1196356 h 3047670"/>
              <a:gd name="connsiteX2602" fmla="*/ 2875324 w 3044273"/>
              <a:gd name="connsiteY2602" fmla="*/ 1183167 h 3047670"/>
              <a:gd name="connsiteX2603" fmla="*/ 2888514 w 3044273"/>
              <a:gd name="connsiteY2603" fmla="*/ 1169852 h 3047670"/>
              <a:gd name="connsiteX2604" fmla="*/ 59664 w 3044273"/>
              <a:gd name="connsiteY2604" fmla="*/ 1168219 h 3047670"/>
              <a:gd name="connsiteX2605" fmla="*/ 63684 w 3044273"/>
              <a:gd name="connsiteY2605" fmla="*/ 1172239 h 3047670"/>
              <a:gd name="connsiteX2606" fmla="*/ 59664 w 3044273"/>
              <a:gd name="connsiteY2606" fmla="*/ 1176258 h 3047670"/>
              <a:gd name="connsiteX2607" fmla="*/ 55645 w 3044273"/>
              <a:gd name="connsiteY2607" fmla="*/ 1172239 h 3047670"/>
              <a:gd name="connsiteX2608" fmla="*/ 59664 w 3044273"/>
              <a:gd name="connsiteY2608" fmla="*/ 1168219 h 3047670"/>
              <a:gd name="connsiteX2609" fmla="*/ 1908215 w 3044273"/>
              <a:gd name="connsiteY2609" fmla="*/ 1167340 h 3047670"/>
              <a:gd name="connsiteX2610" fmla="*/ 1909345 w 3044273"/>
              <a:gd name="connsiteY2610" fmla="*/ 1168470 h 3047670"/>
              <a:gd name="connsiteX2611" fmla="*/ 1908215 w 3044273"/>
              <a:gd name="connsiteY2611" fmla="*/ 1169601 h 3047670"/>
              <a:gd name="connsiteX2612" fmla="*/ 1907085 w 3044273"/>
              <a:gd name="connsiteY2612" fmla="*/ 1168470 h 3047670"/>
              <a:gd name="connsiteX2613" fmla="*/ 1908215 w 3044273"/>
              <a:gd name="connsiteY2613" fmla="*/ 1167340 h 3047670"/>
              <a:gd name="connsiteX2614" fmla="*/ 876666 w 3044273"/>
              <a:gd name="connsiteY2614" fmla="*/ 1164199 h 3047670"/>
              <a:gd name="connsiteX2615" fmla="*/ 898271 w 3044273"/>
              <a:gd name="connsiteY2615" fmla="*/ 1185553 h 3047670"/>
              <a:gd name="connsiteX2616" fmla="*/ 876917 w 3044273"/>
              <a:gd name="connsiteY2616" fmla="*/ 1207159 h 3047670"/>
              <a:gd name="connsiteX2617" fmla="*/ 855437 w 3044273"/>
              <a:gd name="connsiteY2617" fmla="*/ 1185805 h 3047670"/>
              <a:gd name="connsiteX2618" fmla="*/ 876666 w 3044273"/>
              <a:gd name="connsiteY2618" fmla="*/ 1164199 h 3047670"/>
              <a:gd name="connsiteX2619" fmla="*/ 2164093 w 3044273"/>
              <a:gd name="connsiteY2619" fmla="*/ 1160053 h 3047670"/>
              <a:gd name="connsiteX2620" fmla="*/ 2185197 w 3044273"/>
              <a:gd name="connsiteY2620" fmla="*/ 1181030 h 3047670"/>
              <a:gd name="connsiteX2621" fmla="*/ 2164219 w 3044273"/>
              <a:gd name="connsiteY2621" fmla="*/ 1202133 h 3047670"/>
              <a:gd name="connsiteX2622" fmla="*/ 2143115 w 3044273"/>
              <a:gd name="connsiteY2622" fmla="*/ 1181156 h 3047670"/>
              <a:gd name="connsiteX2623" fmla="*/ 2164093 w 3044273"/>
              <a:gd name="connsiteY2623" fmla="*/ 1160053 h 3047670"/>
              <a:gd name="connsiteX2624" fmla="*/ 2488179 w 3044273"/>
              <a:gd name="connsiteY2624" fmla="*/ 1158169 h 3047670"/>
              <a:gd name="connsiteX2625" fmla="*/ 2519207 w 3044273"/>
              <a:gd name="connsiteY2625" fmla="*/ 1189071 h 3047670"/>
              <a:gd name="connsiteX2626" fmla="*/ 2488305 w 3044273"/>
              <a:gd name="connsiteY2626" fmla="*/ 1220223 h 3047670"/>
              <a:gd name="connsiteX2627" fmla="*/ 2457279 w 3044273"/>
              <a:gd name="connsiteY2627" fmla="*/ 1189321 h 3047670"/>
              <a:gd name="connsiteX2628" fmla="*/ 2488179 w 3044273"/>
              <a:gd name="connsiteY2628" fmla="*/ 1158169 h 3047670"/>
              <a:gd name="connsiteX2629" fmla="*/ 459121 w 3044273"/>
              <a:gd name="connsiteY2629" fmla="*/ 1156663 h 3047670"/>
              <a:gd name="connsiteX2630" fmla="*/ 477587 w 3044273"/>
              <a:gd name="connsiteY2630" fmla="*/ 1175002 h 3047670"/>
              <a:gd name="connsiteX2631" fmla="*/ 459248 w 3044273"/>
              <a:gd name="connsiteY2631" fmla="*/ 1193468 h 3047670"/>
              <a:gd name="connsiteX2632" fmla="*/ 440782 w 3044273"/>
              <a:gd name="connsiteY2632" fmla="*/ 1175129 h 3047670"/>
              <a:gd name="connsiteX2633" fmla="*/ 459121 w 3044273"/>
              <a:gd name="connsiteY2633" fmla="*/ 1156663 h 3047670"/>
              <a:gd name="connsiteX2634" fmla="*/ 2981342 w 3044273"/>
              <a:gd name="connsiteY2634" fmla="*/ 1156161 h 3047670"/>
              <a:gd name="connsiteX2635" fmla="*/ 2986869 w 3044273"/>
              <a:gd name="connsiteY2635" fmla="*/ 1161688 h 3047670"/>
              <a:gd name="connsiteX2636" fmla="*/ 2981342 w 3044273"/>
              <a:gd name="connsiteY2636" fmla="*/ 1167215 h 3047670"/>
              <a:gd name="connsiteX2637" fmla="*/ 2975815 w 3044273"/>
              <a:gd name="connsiteY2637" fmla="*/ 1161688 h 3047670"/>
              <a:gd name="connsiteX2638" fmla="*/ 2981342 w 3044273"/>
              <a:gd name="connsiteY2638" fmla="*/ 1156161 h 3047670"/>
              <a:gd name="connsiteX2639" fmla="*/ 2581762 w 3044273"/>
              <a:gd name="connsiteY2639" fmla="*/ 1139201 h 3047670"/>
              <a:gd name="connsiteX2640" fmla="*/ 2610025 w 3044273"/>
              <a:gd name="connsiteY2640" fmla="*/ 1167213 h 3047670"/>
              <a:gd name="connsiteX2641" fmla="*/ 2582013 w 3044273"/>
              <a:gd name="connsiteY2641" fmla="*/ 1195476 h 3047670"/>
              <a:gd name="connsiteX2642" fmla="*/ 2553750 w 3044273"/>
              <a:gd name="connsiteY2642" fmla="*/ 1167464 h 3047670"/>
              <a:gd name="connsiteX2643" fmla="*/ 2581762 w 3044273"/>
              <a:gd name="connsiteY2643" fmla="*/ 1139201 h 3047670"/>
              <a:gd name="connsiteX2644" fmla="*/ 365413 w 3044273"/>
              <a:gd name="connsiteY2644" fmla="*/ 1139074 h 3047670"/>
              <a:gd name="connsiteX2645" fmla="*/ 380487 w 3044273"/>
              <a:gd name="connsiteY2645" fmla="*/ 1154023 h 3047670"/>
              <a:gd name="connsiteX2646" fmla="*/ 365539 w 3044273"/>
              <a:gd name="connsiteY2646" fmla="*/ 1169097 h 3047670"/>
              <a:gd name="connsiteX2647" fmla="*/ 350465 w 3044273"/>
              <a:gd name="connsiteY2647" fmla="*/ 1154023 h 3047670"/>
              <a:gd name="connsiteX2648" fmla="*/ 365413 w 3044273"/>
              <a:gd name="connsiteY2648" fmla="*/ 1139074 h 3047670"/>
              <a:gd name="connsiteX2649" fmla="*/ 779816 w 3044273"/>
              <a:gd name="connsiteY2649" fmla="*/ 1134930 h 3047670"/>
              <a:gd name="connsiteX2650" fmla="*/ 807829 w 3044273"/>
              <a:gd name="connsiteY2650" fmla="*/ 1162691 h 3047670"/>
              <a:gd name="connsiteX2651" fmla="*/ 780067 w 3044273"/>
              <a:gd name="connsiteY2651" fmla="*/ 1190704 h 3047670"/>
              <a:gd name="connsiteX2652" fmla="*/ 752056 w 3044273"/>
              <a:gd name="connsiteY2652" fmla="*/ 1162943 h 3047670"/>
              <a:gd name="connsiteX2653" fmla="*/ 779816 w 3044273"/>
              <a:gd name="connsiteY2653" fmla="*/ 1134930 h 3047670"/>
              <a:gd name="connsiteX2654" fmla="*/ 1028029 w 3044273"/>
              <a:gd name="connsiteY2654" fmla="*/ 1133172 h 3047670"/>
              <a:gd name="connsiteX2655" fmla="*/ 1037325 w 3044273"/>
              <a:gd name="connsiteY2655" fmla="*/ 1142467 h 3047670"/>
              <a:gd name="connsiteX2656" fmla="*/ 1028029 w 3044273"/>
              <a:gd name="connsiteY2656" fmla="*/ 1151763 h 3047670"/>
              <a:gd name="connsiteX2657" fmla="*/ 1018735 w 3044273"/>
              <a:gd name="connsiteY2657" fmla="*/ 1142467 h 3047670"/>
              <a:gd name="connsiteX2658" fmla="*/ 1028029 w 3044273"/>
              <a:gd name="connsiteY2658" fmla="*/ 1133172 h 3047670"/>
              <a:gd name="connsiteX2659" fmla="*/ 2261066 w 3044273"/>
              <a:gd name="connsiteY2659" fmla="*/ 1128398 h 3047670"/>
              <a:gd name="connsiteX2660" fmla="*/ 2290336 w 3044273"/>
              <a:gd name="connsiteY2660" fmla="*/ 1157541 h 3047670"/>
              <a:gd name="connsiteX2661" fmla="*/ 2261192 w 3044273"/>
              <a:gd name="connsiteY2661" fmla="*/ 1186809 h 3047670"/>
              <a:gd name="connsiteX2662" fmla="*/ 2231798 w 3044273"/>
              <a:gd name="connsiteY2662" fmla="*/ 1157666 h 3047670"/>
              <a:gd name="connsiteX2663" fmla="*/ 2261066 w 3044273"/>
              <a:gd name="connsiteY2663" fmla="*/ 1128398 h 3047670"/>
              <a:gd name="connsiteX2664" fmla="*/ 2012727 w 3044273"/>
              <a:gd name="connsiteY2664" fmla="*/ 1127396 h 3047670"/>
              <a:gd name="connsiteX2665" fmla="*/ 2024283 w 3044273"/>
              <a:gd name="connsiteY2665" fmla="*/ 1138826 h 3047670"/>
              <a:gd name="connsiteX2666" fmla="*/ 2012853 w 3044273"/>
              <a:gd name="connsiteY2666" fmla="*/ 1150383 h 3047670"/>
              <a:gd name="connsiteX2667" fmla="*/ 2001297 w 3044273"/>
              <a:gd name="connsiteY2667" fmla="*/ 1138952 h 3047670"/>
              <a:gd name="connsiteX2668" fmla="*/ 2012727 w 3044273"/>
              <a:gd name="connsiteY2668" fmla="*/ 1127396 h 3047670"/>
              <a:gd name="connsiteX2669" fmla="*/ 271955 w 3044273"/>
              <a:gd name="connsiteY2669" fmla="*/ 1121113 h 3047670"/>
              <a:gd name="connsiteX2670" fmla="*/ 283763 w 3044273"/>
              <a:gd name="connsiteY2670" fmla="*/ 1132795 h 3047670"/>
              <a:gd name="connsiteX2671" fmla="*/ 272081 w 3044273"/>
              <a:gd name="connsiteY2671" fmla="*/ 1144604 h 3047670"/>
              <a:gd name="connsiteX2672" fmla="*/ 260273 w 3044273"/>
              <a:gd name="connsiteY2672" fmla="*/ 1132922 h 3047670"/>
              <a:gd name="connsiteX2673" fmla="*/ 271955 w 3044273"/>
              <a:gd name="connsiteY2673" fmla="*/ 1121113 h 3047670"/>
              <a:gd name="connsiteX2674" fmla="*/ 2675219 w 3044273"/>
              <a:gd name="connsiteY2674" fmla="*/ 1120737 h 3047670"/>
              <a:gd name="connsiteX2675" fmla="*/ 2700341 w 3044273"/>
              <a:gd name="connsiteY2675" fmla="*/ 1145608 h 3047670"/>
              <a:gd name="connsiteX2676" fmla="*/ 2675471 w 3044273"/>
              <a:gd name="connsiteY2676" fmla="*/ 1170731 h 3047670"/>
              <a:gd name="connsiteX2677" fmla="*/ 2650348 w 3044273"/>
              <a:gd name="connsiteY2677" fmla="*/ 1145735 h 3047670"/>
              <a:gd name="connsiteX2678" fmla="*/ 2675219 w 3044273"/>
              <a:gd name="connsiteY2678" fmla="*/ 1120737 h 3047670"/>
              <a:gd name="connsiteX2679" fmla="*/ 1199119 w 3044273"/>
              <a:gd name="connsiteY2679" fmla="*/ 1117094 h 3047670"/>
              <a:gd name="connsiteX2680" fmla="*/ 1199998 w 3044273"/>
              <a:gd name="connsiteY2680" fmla="*/ 1117974 h 3047670"/>
              <a:gd name="connsiteX2681" fmla="*/ 1199119 w 3044273"/>
              <a:gd name="connsiteY2681" fmla="*/ 1118853 h 3047670"/>
              <a:gd name="connsiteX2682" fmla="*/ 1198239 w 3044273"/>
              <a:gd name="connsiteY2682" fmla="*/ 1117974 h 3047670"/>
              <a:gd name="connsiteX2683" fmla="*/ 1199119 w 3044273"/>
              <a:gd name="connsiteY2683" fmla="*/ 1117094 h 3047670"/>
              <a:gd name="connsiteX2684" fmla="*/ 683595 w 3044273"/>
              <a:gd name="connsiteY2684" fmla="*/ 1114204 h 3047670"/>
              <a:gd name="connsiteX2685" fmla="*/ 710101 w 3044273"/>
              <a:gd name="connsiteY2685" fmla="*/ 1140457 h 3047670"/>
              <a:gd name="connsiteX2686" fmla="*/ 683847 w 3044273"/>
              <a:gd name="connsiteY2686" fmla="*/ 1166962 h 3047670"/>
              <a:gd name="connsiteX2687" fmla="*/ 657342 w 3044273"/>
              <a:gd name="connsiteY2687" fmla="*/ 1140709 h 3047670"/>
              <a:gd name="connsiteX2688" fmla="*/ 683595 w 3044273"/>
              <a:gd name="connsiteY2688" fmla="*/ 1114204 h 3047670"/>
              <a:gd name="connsiteX2689" fmla="*/ 1841388 w 3044273"/>
              <a:gd name="connsiteY2689" fmla="*/ 1114079 h 3047670"/>
              <a:gd name="connsiteX2690" fmla="*/ 1843020 w 3044273"/>
              <a:gd name="connsiteY2690" fmla="*/ 1115586 h 3047670"/>
              <a:gd name="connsiteX2691" fmla="*/ 1841388 w 3044273"/>
              <a:gd name="connsiteY2691" fmla="*/ 1117093 h 3047670"/>
              <a:gd name="connsiteX2692" fmla="*/ 1839880 w 3044273"/>
              <a:gd name="connsiteY2692" fmla="*/ 1115586 h 3047670"/>
              <a:gd name="connsiteX2693" fmla="*/ 1841388 w 3044273"/>
              <a:gd name="connsiteY2693" fmla="*/ 1114079 h 3047670"/>
              <a:gd name="connsiteX2694" fmla="*/ 2768678 w 3044273"/>
              <a:gd name="connsiteY2694" fmla="*/ 1110812 h 3047670"/>
              <a:gd name="connsiteX2695" fmla="*/ 2781742 w 3044273"/>
              <a:gd name="connsiteY2695" fmla="*/ 1123876 h 3047670"/>
              <a:gd name="connsiteX2696" fmla="*/ 2768678 w 3044273"/>
              <a:gd name="connsiteY2696" fmla="*/ 1136940 h 3047670"/>
              <a:gd name="connsiteX2697" fmla="*/ 2755614 w 3044273"/>
              <a:gd name="connsiteY2697" fmla="*/ 1123876 h 3047670"/>
              <a:gd name="connsiteX2698" fmla="*/ 2768678 w 3044273"/>
              <a:gd name="connsiteY2698" fmla="*/ 1110812 h 3047670"/>
              <a:gd name="connsiteX2699" fmla="*/ 178497 w 3044273"/>
              <a:gd name="connsiteY2699" fmla="*/ 1104783 h 3047670"/>
              <a:gd name="connsiteX2700" fmla="*/ 185657 w 3044273"/>
              <a:gd name="connsiteY2700" fmla="*/ 1111817 h 3047670"/>
              <a:gd name="connsiteX2701" fmla="*/ 178622 w 3044273"/>
              <a:gd name="connsiteY2701" fmla="*/ 1118977 h 3047670"/>
              <a:gd name="connsiteX2702" fmla="*/ 171463 w 3044273"/>
              <a:gd name="connsiteY2702" fmla="*/ 1111943 h 3047670"/>
              <a:gd name="connsiteX2703" fmla="*/ 178497 w 3044273"/>
              <a:gd name="connsiteY2703" fmla="*/ 1104783 h 3047670"/>
              <a:gd name="connsiteX2704" fmla="*/ 2356911 w 3044273"/>
              <a:gd name="connsiteY2704" fmla="*/ 1099634 h 3047670"/>
              <a:gd name="connsiteX2705" fmla="*/ 2391957 w 3044273"/>
              <a:gd name="connsiteY2705" fmla="*/ 1134430 h 3047670"/>
              <a:gd name="connsiteX2706" fmla="*/ 2357162 w 3044273"/>
              <a:gd name="connsiteY2706" fmla="*/ 1169477 h 3047670"/>
              <a:gd name="connsiteX2707" fmla="*/ 2322117 w 3044273"/>
              <a:gd name="connsiteY2707" fmla="*/ 1134680 h 3047670"/>
              <a:gd name="connsiteX2708" fmla="*/ 2356911 w 3044273"/>
              <a:gd name="connsiteY2708" fmla="*/ 1099634 h 3047670"/>
              <a:gd name="connsiteX2709" fmla="*/ 926031 w 3044273"/>
              <a:gd name="connsiteY2709" fmla="*/ 1098251 h 3047670"/>
              <a:gd name="connsiteX2710" fmla="*/ 943742 w 3044273"/>
              <a:gd name="connsiteY2710" fmla="*/ 1115962 h 3047670"/>
              <a:gd name="connsiteX2711" fmla="*/ 926158 w 3044273"/>
              <a:gd name="connsiteY2711" fmla="*/ 1133674 h 3047670"/>
              <a:gd name="connsiteX2712" fmla="*/ 908320 w 3044273"/>
              <a:gd name="connsiteY2712" fmla="*/ 1116087 h 3047670"/>
              <a:gd name="connsiteX2713" fmla="*/ 926031 w 3044273"/>
              <a:gd name="connsiteY2713" fmla="*/ 1098251 h 3047670"/>
              <a:gd name="connsiteX2714" fmla="*/ 588003 w 3044273"/>
              <a:gd name="connsiteY2714" fmla="*/ 1097749 h 3047670"/>
              <a:gd name="connsiteX2715" fmla="*/ 608856 w 3044273"/>
              <a:gd name="connsiteY2715" fmla="*/ 1118475 h 3047670"/>
              <a:gd name="connsiteX2716" fmla="*/ 588128 w 3044273"/>
              <a:gd name="connsiteY2716" fmla="*/ 1139328 h 3047670"/>
              <a:gd name="connsiteX2717" fmla="*/ 567276 w 3044273"/>
              <a:gd name="connsiteY2717" fmla="*/ 1118602 h 3047670"/>
              <a:gd name="connsiteX2718" fmla="*/ 588003 w 3044273"/>
              <a:gd name="connsiteY2718" fmla="*/ 1097749 h 3047670"/>
              <a:gd name="connsiteX2719" fmla="*/ 2861884 w 3044273"/>
              <a:gd name="connsiteY2719" fmla="*/ 1094859 h 3047670"/>
              <a:gd name="connsiteX2720" fmla="*/ 2869169 w 3044273"/>
              <a:gd name="connsiteY2720" fmla="*/ 1102144 h 3047670"/>
              <a:gd name="connsiteX2721" fmla="*/ 2861884 w 3044273"/>
              <a:gd name="connsiteY2721" fmla="*/ 1109430 h 3047670"/>
              <a:gd name="connsiteX2722" fmla="*/ 2854598 w 3044273"/>
              <a:gd name="connsiteY2722" fmla="*/ 1102144 h 3047670"/>
              <a:gd name="connsiteX2723" fmla="*/ 2861884 w 3044273"/>
              <a:gd name="connsiteY2723" fmla="*/ 1094859 h 3047670"/>
              <a:gd name="connsiteX2724" fmla="*/ 2114601 w 3044273"/>
              <a:gd name="connsiteY2724" fmla="*/ 1091594 h 3047670"/>
              <a:gd name="connsiteX2725" fmla="*/ 2134825 w 3044273"/>
              <a:gd name="connsiteY2725" fmla="*/ 1111692 h 3047670"/>
              <a:gd name="connsiteX2726" fmla="*/ 2114727 w 3044273"/>
              <a:gd name="connsiteY2726" fmla="*/ 1131916 h 3047670"/>
              <a:gd name="connsiteX2727" fmla="*/ 2094503 w 3044273"/>
              <a:gd name="connsiteY2727" fmla="*/ 1111818 h 3047670"/>
              <a:gd name="connsiteX2728" fmla="*/ 2114601 w 3044273"/>
              <a:gd name="connsiteY2728" fmla="*/ 1091594 h 3047670"/>
              <a:gd name="connsiteX2729" fmla="*/ 85165 w 3044273"/>
              <a:gd name="connsiteY2729" fmla="*/ 1087574 h 3047670"/>
              <a:gd name="connsiteX2730" fmla="*/ 88556 w 3044273"/>
              <a:gd name="connsiteY2730" fmla="*/ 1090840 h 3047670"/>
              <a:gd name="connsiteX2731" fmla="*/ 85291 w 3044273"/>
              <a:gd name="connsiteY2731" fmla="*/ 1094107 h 3047670"/>
              <a:gd name="connsiteX2732" fmla="*/ 81899 w 3044273"/>
              <a:gd name="connsiteY2732" fmla="*/ 1090840 h 3047670"/>
              <a:gd name="connsiteX2733" fmla="*/ 85165 w 3044273"/>
              <a:gd name="connsiteY2733" fmla="*/ 1087574 h 3047670"/>
              <a:gd name="connsiteX2734" fmla="*/ 2452379 w 3044273"/>
              <a:gd name="connsiteY2734" fmla="*/ 1080791 h 3047670"/>
              <a:gd name="connsiteX2735" fmla="*/ 2483532 w 3044273"/>
              <a:gd name="connsiteY2735" fmla="*/ 1111691 h 3047670"/>
              <a:gd name="connsiteX2736" fmla="*/ 2452630 w 3044273"/>
              <a:gd name="connsiteY2736" fmla="*/ 1142845 h 3047670"/>
              <a:gd name="connsiteX2737" fmla="*/ 2421604 w 3044273"/>
              <a:gd name="connsiteY2737" fmla="*/ 1111943 h 3047670"/>
              <a:gd name="connsiteX2738" fmla="*/ 2452379 w 3044273"/>
              <a:gd name="connsiteY2738" fmla="*/ 1080791 h 3047670"/>
              <a:gd name="connsiteX2739" fmla="*/ 492912 w 3044273"/>
              <a:gd name="connsiteY2739" fmla="*/ 1079533 h 3047670"/>
              <a:gd name="connsiteX2740" fmla="*/ 510247 w 3044273"/>
              <a:gd name="connsiteY2740" fmla="*/ 1096741 h 3047670"/>
              <a:gd name="connsiteX2741" fmla="*/ 493038 w 3044273"/>
              <a:gd name="connsiteY2741" fmla="*/ 1114076 h 3047670"/>
              <a:gd name="connsiteX2742" fmla="*/ 475703 w 3044273"/>
              <a:gd name="connsiteY2742" fmla="*/ 1096867 h 3047670"/>
              <a:gd name="connsiteX2743" fmla="*/ 492912 w 3044273"/>
              <a:gd name="connsiteY2743" fmla="*/ 1079533 h 3047670"/>
              <a:gd name="connsiteX2744" fmla="*/ 2955090 w 3044273"/>
              <a:gd name="connsiteY2744" fmla="*/ 1077649 h 3047670"/>
              <a:gd name="connsiteX2745" fmla="*/ 2957978 w 3044273"/>
              <a:gd name="connsiteY2745" fmla="*/ 1080539 h 3047670"/>
              <a:gd name="connsiteX2746" fmla="*/ 2955090 w 3044273"/>
              <a:gd name="connsiteY2746" fmla="*/ 1083427 h 3047670"/>
              <a:gd name="connsiteX2747" fmla="*/ 2952200 w 3044273"/>
              <a:gd name="connsiteY2747" fmla="*/ 1080539 h 3047670"/>
              <a:gd name="connsiteX2748" fmla="*/ 2955090 w 3044273"/>
              <a:gd name="connsiteY2748" fmla="*/ 1077649 h 3047670"/>
              <a:gd name="connsiteX2749" fmla="*/ 1951427 w 3044273"/>
              <a:gd name="connsiteY2749" fmla="*/ 1074635 h 3047670"/>
              <a:gd name="connsiteX2750" fmla="*/ 1956577 w 3044273"/>
              <a:gd name="connsiteY2750" fmla="*/ 1079659 h 3047670"/>
              <a:gd name="connsiteX2751" fmla="*/ 1951427 w 3044273"/>
              <a:gd name="connsiteY2751" fmla="*/ 1084809 h 3047670"/>
              <a:gd name="connsiteX2752" fmla="*/ 1946277 w 3044273"/>
              <a:gd name="connsiteY2752" fmla="*/ 1079785 h 3047670"/>
              <a:gd name="connsiteX2753" fmla="*/ 1951427 w 3044273"/>
              <a:gd name="connsiteY2753" fmla="*/ 1074635 h 3047670"/>
              <a:gd name="connsiteX2754" fmla="*/ 1272730 w 3044273"/>
              <a:gd name="connsiteY2754" fmla="*/ 1074134 h 3047670"/>
              <a:gd name="connsiteX2755" fmla="*/ 1273609 w 3044273"/>
              <a:gd name="connsiteY2755" fmla="*/ 1075014 h 3047670"/>
              <a:gd name="connsiteX2756" fmla="*/ 1272730 w 3044273"/>
              <a:gd name="connsiteY2756" fmla="*/ 1075893 h 3047670"/>
              <a:gd name="connsiteX2757" fmla="*/ 1271850 w 3044273"/>
              <a:gd name="connsiteY2757" fmla="*/ 1075014 h 3047670"/>
              <a:gd name="connsiteX2758" fmla="*/ 1272730 w 3044273"/>
              <a:gd name="connsiteY2758" fmla="*/ 1074134 h 3047670"/>
              <a:gd name="connsiteX2759" fmla="*/ 1088953 w 3044273"/>
              <a:gd name="connsiteY2759" fmla="*/ 1073630 h 3047670"/>
              <a:gd name="connsiteX2760" fmla="*/ 1098374 w 3044273"/>
              <a:gd name="connsiteY2760" fmla="*/ 1082925 h 3047670"/>
              <a:gd name="connsiteX2761" fmla="*/ 1089078 w 3044273"/>
              <a:gd name="connsiteY2761" fmla="*/ 1092221 h 3047670"/>
              <a:gd name="connsiteX2762" fmla="*/ 1079784 w 3044273"/>
              <a:gd name="connsiteY2762" fmla="*/ 1082925 h 3047670"/>
              <a:gd name="connsiteX2763" fmla="*/ 1088953 w 3044273"/>
              <a:gd name="connsiteY2763" fmla="*/ 1073630 h 3047670"/>
              <a:gd name="connsiteX2764" fmla="*/ 1767401 w 3044273"/>
              <a:gd name="connsiteY2764" fmla="*/ 1072751 h 3047670"/>
              <a:gd name="connsiteX2765" fmla="*/ 1767904 w 3044273"/>
              <a:gd name="connsiteY2765" fmla="*/ 1073128 h 3047670"/>
              <a:gd name="connsiteX2766" fmla="*/ 1767527 w 3044273"/>
              <a:gd name="connsiteY2766" fmla="*/ 1073631 h 3047670"/>
              <a:gd name="connsiteX2767" fmla="*/ 1767024 w 3044273"/>
              <a:gd name="connsiteY2767" fmla="*/ 1073254 h 3047670"/>
              <a:gd name="connsiteX2768" fmla="*/ 1767401 w 3044273"/>
              <a:gd name="connsiteY2768" fmla="*/ 1072751 h 3047670"/>
              <a:gd name="connsiteX2769" fmla="*/ 825917 w 3044273"/>
              <a:gd name="connsiteY2769" fmla="*/ 1064838 h 3047670"/>
              <a:gd name="connsiteX2770" fmla="*/ 852297 w 3044273"/>
              <a:gd name="connsiteY2770" fmla="*/ 1091091 h 3047670"/>
              <a:gd name="connsiteX2771" fmla="*/ 826043 w 3044273"/>
              <a:gd name="connsiteY2771" fmla="*/ 1117471 h 3047670"/>
              <a:gd name="connsiteX2772" fmla="*/ 799538 w 3044273"/>
              <a:gd name="connsiteY2772" fmla="*/ 1091218 h 3047670"/>
              <a:gd name="connsiteX2773" fmla="*/ 825917 w 3044273"/>
              <a:gd name="connsiteY2773" fmla="*/ 1064838 h 3047670"/>
              <a:gd name="connsiteX2774" fmla="*/ 2547470 w 3044273"/>
              <a:gd name="connsiteY2774" fmla="*/ 1064335 h 3047670"/>
              <a:gd name="connsiteX2775" fmla="*/ 2572593 w 3044273"/>
              <a:gd name="connsiteY2775" fmla="*/ 1089206 h 3047670"/>
              <a:gd name="connsiteX2776" fmla="*/ 2547596 w 3044273"/>
              <a:gd name="connsiteY2776" fmla="*/ 1114329 h 3047670"/>
              <a:gd name="connsiteX2777" fmla="*/ 2522473 w 3044273"/>
              <a:gd name="connsiteY2777" fmla="*/ 1089458 h 3047670"/>
              <a:gd name="connsiteX2778" fmla="*/ 2547470 w 3044273"/>
              <a:gd name="connsiteY2778" fmla="*/ 1064335 h 3047670"/>
              <a:gd name="connsiteX2779" fmla="*/ 398073 w 3044273"/>
              <a:gd name="connsiteY2779" fmla="*/ 1060566 h 3047670"/>
              <a:gd name="connsiteX2780" fmla="*/ 412769 w 3044273"/>
              <a:gd name="connsiteY2780" fmla="*/ 1075137 h 3047670"/>
              <a:gd name="connsiteX2781" fmla="*/ 398198 w 3044273"/>
              <a:gd name="connsiteY2781" fmla="*/ 1089834 h 3047670"/>
              <a:gd name="connsiteX2782" fmla="*/ 383627 w 3044273"/>
              <a:gd name="connsiteY2782" fmla="*/ 1075263 h 3047670"/>
              <a:gd name="connsiteX2783" fmla="*/ 398073 w 3044273"/>
              <a:gd name="connsiteY2783" fmla="*/ 1060566 h 3047670"/>
              <a:gd name="connsiteX2784" fmla="*/ 2214465 w 3044273"/>
              <a:gd name="connsiteY2784" fmla="*/ 1059184 h 3047670"/>
              <a:gd name="connsiteX2785" fmla="*/ 2241348 w 3044273"/>
              <a:gd name="connsiteY2785" fmla="*/ 1085940 h 3047670"/>
              <a:gd name="connsiteX2786" fmla="*/ 2214590 w 3044273"/>
              <a:gd name="connsiteY2786" fmla="*/ 1112822 h 3047670"/>
              <a:gd name="connsiteX2787" fmla="*/ 2187709 w 3044273"/>
              <a:gd name="connsiteY2787" fmla="*/ 1086191 h 3047670"/>
              <a:gd name="connsiteX2788" fmla="*/ 2214465 w 3044273"/>
              <a:gd name="connsiteY2788" fmla="*/ 1059184 h 3047670"/>
              <a:gd name="connsiteX2789" fmla="*/ 2642057 w 3044273"/>
              <a:gd name="connsiteY2789" fmla="*/ 1047126 h 3047670"/>
              <a:gd name="connsiteX2790" fmla="*/ 2662029 w 3044273"/>
              <a:gd name="connsiteY2790" fmla="*/ 1066974 h 3047670"/>
              <a:gd name="connsiteX2791" fmla="*/ 2642183 w 3044273"/>
              <a:gd name="connsiteY2791" fmla="*/ 1086946 h 3047670"/>
              <a:gd name="connsiteX2792" fmla="*/ 2622210 w 3044273"/>
              <a:gd name="connsiteY2792" fmla="*/ 1067099 h 3047670"/>
              <a:gd name="connsiteX2793" fmla="*/ 2642057 w 3044273"/>
              <a:gd name="connsiteY2793" fmla="*/ 1047126 h 3047670"/>
              <a:gd name="connsiteX2794" fmla="*/ 303610 w 3044273"/>
              <a:gd name="connsiteY2794" fmla="*/ 1041975 h 3047670"/>
              <a:gd name="connsiteX2795" fmla="*/ 315418 w 3044273"/>
              <a:gd name="connsiteY2795" fmla="*/ 1053657 h 3047670"/>
              <a:gd name="connsiteX2796" fmla="*/ 303736 w 3044273"/>
              <a:gd name="connsiteY2796" fmla="*/ 1065466 h 3047670"/>
              <a:gd name="connsiteX2797" fmla="*/ 291928 w 3044273"/>
              <a:gd name="connsiteY2797" fmla="*/ 1053784 h 3047670"/>
              <a:gd name="connsiteX2798" fmla="*/ 303610 w 3044273"/>
              <a:gd name="connsiteY2798" fmla="*/ 1041975 h 3047670"/>
              <a:gd name="connsiteX2799" fmla="*/ 1351993 w 3044273"/>
              <a:gd name="connsiteY2799" fmla="*/ 1041348 h 3047670"/>
              <a:gd name="connsiteX2800" fmla="*/ 1354255 w 3044273"/>
              <a:gd name="connsiteY2800" fmla="*/ 1043610 h 3047670"/>
              <a:gd name="connsiteX2801" fmla="*/ 1352119 w 3044273"/>
              <a:gd name="connsiteY2801" fmla="*/ 1045870 h 3047670"/>
              <a:gd name="connsiteX2802" fmla="*/ 1349857 w 3044273"/>
              <a:gd name="connsiteY2802" fmla="*/ 1043610 h 3047670"/>
              <a:gd name="connsiteX2803" fmla="*/ 1351993 w 3044273"/>
              <a:gd name="connsiteY2803" fmla="*/ 1041348 h 3047670"/>
              <a:gd name="connsiteX2804" fmla="*/ 1688012 w 3044273"/>
              <a:gd name="connsiteY2804" fmla="*/ 1039840 h 3047670"/>
              <a:gd name="connsiteX2805" fmla="*/ 1690649 w 3044273"/>
              <a:gd name="connsiteY2805" fmla="*/ 1042477 h 3047670"/>
              <a:gd name="connsiteX2806" fmla="*/ 1688012 w 3044273"/>
              <a:gd name="connsiteY2806" fmla="*/ 1045115 h 3047670"/>
              <a:gd name="connsiteX2807" fmla="*/ 1685375 w 3044273"/>
              <a:gd name="connsiteY2807" fmla="*/ 1042477 h 3047670"/>
              <a:gd name="connsiteX2808" fmla="*/ 1688012 w 3044273"/>
              <a:gd name="connsiteY2808" fmla="*/ 1039840 h 3047670"/>
              <a:gd name="connsiteX2809" fmla="*/ 727058 w 3044273"/>
              <a:gd name="connsiteY2809" fmla="*/ 1037579 h 3047670"/>
              <a:gd name="connsiteX2810" fmla="*/ 756830 w 3044273"/>
              <a:gd name="connsiteY2810" fmla="*/ 1067098 h 3047670"/>
              <a:gd name="connsiteX2811" fmla="*/ 727310 w 3044273"/>
              <a:gd name="connsiteY2811" fmla="*/ 1096870 h 3047670"/>
              <a:gd name="connsiteX2812" fmla="*/ 697539 w 3044273"/>
              <a:gd name="connsiteY2812" fmla="*/ 1067350 h 3047670"/>
              <a:gd name="connsiteX2813" fmla="*/ 727058 w 3044273"/>
              <a:gd name="connsiteY2813" fmla="*/ 1037579 h 3047670"/>
              <a:gd name="connsiteX2814" fmla="*/ 982559 w 3044273"/>
              <a:gd name="connsiteY2814" fmla="*/ 1034565 h 3047670"/>
              <a:gd name="connsiteX2815" fmla="*/ 1000270 w 3044273"/>
              <a:gd name="connsiteY2815" fmla="*/ 1052276 h 3047670"/>
              <a:gd name="connsiteX2816" fmla="*/ 982686 w 3044273"/>
              <a:gd name="connsiteY2816" fmla="*/ 1069987 h 3047670"/>
              <a:gd name="connsiteX2817" fmla="*/ 964848 w 3044273"/>
              <a:gd name="connsiteY2817" fmla="*/ 1052276 h 3047670"/>
              <a:gd name="connsiteX2818" fmla="*/ 982559 w 3044273"/>
              <a:gd name="connsiteY2818" fmla="*/ 1034565 h 3047670"/>
              <a:gd name="connsiteX2819" fmla="*/ 2736395 w 3044273"/>
              <a:gd name="connsiteY2819" fmla="*/ 1031926 h 3047670"/>
              <a:gd name="connsiteX2820" fmla="*/ 2749459 w 3044273"/>
              <a:gd name="connsiteY2820" fmla="*/ 1044990 h 3047670"/>
              <a:gd name="connsiteX2821" fmla="*/ 2736395 w 3044273"/>
              <a:gd name="connsiteY2821" fmla="*/ 1058054 h 3047670"/>
              <a:gd name="connsiteX2822" fmla="*/ 2723331 w 3044273"/>
              <a:gd name="connsiteY2822" fmla="*/ 1044990 h 3047670"/>
              <a:gd name="connsiteX2823" fmla="*/ 2736395 w 3044273"/>
              <a:gd name="connsiteY2823" fmla="*/ 1031926 h 3047670"/>
              <a:gd name="connsiteX2824" fmla="*/ 2057571 w 3044273"/>
              <a:gd name="connsiteY2824" fmla="*/ 1028158 h 3047670"/>
              <a:gd name="connsiteX2825" fmla="*/ 2077795 w 3044273"/>
              <a:gd name="connsiteY2825" fmla="*/ 1048256 h 3047670"/>
              <a:gd name="connsiteX2826" fmla="*/ 2057697 w 3044273"/>
              <a:gd name="connsiteY2826" fmla="*/ 1068480 h 3047670"/>
              <a:gd name="connsiteX2827" fmla="*/ 2037473 w 3044273"/>
              <a:gd name="connsiteY2827" fmla="*/ 1048382 h 3047670"/>
              <a:gd name="connsiteX2828" fmla="*/ 2057571 w 3044273"/>
              <a:gd name="connsiteY2828" fmla="*/ 1028158 h 3047670"/>
              <a:gd name="connsiteX2829" fmla="*/ 2312948 w 3044273"/>
              <a:gd name="connsiteY2829" fmla="*/ 1028033 h 3047670"/>
              <a:gd name="connsiteX2830" fmla="*/ 2346487 w 3044273"/>
              <a:gd name="connsiteY2830" fmla="*/ 1061320 h 3047670"/>
              <a:gd name="connsiteX2831" fmla="*/ 2313199 w 3044273"/>
              <a:gd name="connsiteY2831" fmla="*/ 1094859 h 3047670"/>
              <a:gd name="connsiteX2832" fmla="*/ 2279661 w 3044273"/>
              <a:gd name="connsiteY2832" fmla="*/ 1061571 h 3047670"/>
              <a:gd name="connsiteX2833" fmla="*/ 2312948 w 3044273"/>
              <a:gd name="connsiteY2833" fmla="*/ 1028033 h 3047670"/>
              <a:gd name="connsiteX2834" fmla="*/ 209399 w 3044273"/>
              <a:gd name="connsiteY2834" fmla="*/ 1026901 h 3047670"/>
              <a:gd name="connsiteX2835" fmla="*/ 214926 w 3044273"/>
              <a:gd name="connsiteY2835" fmla="*/ 1032428 h 3047670"/>
              <a:gd name="connsiteX2836" fmla="*/ 209399 w 3044273"/>
              <a:gd name="connsiteY2836" fmla="*/ 1037955 h 3047670"/>
              <a:gd name="connsiteX2837" fmla="*/ 203872 w 3044273"/>
              <a:gd name="connsiteY2837" fmla="*/ 1032428 h 3047670"/>
              <a:gd name="connsiteX2838" fmla="*/ 209399 w 3044273"/>
              <a:gd name="connsiteY2838" fmla="*/ 1026901 h 3047670"/>
              <a:gd name="connsiteX2839" fmla="*/ 1435023 w 3044273"/>
              <a:gd name="connsiteY2839" fmla="*/ 1023259 h 3047670"/>
              <a:gd name="connsiteX2840" fmla="*/ 1436155 w 3044273"/>
              <a:gd name="connsiteY2840" fmla="*/ 1024389 h 3047670"/>
              <a:gd name="connsiteX2841" fmla="*/ 1435023 w 3044273"/>
              <a:gd name="connsiteY2841" fmla="*/ 1025520 h 3047670"/>
              <a:gd name="connsiteX2842" fmla="*/ 1433893 w 3044273"/>
              <a:gd name="connsiteY2842" fmla="*/ 1024389 h 3047670"/>
              <a:gd name="connsiteX2843" fmla="*/ 1435023 w 3044273"/>
              <a:gd name="connsiteY2843" fmla="*/ 1023259 h 3047670"/>
              <a:gd name="connsiteX2844" fmla="*/ 1604981 w 3044273"/>
              <a:gd name="connsiteY2844" fmla="*/ 1022631 h 3047670"/>
              <a:gd name="connsiteX2845" fmla="*/ 1606113 w 3044273"/>
              <a:gd name="connsiteY2845" fmla="*/ 1023761 h 3047670"/>
              <a:gd name="connsiteX2846" fmla="*/ 1604981 w 3044273"/>
              <a:gd name="connsiteY2846" fmla="*/ 1024891 h 3047670"/>
              <a:gd name="connsiteX2847" fmla="*/ 1603851 w 3044273"/>
              <a:gd name="connsiteY2847" fmla="*/ 1023761 h 3047670"/>
              <a:gd name="connsiteX2848" fmla="*/ 1604981 w 3044273"/>
              <a:gd name="connsiteY2848" fmla="*/ 1022631 h 3047670"/>
              <a:gd name="connsiteX2849" fmla="*/ 1157039 w 3044273"/>
              <a:gd name="connsiteY2849" fmla="*/ 1022003 h 3047670"/>
              <a:gd name="connsiteX2850" fmla="*/ 1166585 w 3044273"/>
              <a:gd name="connsiteY2850" fmla="*/ 1031550 h 3047670"/>
              <a:gd name="connsiteX2851" fmla="*/ 1157164 w 3044273"/>
              <a:gd name="connsiteY2851" fmla="*/ 1041096 h 3047670"/>
              <a:gd name="connsiteX2852" fmla="*/ 1147618 w 3044273"/>
              <a:gd name="connsiteY2852" fmla="*/ 1031675 h 3047670"/>
              <a:gd name="connsiteX2853" fmla="*/ 1157039 w 3044273"/>
              <a:gd name="connsiteY2853" fmla="*/ 1022003 h 3047670"/>
              <a:gd name="connsiteX2854" fmla="*/ 629330 w 3044273"/>
              <a:gd name="connsiteY2854" fmla="*/ 1019491 h 3047670"/>
              <a:gd name="connsiteX2855" fmla="*/ 653950 w 3044273"/>
              <a:gd name="connsiteY2855" fmla="*/ 1043986 h 3047670"/>
              <a:gd name="connsiteX2856" fmla="*/ 629455 w 3044273"/>
              <a:gd name="connsiteY2856" fmla="*/ 1068606 h 3047670"/>
              <a:gd name="connsiteX2857" fmla="*/ 604835 w 3044273"/>
              <a:gd name="connsiteY2857" fmla="*/ 1044111 h 3047670"/>
              <a:gd name="connsiteX2858" fmla="*/ 629330 w 3044273"/>
              <a:gd name="connsiteY2858" fmla="*/ 1019491 h 3047670"/>
              <a:gd name="connsiteX2859" fmla="*/ 2830480 w 3044273"/>
              <a:gd name="connsiteY2859" fmla="*/ 1019113 h 3047670"/>
              <a:gd name="connsiteX2860" fmla="*/ 2834248 w 3044273"/>
              <a:gd name="connsiteY2860" fmla="*/ 1022882 h 3047670"/>
              <a:gd name="connsiteX2861" fmla="*/ 2830480 w 3044273"/>
              <a:gd name="connsiteY2861" fmla="*/ 1026650 h 3047670"/>
              <a:gd name="connsiteX2862" fmla="*/ 2826711 w 3044273"/>
              <a:gd name="connsiteY2862" fmla="*/ 1022882 h 3047670"/>
              <a:gd name="connsiteX2863" fmla="*/ 2830480 w 3044273"/>
              <a:gd name="connsiteY2863" fmla="*/ 1019113 h 3047670"/>
              <a:gd name="connsiteX2864" fmla="*/ 1519941 w 3044273"/>
              <a:gd name="connsiteY2864" fmla="*/ 1016852 h 3047670"/>
              <a:gd name="connsiteX2865" fmla="*/ 1520820 w 3044273"/>
              <a:gd name="connsiteY2865" fmla="*/ 1017732 h 3047670"/>
              <a:gd name="connsiteX2866" fmla="*/ 1519941 w 3044273"/>
              <a:gd name="connsiteY2866" fmla="*/ 1018611 h 3047670"/>
              <a:gd name="connsiteX2867" fmla="*/ 1519061 w 3044273"/>
              <a:gd name="connsiteY2867" fmla="*/ 1017732 h 3047670"/>
              <a:gd name="connsiteX2868" fmla="*/ 1519941 w 3044273"/>
              <a:gd name="connsiteY2868" fmla="*/ 1016852 h 3047670"/>
              <a:gd name="connsiteX2869" fmla="*/ 1882967 w 3044273"/>
              <a:gd name="connsiteY2869" fmla="*/ 1016226 h 3047670"/>
              <a:gd name="connsiteX2870" fmla="*/ 1895779 w 3044273"/>
              <a:gd name="connsiteY2870" fmla="*/ 1029038 h 3047670"/>
              <a:gd name="connsiteX2871" fmla="*/ 1882967 w 3044273"/>
              <a:gd name="connsiteY2871" fmla="*/ 1041977 h 3047670"/>
              <a:gd name="connsiteX2872" fmla="*/ 1870028 w 3044273"/>
              <a:gd name="connsiteY2872" fmla="*/ 1029165 h 3047670"/>
              <a:gd name="connsiteX2873" fmla="*/ 1882967 w 3044273"/>
              <a:gd name="connsiteY2873" fmla="*/ 1016226 h 3047670"/>
              <a:gd name="connsiteX2874" fmla="*/ 115313 w 3044273"/>
              <a:gd name="connsiteY2874" fmla="*/ 1008562 h 3047670"/>
              <a:gd name="connsiteX2875" fmla="*/ 117825 w 3044273"/>
              <a:gd name="connsiteY2875" fmla="*/ 1010949 h 3047670"/>
              <a:gd name="connsiteX2876" fmla="*/ 115439 w 3044273"/>
              <a:gd name="connsiteY2876" fmla="*/ 1013461 h 3047670"/>
              <a:gd name="connsiteX2877" fmla="*/ 112927 w 3044273"/>
              <a:gd name="connsiteY2877" fmla="*/ 1011074 h 3047670"/>
              <a:gd name="connsiteX2878" fmla="*/ 115313 w 3044273"/>
              <a:gd name="connsiteY2878" fmla="*/ 1008562 h 3047670"/>
              <a:gd name="connsiteX2879" fmla="*/ 532479 w 3044273"/>
              <a:gd name="connsiteY2879" fmla="*/ 1004667 h 3047670"/>
              <a:gd name="connsiteX2880" fmla="*/ 549186 w 3044273"/>
              <a:gd name="connsiteY2880" fmla="*/ 1021248 h 3047670"/>
              <a:gd name="connsiteX2881" fmla="*/ 532604 w 3044273"/>
              <a:gd name="connsiteY2881" fmla="*/ 1037955 h 3047670"/>
              <a:gd name="connsiteX2882" fmla="*/ 515898 w 3044273"/>
              <a:gd name="connsiteY2882" fmla="*/ 1021374 h 3047670"/>
              <a:gd name="connsiteX2883" fmla="*/ 532479 w 3044273"/>
              <a:gd name="connsiteY2883" fmla="*/ 1004667 h 3047670"/>
              <a:gd name="connsiteX2884" fmla="*/ 2410549 w 3044273"/>
              <a:gd name="connsiteY2884" fmla="*/ 1004165 h 3047670"/>
              <a:gd name="connsiteX2885" fmla="*/ 2444088 w 3044273"/>
              <a:gd name="connsiteY2885" fmla="*/ 1037452 h 3047670"/>
              <a:gd name="connsiteX2886" fmla="*/ 2410800 w 3044273"/>
              <a:gd name="connsiteY2886" fmla="*/ 1070991 h 3047670"/>
              <a:gd name="connsiteX2887" fmla="*/ 2377262 w 3044273"/>
              <a:gd name="connsiteY2887" fmla="*/ 1037704 h 3047670"/>
              <a:gd name="connsiteX2888" fmla="*/ 2410549 w 3044273"/>
              <a:gd name="connsiteY2888" fmla="*/ 1004165 h 3047670"/>
              <a:gd name="connsiteX2889" fmla="*/ 2924439 w 3044273"/>
              <a:gd name="connsiteY2889" fmla="*/ 999644 h 3047670"/>
              <a:gd name="connsiteX2890" fmla="*/ 2925822 w 3044273"/>
              <a:gd name="connsiteY2890" fmla="*/ 1000900 h 3047670"/>
              <a:gd name="connsiteX2891" fmla="*/ 2924439 w 3044273"/>
              <a:gd name="connsiteY2891" fmla="*/ 1002156 h 3047670"/>
              <a:gd name="connsiteX2892" fmla="*/ 2923057 w 3044273"/>
              <a:gd name="connsiteY2892" fmla="*/ 1000900 h 3047670"/>
              <a:gd name="connsiteX2893" fmla="*/ 2924439 w 3044273"/>
              <a:gd name="connsiteY2893" fmla="*/ 999644 h 3047670"/>
              <a:gd name="connsiteX2894" fmla="*/ 878675 w 3044273"/>
              <a:gd name="connsiteY2894" fmla="*/ 993740 h 3047670"/>
              <a:gd name="connsiteX2895" fmla="*/ 909326 w 3044273"/>
              <a:gd name="connsiteY2895" fmla="*/ 1024139 h 3047670"/>
              <a:gd name="connsiteX2896" fmla="*/ 878927 w 3044273"/>
              <a:gd name="connsiteY2896" fmla="*/ 1054790 h 3047670"/>
              <a:gd name="connsiteX2897" fmla="*/ 848277 w 3044273"/>
              <a:gd name="connsiteY2897" fmla="*/ 1024391 h 3047670"/>
              <a:gd name="connsiteX2898" fmla="*/ 878675 w 3044273"/>
              <a:gd name="connsiteY2898" fmla="*/ 993740 h 3047670"/>
              <a:gd name="connsiteX2899" fmla="*/ 2160953 w 3044273"/>
              <a:gd name="connsiteY2899" fmla="*/ 989090 h 3047670"/>
              <a:gd name="connsiteX2900" fmla="*/ 2191604 w 3044273"/>
              <a:gd name="connsiteY2900" fmla="*/ 1019489 h 3047670"/>
              <a:gd name="connsiteX2901" fmla="*/ 2161205 w 3044273"/>
              <a:gd name="connsiteY2901" fmla="*/ 1050140 h 3047670"/>
              <a:gd name="connsiteX2902" fmla="*/ 2130554 w 3044273"/>
              <a:gd name="connsiteY2902" fmla="*/ 1019741 h 3047670"/>
              <a:gd name="connsiteX2903" fmla="*/ 2160953 w 3044273"/>
              <a:gd name="connsiteY2903" fmla="*/ 989090 h 3047670"/>
              <a:gd name="connsiteX2904" fmla="*/ 2507272 w 3044273"/>
              <a:gd name="connsiteY2904" fmla="*/ 985826 h 3047670"/>
              <a:gd name="connsiteX2905" fmla="*/ 2535661 w 3044273"/>
              <a:gd name="connsiteY2905" fmla="*/ 1014089 h 3047670"/>
              <a:gd name="connsiteX2906" fmla="*/ 2507397 w 3044273"/>
              <a:gd name="connsiteY2906" fmla="*/ 1042478 h 3047670"/>
              <a:gd name="connsiteX2907" fmla="*/ 2479009 w 3044273"/>
              <a:gd name="connsiteY2907" fmla="*/ 1014214 h 3047670"/>
              <a:gd name="connsiteX2908" fmla="*/ 2507272 w 3044273"/>
              <a:gd name="connsiteY2908" fmla="*/ 985826 h 3047670"/>
              <a:gd name="connsiteX2909" fmla="*/ 1231277 w 3044273"/>
              <a:gd name="connsiteY2909" fmla="*/ 984947 h 3047670"/>
              <a:gd name="connsiteX2910" fmla="*/ 1235924 w 3044273"/>
              <a:gd name="connsiteY2910" fmla="*/ 989595 h 3047670"/>
              <a:gd name="connsiteX2911" fmla="*/ 1231277 w 3044273"/>
              <a:gd name="connsiteY2911" fmla="*/ 994243 h 3047670"/>
              <a:gd name="connsiteX2912" fmla="*/ 1226629 w 3044273"/>
              <a:gd name="connsiteY2912" fmla="*/ 989595 h 3047670"/>
              <a:gd name="connsiteX2913" fmla="*/ 1231277 w 3044273"/>
              <a:gd name="connsiteY2913" fmla="*/ 984947 h 3047670"/>
              <a:gd name="connsiteX2914" fmla="*/ 436259 w 3044273"/>
              <a:gd name="connsiteY2914" fmla="*/ 984947 h 3047670"/>
              <a:gd name="connsiteX2915" fmla="*/ 450203 w 3044273"/>
              <a:gd name="connsiteY2915" fmla="*/ 998890 h 3047670"/>
              <a:gd name="connsiteX2916" fmla="*/ 436259 w 3044273"/>
              <a:gd name="connsiteY2916" fmla="*/ 1012959 h 3047670"/>
              <a:gd name="connsiteX2917" fmla="*/ 422316 w 3044273"/>
              <a:gd name="connsiteY2917" fmla="*/ 999016 h 3047670"/>
              <a:gd name="connsiteX2918" fmla="*/ 436259 w 3044273"/>
              <a:gd name="connsiteY2918" fmla="*/ 984947 h 3047670"/>
              <a:gd name="connsiteX2919" fmla="*/ 1808352 w 3044273"/>
              <a:gd name="connsiteY2919" fmla="*/ 981555 h 3047670"/>
              <a:gd name="connsiteX2920" fmla="*/ 1814382 w 3044273"/>
              <a:gd name="connsiteY2920" fmla="*/ 987458 h 3047670"/>
              <a:gd name="connsiteX2921" fmla="*/ 1808478 w 3044273"/>
              <a:gd name="connsiteY2921" fmla="*/ 993487 h 3047670"/>
              <a:gd name="connsiteX2922" fmla="*/ 1802448 w 3044273"/>
              <a:gd name="connsiteY2922" fmla="*/ 987584 h 3047670"/>
              <a:gd name="connsiteX2923" fmla="*/ 1808352 w 3044273"/>
              <a:gd name="connsiteY2923" fmla="*/ 981555 h 3047670"/>
              <a:gd name="connsiteX2924" fmla="*/ 1045869 w 3044273"/>
              <a:gd name="connsiteY2924" fmla="*/ 977661 h 3047670"/>
              <a:gd name="connsiteX2925" fmla="*/ 1063455 w 3044273"/>
              <a:gd name="connsiteY2925" fmla="*/ 995122 h 3047670"/>
              <a:gd name="connsiteX2926" fmla="*/ 1045994 w 3044273"/>
              <a:gd name="connsiteY2926" fmla="*/ 1012708 h 3047670"/>
              <a:gd name="connsiteX2927" fmla="*/ 1028408 w 3044273"/>
              <a:gd name="connsiteY2927" fmla="*/ 995247 h 3047670"/>
              <a:gd name="connsiteX2928" fmla="*/ 1045869 w 3044273"/>
              <a:gd name="connsiteY2928" fmla="*/ 977661 h 3047670"/>
              <a:gd name="connsiteX2929" fmla="*/ 1993759 w 3044273"/>
              <a:gd name="connsiteY2929" fmla="*/ 972762 h 3047670"/>
              <a:gd name="connsiteX2930" fmla="*/ 2012853 w 3044273"/>
              <a:gd name="connsiteY2930" fmla="*/ 991730 h 3047670"/>
              <a:gd name="connsiteX2931" fmla="*/ 1993885 w 3044273"/>
              <a:gd name="connsiteY2931" fmla="*/ 1010823 h 3047670"/>
              <a:gd name="connsiteX2932" fmla="*/ 1974792 w 3044273"/>
              <a:gd name="connsiteY2932" fmla="*/ 991855 h 3047670"/>
              <a:gd name="connsiteX2933" fmla="*/ 1993759 w 3044273"/>
              <a:gd name="connsiteY2933" fmla="*/ 972762 h 3047670"/>
              <a:gd name="connsiteX2934" fmla="*/ 2603370 w 3044273"/>
              <a:gd name="connsiteY2934" fmla="*/ 969370 h 3047670"/>
              <a:gd name="connsiteX2935" fmla="*/ 2625101 w 3044273"/>
              <a:gd name="connsiteY2935" fmla="*/ 990976 h 3047670"/>
              <a:gd name="connsiteX2936" fmla="*/ 2603495 w 3044273"/>
              <a:gd name="connsiteY2936" fmla="*/ 1012707 h 3047670"/>
              <a:gd name="connsiteX2937" fmla="*/ 2581764 w 3044273"/>
              <a:gd name="connsiteY2937" fmla="*/ 991101 h 3047670"/>
              <a:gd name="connsiteX2938" fmla="*/ 2603370 w 3044273"/>
              <a:gd name="connsiteY2938" fmla="*/ 969370 h 3047670"/>
              <a:gd name="connsiteX2939" fmla="*/ 776927 w 3044273"/>
              <a:gd name="connsiteY2939" fmla="*/ 968868 h 3047670"/>
              <a:gd name="connsiteX2940" fmla="*/ 806322 w 3044273"/>
              <a:gd name="connsiteY2940" fmla="*/ 998011 h 3047670"/>
              <a:gd name="connsiteX2941" fmla="*/ 777179 w 3044273"/>
              <a:gd name="connsiteY2941" fmla="*/ 1027279 h 3047670"/>
              <a:gd name="connsiteX2942" fmla="*/ 747785 w 3044273"/>
              <a:gd name="connsiteY2942" fmla="*/ 998136 h 3047670"/>
              <a:gd name="connsiteX2943" fmla="*/ 776927 w 3044273"/>
              <a:gd name="connsiteY2943" fmla="*/ 968868 h 3047670"/>
              <a:gd name="connsiteX2944" fmla="*/ 340291 w 3044273"/>
              <a:gd name="connsiteY2944" fmla="*/ 966104 h 3047670"/>
              <a:gd name="connsiteX2945" fmla="*/ 350969 w 3044273"/>
              <a:gd name="connsiteY2945" fmla="*/ 976655 h 3047670"/>
              <a:gd name="connsiteX2946" fmla="*/ 340416 w 3044273"/>
              <a:gd name="connsiteY2946" fmla="*/ 987332 h 3047670"/>
              <a:gd name="connsiteX2947" fmla="*/ 329739 w 3044273"/>
              <a:gd name="connsiteY2947" fmla="*/ 976781 h 3047670"/>
              <a:gd name="connsiteX2948" fmla="*/ 340291 w 3044273"/>
              <a:gd name="connsiteY2948" fmla="*/ 966104 h 3047670"/>
              <a:gd name="connsiteX2949" fmla="*/ 2262574 w 3044273"/>
              <a:gd name="connsiteY2949" fmla="*/ 958190 h 3047670"/>
              <a:gd name="connsiteX2950" fmla="*/ 2297246 w 3044273"/>
              <a:gd name="connsiteY2950" fmla="*/ 992608 h 3047670"/>
              <a:gd name="connsiteX2951" fmla="*/ 2262826 w 3044273"/>
              <a:gd name="connsiteY2951" fmla="*/ 1027278 h 3047670"/>
              <a:gd name="connsiteX2952" fmla="*/ 2228156 w 3044273"/>
              <a:gd name="connsiteY2952" fmla="*/ 992860 h 3047670"/>
              <a:gd name="connsiteX2953" fmla="*/ 2262574 w 3044273"/>
              <a:gd name="connsiteY2953" fmla="*/ 958190 h 3047670"/>
              <a:gd name="connsiteX2954" fmla="*/ 1310163 w 3044273"/>
              <a:gd name="connsiteY2954" fmla="*/ 954924 h 3047670"/>
              <a:gd name="connsiteX2955" fmla="*/ 1312423 w 3044273"/>
              <a:gd name="connsiteY2955" fmla="*/ 957186 h 3047670"/>
              <a:gd name="connsiteX2956" fmla="*/ 1310163 w 3044273"/>
              <a:gd name="connsiteY2956" fmla="*/ 959446 h 3047670"/>
              <a:gd name="connsiteX2957" fmla="*/ 1307901 w 3044273"/>
              <a:gd name="connsiteY2957" fmla="*/ 957311 h 3047670"/>
              <a:gd name="connsiteX2958" fmla="*/ 1310163 w 3044273"/>
              <a:gd name="connsiteY2958" fmla="*/ 954924 h 3047670"/>
              <a:gd name="connsiteX2959" fmla="*/ 1729339 w 3044273"/>
              <a:gd name="connsiteY2959" fmla="*/ 953164 h 3047670"/>
              <a:gd name="connsiteX2960" fmla="*/ 1731976 w 3044273"/>
              <a:gd name="connsiteY2960" fmla="*/ 955801 h 3047670"/>
              <a:gd name="connsiteX2961" fmla="*/ 1729339 w 3044273"/>
              <a:gd name="connsiteY2961" fmla="*/ 958439 h 3047670"/>
              <a:gd name="connsiteX2962" fmla="*/ 1726702 w 3044273"/>
              <a:gd name="connsiteY2962" fmla="*/ 955801 h 3047670"/>
              <a:gd name="connsiteX2963" fmla="*/ 1729339 w 3044273"/>
              <a:gd name="connsiteY2963" fmla="*/ 953164 h 3047670"/>
              <a:gd name="connsiteX2964" fmla="*/ 2699087 w 3044273"/>
              <a:gd name="connsiteY2964" fmla="*/ 951784 h 3047670"/>
              <a:gd name="connsiteX2965" fmla="*/ 2715543 w 3044273"/>
              <a:gd name="connsiteY2965" fmla="*/ 968114 h 3047670"/>
              <a:gd name="connsiteX2966" fmla="*/ 2699214 w 3044273"/>
              <a:gd name="connsiteY2966" fmla="*/ 984569 h 3047670"/>
              <a:gd name="connsiteX2967" fmla="*/ 2682757 w 3044273"/>
              <a:gd name="connsiteY2967" fmla="*/ 968240 h 3047670"/>
              <a:gd name="connsiteX2968" fmla="*/ 2699087 w 3044273"/>
              <a:gd name="connsiteY2968" fmla="*/ 951784 h 3047670"/>
              <a:gd name="connsiteX2969" fmla="*/ 244947 w 3044273"/>
              <a:gd name="connsiteY2969" fmla="*/ 950654 h 3047670"/>
              <a:gd name="connsiteX2970" fmla="*/ 249218 w 3044273"/>
              <a:gd name="connsiteY2970" fmla="*/ 954799 h 3047670"/>
              <a:gd name="connsiteX2971" fmla="*/ 245073 w 3044273"/>
              <a:gd name="connsiteY2971" fmla="*/ 959071 h 3047670"/>
              <a:gd name="connsiteX2972" fmla="*/ 240802 w 3044273"/>
              <a:gd name="connsiteY2972" fmla="*/ 954925 h 3047670"/>
              <a:gd name="connsiteX2973" fmla="*/ 244947 w 3044273"/>
              <a:gd name="connsiteY2973" fmla="*/ 950654 h 3047670"/>
              <a:gd name="connsiteX2974" fmla="*/ 676687 w 3044273"/>
              <a:gd name="connsiteY2974" fmla="*/ 948518 h 3047670"/>
              <a:gd name="connsiteX2975" fmla="*/ 701308 w 3044273"/>
              <a:gd name="connsiteY2975" fmla="*/ 973013 h 3047670"/>
              <a:gd name="connsiteX2976" fmla="*/ 676813 w 3044273"/>
              <a:gd name="connsiteY2976" fmla="*/ 997633 h 3047670"/>
              <a:gd name="connsiteX2977" fmla="*/ 652192 w 3044273"/>
              <a:gd name="connsiteY2977" fmla="*/ 973138 h 3047670"/>
              <a:gd name="connsiteX2978" fmla="*/ 676687 w 3044273"/>
              <a:gd name="connsiteY2978" fmla="*/ 948518 h 3047670"/>
              <a:gd name="connsiteX2979" fmla="*/ 2794429 w 3044273"/>
              <a:gd name="connsiteY2979" fmla="*/ 939224 h 3047670"/>
              <a:gd name="connsiteX2980" fmla="*/ 2800836 w 3044273"/>
              <a:gd name="connsiteY2980" fmla="*/ 945630 h 3047670"/>
              <a:gd name="connsiteX2981" fmla="*/ 2794429 w 3044273"/>
              <a:gd name="connsiteY2981" fmla="*/ 952036 h 3047670"/>
              <a:gd name="connsiteX2982" fmla="*/ 2788022 w 3044273"/>
              <a:gd name="connsiteY2982" fmla="*/ 945630 h 3047670"/>
              <a:gd name="connsiteX2983" fmla="*/ 2794429 w 3044273"/>
              <a:gd name="connsiteY2983" fmla="*/ 939224 h 3047670"/>
              <a:gd name="connsiteX2984" fmla="*/ 938092 w 3044273"/>
              <a:gd name="connsiteY2984" fmla="*/ 938720 h 3047670"/>
              <a:gd name="connsiteX2985" fmla="*/ 962461 w 3044273"/>
              <a:gd name="connsiteY2985" fmla="*/ 962964 h 3047670"/>
              <a:gd name="connsiteX2986" fmla="*/ 938217 w 3044273"/>
              <a:gd name="connsiteY2986" fmla="*/ 987334 h 3047670"/>
              <a:gd name="connsiteX2987" fmla="*/ 913722 w 3044273"/>
              <a:gd name="connsiteY2987" fmla="*/ 963089 h 3047670"/>
              <a:gd name="connsiteX2988" fmla="*/ 938092 w 3044273"/>
              <a:gd name="connsiteY2988" fmla="*/ 938720 h 3047670"/>
              <a:gd name="connsiteX2989" fmla="*/ 2362690 w 3044273"/>
              <a:gd name="connsiteY2989" fmla="*/ 933570 h 3047670"/>
              <a:gd name="connsiteX2990" fmla="*/ 2396229 w 3044273"/>
              <a:gd name="connsiteY2990" fmla="*/ 966858 h 3047670"/>
              <a:gd name="connsiteX2991" fmla="*/ 2362941 w 3044273"/>
              <a:gd name="connsiteY2991" fmla="*/ 1000397 h 3047670"/>
              <a:gd name="connsiteX2992" fmla="*/ 2329403 w 3044273"/>
              <a:gd name="connsiteY2992" fmla="*/ 967108 h 3047670"/>
              <a:gd name="connsiteX2993" fmla="*/ 2362690 w 3044273"/>
              <a:gd name="connsiteY2993" fmla="*/ 933570 h 3047670"/>
              <a:gd name="connsiteX2994" fmla="*/ 2101287 w 3044273"/>
              <a:gd name="connsiteY2994" fmla="*/ 933193 h 3047670"/>
              <a:gd name="connsiteX2995" fmla="*/ 2127037 w 3044273"/>
              <a:gd name="connsiteY2995" fmla="*/ 958818 h 3047670"/>
              <a:gd name="connsiteX2996" fmla="*/ 2101412 w 3044273"/>
              <a:gd name="connsiteY2996" fmla="*/ 984569 h 3047670"/>
              <a:gd name="connsiteX2997" fmla="*/ 2075661 w 3044273"/>
              <a:gd name="connsiteY2997" fmla="*/ 958944 h 3047670"/>
              <a:gd name="connsiteX2998" fmla="*/ 2101287 w 3044273"/>
              <a:gd name="connsiteY2998" fmla="*/ 933193 h 3047670"/>
              <a:gd name="connsiteX2999" fmla="*/ 149982 w 3044273"/>
              <a:gd name="connsiteY2999" fmla="*/ 931684 h 3047670"/>
              <a:gd name="connsiteX3000" fmla="*/ 151490 w 3044273"/>
              <a:gd name="connsiteY3000" fmla="*/ 933191 h 3047670"/>
              <a:gd name="connsiteX3001" fmla="*/ 149982 w 3044273"/>
              <a:gd name="connsiteY3001" fmla="*/ 934699 h 3047670"/>
              <a:gd name="connsiteX3002" fmla="*/ 148350 w 3044273"/>
              <a:gd name="connsiteY3002" fmla="*/ 933191 h 3047670"/>
              <a:gd name="connsiteX3003" fmla="*/ 149982 w 3044273"/>
              <a:gd name="connsiteY3003" fmla="*/ 931684 h 3047670"/>
              <a:gd name="connsiteX3004" fmla="*/ 577577 w 3044273"/>
              <a:gd name="connsiteY3004" fmla="*/ 929676 h 3047670"/>
              <a:gd name="connsiteX3005" fmla="*/ 596923 w 3044273"/>
              <a:gd name="connsiteY3005" fmla="*/ 948895 h 3047670"/>
              <a:gd name="connsiteX3006" fmla="*/ 577704 w 3044273"/>
              <a:gd name="connsiteY3006" fmla="*/ 968241 h 3047670"/>
              <a:gd name="connsiteX3007" fmla="*/ 558358 w 3044273"/>
              <a:gd name="connsiteY3007" fmla="*/ 949022 h 3047670"/>
              <a:gd name="connsiteX3008" fmla="*/ 577577 w 3044273"/>
              <a:gd name="connsiteY3008" fmla="*/ 929676 h 3047670"/>
              <a:gd name="connsiteX3009" fmla="*/ 1392439 w 3044273"/>
              <a:gd name="connsiteY3009" fmla="*/ 926535 h 3047670"/>
              <a:gd name="connsiteX3010" fmla="*/ 1401358 w 3044273"/>
              <a:gd name="connsiteY3010" fmla="*/ 935328 h 3047670"/>
              <a:gd name="connsiteX3011" fmla="*/ 1392566 w 3044273"/>
              <a:gd name="connsiteY3011" fmla="*/ 944246 h 3047670"/>
              <a:gd name="connsiteX3012" fmla="*/ 1383647 w 3044273"/>
              <a:gd name="connsiteY3012" fmla="*/ 935453 h 3047670"/>
              <a:gd name="connsiteX3013" fmla="*/ 1392439 w 3044273"/>
              <a:gd name="connsiteY3013" fmla="*/ 926535 h 3047670"/>
              <a:gd name="connsiteX3014" fmla="*/ 1646811 w 3044273"/>
              <a:gd name="connsiteY3014" fmla="*/ 925782 h 3047670"/>
              <a:gd name="connsiteX3015" fmla="*/ 1655478 w 3044273"/>
              <a:gd name="connsiteY3015" fmla="*/ 934449 h 3047670"/>
              <a:gd name="connsiteX3016" fmla="*/ 1646811 w 3044273"/>
              <a:gd name="connsiteY3016" fmla="*/ 943117 h 3047670"/>
              <a:gd name="connsiteX3017" fmla="*/ 1638144 w 3044273"/>
              <a:gd name="connsiteY3017" fmla="*/ 934575 h 3047670"/>
              <a:gd name="connsiteX3018" fmla="*/ 1646811 w 3044273"/>
              <a:gd name="connsiteY3018" fmla="*/ 925782 h 3047670"/>
              <a:gd name="connsiteX3019" fmla="*/ 1115209 w 3044273"/>
              <a:gd name="connsiteY3019" fmla="*/ 925155 h 3047670"/>
              <a:gd name="connsiteX3020" fmla="*/ 1135810 w 3044273"/>
              <a:gd name="connsiteY3020" fmla="*/ 945631 h 3047670"/>
              <a:gd name="connsiteX3021" fmla="*/ 1115334 w 3044273"/>
              <a:gd name="connsiteY3021" fmla="*/ 966232 h 3047670"/>
              <a:gd name="connsiteX3022" fmla="*/ 1094733 w 3044273"/>
              <a:gd name="connsiteY3022" fmla="*/ 945756 h 3047670"/>
              <a:gd name="connsiteX3023" fmla="*/ 1115209 w 3044273"/>
              <a:gd name="connsiteY3023" fmla="*/ 925155 h 3047670"/>
              <a:gd name="connsiteX3024" fmla="*/ 2889140 w 3044273"/>
              <a:gd name="connsiteY3024" fmla="*/ 920882 h 3047670"/>
              <a:gd name="connsiteX3025" fmla="*/ 2891652 w 3044273"/>
              <a:gd name="connsiteY3025" fmla="*/ 923269 h 3047670"/>
              <a:gd name="connsiteX3026" fmla="*/ 2889267 w 3044273"/>
              <a:gd name="connsiteY3026" fmla="*/ 925656 h 3047670"/>
              <a:gd name="connsiteX3027" fmla="*/ 2886880 w 3044273"/>
              <a:gd name="connsiteY3027" fmla="*/ 923269 h 3047670"/>
              <a:gd name="connsiteX3028" fmla="*/ 2889140 w 3044273"/>
              <a:gd name="connsiteY3028" fmla="*/ 920882 h 3047670"/>
              <a:gd name="connsiteX3029" fmla="*/ 1923917 w 3044273"/>
              <a:gd name="connsiteY3029" fmla="*/ 920253 h 3047670"/>
              <a:gd name="connsiteX3030" fmla="*/ 1946402 w 3044273"/>
              <a:gd name="connsiteY3030" fmla="*/ 942486 h 3047670"/>
              <a:gd name="connsiteX3031" fmla="*/ 1924169 w 3044273"/>
              <a:gd name="connsiteY3031" fmla="*/ 964971 h 3047670"/>
              <a:gd name="connsiteX3032" fmla="*/ 1901683 w 3044273"/>
              <a:gd name="connsiteY3032" fmla="*/ 942738 h 3047670"/>
              <a:gd name="connsiteX3033" fmla="*/ 1923917 w 3044273"/>
              <a:gd name="connsiteY3033" fmla="*/ 920253 h 3047670"/>
              <a:gd name="connsiteX3034" fmla="*/ 2461800 w 3044273"/>
              <a:gd name="connsiteY3034" fmla="*/ 918622 h 3047670"/>
              <a:gd name="connsiteX3035" fmla="*/ 2485289 w 3044273"/>
              <a:gd name="connsiteY3035" fmla="*/ 941986 h 3047670"/>
              <a:gd name="connsiteX3036" fmla="*/ 2461925 w 3044273"/>
              <a:gd name="connsiteY3036" fmla="*/ 965476 h 3047670"/>
              <a:gd name="connsiteX3037" fmla="*/ 2438310 w 3044273"/>
              <a:gd name="connsiteY3037" fmla="*/ 942112 h 3047670"/>
              <a:gd name="connsiteX3038" fmla="*/ 2461800 w 3044273"/>
              <a:gd name="connsiteY3038" fmla="*/ 918622 h 3047670"/>
              <a:gd name="connsiteX3039" fmla="*/ 1562272 w 3044273"/>
              <a:gd name="connsiteY3039" fmla="*/ 916234 h 3047670"/>
              <a:gd name="connsiteX3040" fmla="*/ 1570060 w 3044273"/>
              <a:gd name="connsiteY3040" fmla="*/ 923897 h 3047670"/>
              <a:gd name="connsiteX3041" fmla="*/ 1562272 w 3044273"/>
              <a:gd name="connsiteY3041" fmla="*/ 931685 h 3047670"/>
              <a:gd name="connsiteX3042" fmla="*/ 1554483 w 3044273"/>
              <a:gd name="connsiteY3042" fmla="*/ 923897 h 3047670"/>
              <a:gd name="connsiteX3043" fmla="*/ 1562272 w 3044273"/>
              <a:gd name="connsiteY3043" fmla="*/ 916234 h 3047670"/>
              <a:gd name="connsiteX3044" fmla="*/ 1476980 w 3044273"/>
              <a:gd name="connsiteY3044" fmla="*/ 915356 h 3047670"/>
              <a:gd name="connsiteX3045" fmla="*/ 1485897 w 3044273"/>
              <a:gd name="connsiteY3045" fmla="*/ 924149 h 3047670"/>
              <a:gd name="connsiteX3046" fmla="*/ 1477105 w 3044273"/>
              <a:gd name="connsiteY3046" fmla="*/ 933066 h 3047670"/>
              <a:gd name="connsiteX3047" fmla="*/ 1468186 w 3044273"/>
              <a:gd name="connsiteY3047" fmla="*/ 924274 h 3047670"/>
              <a:gd name="connsiteX3048" fmla="*/ 1476980 w 3044273"/>
              <a:gd name="connsiteY3048" fmla="*/ 915356 h 3047670"/>
              <a:gd name="connsiteX3049" fmla="*/ 55143 w 3044273"/>
              <a:gd name="connsiteY3049" fmla="*/ 910959 h 3047670"/>
              <a:gd name="connsiteX3050" fmla="*/ 55771 w 3044273"/>
              <a:gd name="connsiteY3050" fmla="*/ 911587 h 3047670"/>
              <a:gd name="connsiteX3051" fmla="*/ 55143 w 3044273"/>
              <a:gd name="connsiteY3051" fmla="*/ 912215 h 3047670"/>
              <a:gd name="connsiteX3052" fmla="*/ 54516 w 3044273"/>
              <a:gd name="connsiteY3052" fmla="*/ 911587 h 3047670"/>
              <a:gd name="connsiteX3053" fmla="*/ 55143 w 3044273"/>
              <a:gd name="connsiteY3053" fmla="*/ 910959 h 3047670"/>
              <a:gd name="connsiteX3054" fmla="*/ 479471 w 3044273"/>
              <a:gd name="connsiteY3054" fmla="*/ 908698 h 3047670"/>
              <a:gd name="connsiteX3055" fmla="*/ 496178 w 3044273"/>
              <a:gd name="connsiteY3055" fmla="*/ 925279 h 3047670"/>
              <a:gd name="connsiteX3056" fmla="*/ 479597 w 3044273"/>
              <a:gd name="connsiteY3056" fmla="*/ 941986 h 3047670"/>
              <a:gd name="connsiteX3057" fmla="*/ 462890 w 3044273"/>
              <a:gd name="connsiteY3057" fmla="*/ 925405 h 3047670"/>
              <a:gd name="connsiteX3058" fmla="*/ 479471 w 3044273"/>
              <a:gd name="connsiteY3058" fmla="*/ 908698 h 3047670"/>
              <a:gd name="connsiteX3059" fmla="*/ 832826 w 3044273"/>
              <a:gd name="connsiteY3059" fmla="*/ 902543 h 3047670"/>
              <a:gd name="connsiteX3060" fmla="*/ 864104 w 3044273"/>
              <a:gd name="connsiteY3060" fmla="*/ 933696 h 3047670"/>
              <a:gd name="connsiteX3061" fmla="*/ 832951 w 3044273"/>
              <a:gd name="connsiteY3061" fmla="*/ 964974 h 3047670"/>
              <a:gd name="connsiteX3062" fmla="*/ 801674 w 3044273"/>
              <a:gd name="connsiteY3062" fmla="*/ 933821 h 3047670"/>
              <a:gd name="connsiteX3063" fmla="*/ 832826 w 3044273"/>
              <a:gd name="connsiteY3063" fmla="*/ 902543 h 3047670"/>
              <a:gd name="connsiteX3064" fmla="*/ 2559654 w 3044273"/>
              <a:gd name="connsiteY3064" fmla="*/ 900533 h 3047670"/>
              <a:gd name="connsiteX3065" fmla="*/ 2576990 w 3044273"/>
              <a:gd name="connsiteY3065" fmla="*/ 917741 h 3047670"/>
              <a:gd name="connsiteX3066" fmla="*/ 2559781 w 3044273"/>
              <a:gd name="connsiteY3066" fmla="*/ 935076 h 3047670"/>
              <a:gd name="connsiteX3067" fmla="*/ 2542445 w 3044273"/>
              <a:gd name="connsiteY3067" fmla="*/ 917867 h 3047670"/>
              <a:gd name="connsiteX3068" fmla="*/ 2559654 w 3044273"/>
              <a:gd name="connsiteY3068" fmla="*/ 900533 h 3047670"/>
              <a:gd name="connsiteX3069" fmla="*/ 2206301 w 3044273"/>
              <a:gd name="connsiteY3069" fmla="*/ 897896 h 3047670"/>
              <a:gd name="connsiteX3070" fmla="*/ 2237201 w 3044273"/>
              <a:gd name="connsiteY3070" fmla="*/ 928546 h 3047670"/>
              <a:gd name="connsiteX3071" fmla="*/ 2206551 w 3044273"/>
              <a:gd name="connsiteY3071" fmla="*/ 959447 h 3047670"/>
              <a:gd name="connsiteX3072" fmla="*/ 2175651 w 3044273"/>
              <a:gd name="connsiteY3072" fmla="*/ 928797 h 3047670"/>
              <a:gd name="connsiteX3073" fmla="*/ 2206301 w 3044273"/>
              <a:gd name="connsiteY3073" fmla="*/ 897896 h 3047670"/>
              <a:gd name="connsiteX3074" fmla="*/ 381870 w 3044273"/>
              <a:gd name="connsiteY3074" fmla="*/ 889352 h 3047670"/>
              <a:gd name="connsiteX3075" fmla="*/ 395059 w 3044273"/>
              <a:gd name="connsiteY3075" fmla="*/ 902416 h 3047670"/>
              <a:gd name="connsiteX3076" fmla="*/ 381995 w 3044273"/>
              <a:gd name="connsiteY3076" fmla="*/ 915480 h 3047670"/>
              <a:gd name="connsiteX3077" fmla="*/ 368931 w 3044273"/>
              <a:gd name="connsiteY3077" fmla="*/ 902416 h 3047670"/>
              <a:gd name="connsiteX3078" fmla="*/ 381870 w 3044273"/>
              <a:gd name="connsiteY3078" fmla="*/ 889352 h 3047670"/>
              <a:gd name="connsiteX3079" fmla="*/ 1849303 w 3044273"/>
              <a:gd name="connsiteY3079" fmla="*/ 885082 h 3047670"/>
              <a:gd name="connsiteX3080" fmla="*/ 1866009 w 3044273"/>
              <a:gd name="connsiteY3080" fmla="*/ 901663 h 3047670"/>
              <a:gd name="connsiteX3081" fmla="*/ 1849428 w 3044273"/>
              <a:gd name="connsiteY3081" fmla="*/ 918370 h 3047670"/>
              <a:gd name="connsiteX3082" fmla="*/ 1832721 w 3044273"/>
              <a:gd name="connsiteY3082" fmla="*/ 901789 h 3047670"/>
              <a:gd name="connsiteX3083" fmla="*/ 1849303 w 3044273"/>
              <a:gd name="connsiteY3083" fmla="*/ 885082 h 3047670"/>
              <a:gd name="connsiteX3084" fmla="*/ 1189572 w 3044273"/>
              <a:gd name="connsiteY3084" fmla="*/ 883575 h 3047670"/>
              <a:gd name="connsiteX3085" fmla="*/ 1210300 w 3044273"/>
              <a:gd name="connsiteY3085" fmla="*/ 904051 h 3047670"/>
              <a:gd name="connsiteX3086" fmla="*/ 1189824 w 3044273"/>
              <a:gd name="connsiteY3086" fmla="*/ 924652 h 3047670"/>
              <a:gd name="connsiteX3087" fmla="*/ 1169223 w 3044273"/>
              <a:gd name="connsiteY3087" fmla="*/ 904176 h 3047670"/>
              <a:gd name="connsiteX3088" fmla="*/ 1189572 w 3044273"/>
              <a:gd name="connsiteY3088" fmla="*/ 883575 h 3047670"/>
              <a:gd name="connsiteX3089" fmla="*/ 2657007 w 3044273"/>
              <a:gd name="connsiteY3089" fmla="*/ 881440 h 3047670"/>
              <a:gd name="connsiteX3090" fmla="*/ 2669693 w 3044273"/>
              <a:gd name="connsiteY3090" fmla="*/ 894001 h 3047670"/>
              <a:gd name="connsiteX3091" fmla="*/ 2657132 w 3044273"/>
              <a:gd name="connsiteY3091" fmla="*/ 906688 h 3047670"/>
              <a:gd name="connsiteX3092" fmla="*/ 2644445 w 3044273"/>
              <a:gd name="connsiteY3092" fmla="*/ 894127 h 3047670"/>
              <a:gd name="connsiteX3093" fmla="*/ 2657007 w 3044273"/>
              <a:gd name="connsiteY3093" fmla="*/ 881440 h 3047670"/>
              <a:gd name="connsiteX3094" fmla="*/ 729570 w 3044273"/>
              <a:gd name="connsiteY3094" fmla="*/ 879178 h 3047670"/>
              <a:gd name="connsiteX3095" fmla="*/ 756703 w 3044273"/>
              <a:gd name="connsiteY3095" fmla="*/ 906059 h 3047670"/>
              <a:gd name="connsiteX3096" fmla="*/ 729822 w 3044273"/>
              <a:gd name="connsiteY3096" fmla="*/ 933192 h 3047670"/>
              <a:gd name="connsiteX3097" fmla="*/ 702689 w 3044273"/>
              <a:gd name="connsiteY3097" fmla="*/ 906311 h 3047670"/>
              <a:gd name="connsiteX3098" fmla="*/ 729570 w 3044273"/>
              <a:gd name="connsiteY3098" fmla="*/ 879178 h 3047670"/>
              <a:gd name="connsiteX3099" fmla="*/ 2035842 w 3044273"/>
              <a:gd name="connsiteY3099" fmla="*/ 877922 h 3047670"/>
              <a:gd name="connsiteX3100" fmla="*/ 2062221 w 3044273"/>
              <a:gd name="connsiteY3100" fmla="*/ 904175 h 3047670"/>
              <a:gd name="connsiteX3101" fmla="*/ 2035967 w 3044273"/>
              <a:gd name="connsiteY3101" fmla="*/ 930555 h 3047670"/>
              <a:gd name="connsiteX3102" fmla="*/ 2009461 w 3044273"/>
              <a:gd name="connsiteY3102" fmla="*/ 904301 h 3047670"/>
              <a:gd name="connsiteX3103" fmla="*/ 2035842 w 3044273"/>
              <a:gd name="connsiteY3103" fmla="*/ 877922 h 3047670"/>
              <a:gd name="connsiteX3104" fmla="*/ 1003160 w 3044273"/>
              <a:gd name="connsiteY3104" fmla="*/ 877168 h 3047670"/>
              <a:gd name="connsiteX3105" fmla="*/ 1034061 w 3044273"/>
              <a:gd name="connsiteY3105" fmla="*/ 907818 h 3047670"/>
              <a:gd name="connsiteX3106" fmla="*/ 1003411 w 3044273"/>
              <a:gd name="connsiteY3106" fmla="*/ 938720 h 3047670"/>
              <a:gd name="connsiteX3107" fmla="*/ 972510 w 3044273"/>
              <a:gd name="connsiteY3107" fmla="*/ 908068 h 3047670"/>
              <a:gd name="connsiteX3108" fmla="*/ 1003160 w 3044273"/>
              <a:gd name="connsiteY3108" fmla="*/ 877168 h 3047670"/>
              <a:gd name="connsiteX3109" fmla="*/ 285145 w 3044273"/>
              <a:gd name="connsiteY3109" fmla="*/ 870134 h 3047670"/>
              <a:gd name="connsiteX3110" fmla="*/ 294692 w 3044273"/>
              <a:gd name="connsiteY3110" fmla="*/ 879555 h 3047670"/>
              <a:gd name="connsiteX3111" fmla="*/ 285145 w 3044273"/>
              <a:gd name="connsiteY3111" fmla="*/ 889102 h 3047670"/>
              <a:gd name="connsiteX3112" fmla="*/ 275598 w 3044273"/>
              <a:gd name="connsiteY3112" fmla="*/ 879680 h 3047670"/>
              <a:gd name="connsiteX3113" fmla="*/ 285145 w 3044273"/>
              <a:gd name="connsiteY3113" fmla="*/ 870134 h 3047670"/>
              <a:gd name="connsiteX3114" fmla="*/ 2309304 w 3044273"/>
              <a:gd name="connsiteY3114" fmla="*/ 869130 h 3047670"/>
              <a:gd name="connsiteX3115" fmla="*/ 2340834 w 3044273"/>
              <a:gd name="connsiteY3115" fmla="*/ 900408 h 3047670"/>
              <a:gd name="connsiteX3116" fmla="*/ 2309555 w 3044273"/>
              <a:gd name="connsiteY3116" fmla="*/ 931938 h 3047670"/>
              <a:gd name="connsiteX3117" fmla="*/ 2278027 w 3044273"/>
              <a:gd name="connsiteY3117" fmla="*/ 900659 h 3047670"/>
              <a:gd name="connsiteX3118" fmla="*/ 2309304 w 3044273"/>
              <a:gd name="connsiteY3118" fmla="*/ 869130 h 3047670"/>
              <a:gd name="connsiteX3119" fmla="*/ 2753729 w 3044273"/>
              <a:gd name="connsiteY3119" fmla="*/ 864356 h 3047670"/>
              <a:gd name="connsiteX3120" fmla="*/ 2760134 w 3044273"/>
              <a:gd name="connsiteY3120" fmla="*/ 870762 h 3047670"/>
              <a:gd name="connsiteX3121" fmla="*/ 2753729 w 3044273"/>
              <a:gd name="connsiteY3121" fmla="*/ 877168 h 3047670"/>
              <a:gd name="connsiteX3122" fmla="*/ 2747322 w 3044273"/>
              <a:gd name="connsiteY3122" fmla="*/ 870762 h 3047670"/>
              <a:gd name="connsiteX3123" fmla="*/ 2753729 w 3044273"/>
              <a:gd name="connsiteY3123" fmla="*/ 864356 h 3047670"/>
              <a:gd name="connsiteX3124" fmla="*/ 627948 w 3044273"/>
              <a:gd name="connsiteY3124" fmla="*/ 857070 h 3047670"/>
              <a:gd name="connsiteX3125" fmla="*/ 651061 w 3044273"/>
              <a:gd name="connsiteY3125" fmla="*/ 880058 h 3047670"/>
              <a:gd name="connsiteX3126" fmla="*/ 628073 w 3044273"/>
              <a:gd name="connsiteY3126" fmla="*/ 903172 h 3047670"/>
              <a:gd name="connsiteX3127" fmla="*/ 604960 w 3044273"/>
              <a:gd name="connsiteY3127" fmla="*/ 880184 h 3047670"/>
              <a:gd name="connsiteX3128" fmla="*/ 627948 w 3044273"/>
              <a:gd name="connsiteY3128" fmla="*/ 857070 h 3047670"/>
              <a:gd name="connsiteX3129" fmla="*/ 1268208 w 3044273"/>
              <a:gd name="connsiteY3129" fmla="*/ 855310 h 3047670"/>
              <a:gd name="connsiteX3130" fmla="*/ 1284160 w 3044273"/>
              <a:gd name="connsiteY3130" fmla="*/ 871138 h 3047670"/>
              <a:gd name="connsiteX3131" fmla="*/ 1268333 w 3044273"/>
              <a:gd name="connsiteY3131" fmla="*/ 887092 h 3047670"/>
              <a:gd name="connsiteX3132" fmla="*/ 1252379 w 3044273"/>
              <a:gd name="connsiteY3132" fmla="*/ 871264 h 3047670"/>
              <a:gd name="connsiteX3133" fmla="*/ 1268208 w 3044273"/>
              <a:gd name="connsiteY3133" fmla="*/ 855310 h 3047670"/>
              <a:gd name="connsiteX3134" fmla="*/ 188798 w 3044273"/>
              <a:gd name="connsiteY3134" fmla="*/ 853427 h 3047670"/>
              <a:gd name="connsiteX3135" fmla="*/ 192566 w 3044273"/>
              <a:gd name="connsiteY3135" fmla="*/ 857195 h 3047670"/>
              <a:gd name="connsiteX3136" fmla="*/ 188798 w 3044273"/>
              <a:gd name="connsiteY3136" fmla="*/ 860964 h 3047670"/>
              <a:gd name="connsiteX3137" fmla="*/ 185029 w 3044273"/>
              <a:gd name="connsiteY3137" fmla="*/ 857195 h 3047670"/>
              <a:gd name="connsiteX3138" fmla="*/ 188798 w 3044273"/>
              <a:gd name="connsiteY3138" fmla="*/ 853427 h 3047670"/>
              <a:gd name="connsiteX3139" fmla="*/ 1770417 w 3044273"/>
              <a:gd name="connsiteY3139" fmla="*/ 852799 h 3047670"/>
              <a:gd name="connsiteX3140" fmla="*/ 1787123 w 3044273"/>
              <a:gd name="connsiteY3140" fmla="*/ 869380 h 3047670"/>
              <a:gd name="connsiteX3141" fmla="*/ 1770542 w 3044273"/>
              <a:gd name="connsiteY3141" fmla="*/ 886087 h 3047670"/>
              <a:gd name="connsiteX3142" fmla="*/ 1753835 w 3044273"/>
              <a:gd name="connsiteY3142" fmla="*/ 869506 h 3047670"/>
              <a:gd name="connsiteX3143" fmla="*/ 1770417 w 3044273"/>
              <a:gd name="connsiteY3143" fmla="*/ 852799 h 3047670"/>
              <a:gd name="connsiteX3144" fmla="*/ 2849949 w 3044273"/>
              <a:gd name="connsiteY3144" fmla="*/ 846141 h 3047670"/>
              <a:gd name="connsiteX3145" fmla="*/ 2851456 w 3044273"/>
              <a:gd name="connsiteY3145" fmla="*/ 847648 h 3047670"/>
              <a:gd name="connsiteX3146" fmla="*/ 2849949 w 3044273"/>
              <a:gd name="connsiteY3146" fmla="*/ 849156 h 3047670"/>
              <a:gd name="connsiteX3147" fmla="*/ 2848316 w 3044273"/>
              <a:gd name="connsiteY3147" fmla="*/ 847648 h 3047670"/>
              <a:gd name="connsiteX3148" fmla="*/ 2849949 w 3044273"/>
              <a:gd name="connsiteY3148" fmla="*/ 846141 h 3047670"/>
              <a:gd name="connsiteX3149" fmla="*/ 2410674 w 3044273"/>
              <a:gd name="connsiteY3149" fmla="*/ 844885 h 3047670"/>
              <a:gd name="connsiteX3150" fmla="*/ 2439566 w 3044273"/>
              <a:gd name="connsiteY3150" fmla="*/ 873525 h 3047670"/>
              <a:gd name="connsiteX3151" fmla="*/ 2410925 w 3044273"/>
              <a:gd name="connsiteY3151" fmla="*/ 902416 h 3047670"/>
              <a:gd name="connsiteX3152" fmla="*/ 2382034 w 3044273"/>
              <a:gd name="connsiteY3152" fmla="*/ 873776 h 3047670"/>
              <a:gd name="connsiteX3153" fmla="*/ 2410674 w 3044273"/>
              <a:gd name="connsiteY3153" fmla="*/ 844885 h 3047670"/>
              <a:gd name="connsiteX3154" fmla="*/ 894126 w 3044273"/>
              <a:gd name="connsiteY3154" fmla="*/ 843378 h 3047670"/>
              <a:gd name="connsiteX3155" fmla="*/ 925405 w 3044273"/>
              <a:gd name="connsiteY3155" fmla="*/ 874404 h 3047670"/>
              <a:gd name="connsiteX3156" fmla="*/ 894378 w 3044273"/>
              <a:gd name="connsiteY3156" fmla="*/ 905684 h 3047670"/>
              <a:gd name="connsiteX3157" fmla="*/ 863100 w 3044273"/>
              <a:gd name="connsiteY3157" fmla="*/ 874656 h 3047670"/>
              <a:gd name="connsiteX3158" fmla="*/ 894126 w 3044273"/>
              <a:gd name="connsiteY3158" fmla="*/ 843378 h 3047670"/>
              <a:gd name="connsiteX3159" fmla="*/ 2144497 w 3044273"/>
              <a:gd name="connsiteY3159" fmla="*/ 840867 h 3047670"/>
              <a:gd name="connsiteX3160" fmla="*/ 2173765 w 3044273"/>
              <a:gd name="connsiteY3160" fmla="*/ 870010 h 3047670"/>
              <a:gd name="connsiteX3161" fmla="*/ 2144623 w 3044273"/>
              <a:gd name="connsiteY3161" fmla="*/ 899278 h 3047670"/>
              <a:gd name="connsiteX3162" fmla="*/ 2115355 w 3044273"/>
              <a:gd name="connsiteY3162" fmla="*/ 870135 h 3047670"/>
              <a:gd name="connsiteX3163" fmla="*/ 2144497 w 3044273"/>
              <a:gd name="connsiteY3163" fmla="*/ 840867 h 3047670"/>
              <a:gd name="connsiteX3164" fmla="*/ 527582 w 3044273"/>
              <a:gd name="connsiteY3164" fmla="*/ 838353 h 3047670"/>
              <a:gd name="connsiteX3165" fmla="*/ 544289 w 3044273"/>
              <a:gd name="connsiteY3165" fmla="*/ 854934 h 3047670"/>
              <a:gd name="connsiteX3166" fmla="*/ 527707 w 3044273"/>
              <a:gd name="connsiteY3166" fmla="*/ 871641 h 3047670"/>
              <a:gd name="connsiteX3167" fmla="*/ 511001 w 3044273"/>
              <a:gd name="connsiteY3167" fmla="*/ 855060 h 3047670"/>
              <a:gd name="connsiteX3168" fmla="*/ 527582 w 3044273"/>
              <a:gd name="connsiteY3168" fmla="*/ 838353 h 3047670"/>
              <a:gd name="connsiteX3169" fmla="*/ 92827 w 3044273"/>
              <a:gd name="connsiteY3169" fmla="*/ 833706 h 3047670"/>
              <a:gd name="connsiteX3170" fmla="*/ 94210 w 3044273"/>
              <a:gd name="connsiteY3170" fmla="*/ 835088 h 3047670"/>
              <a:gd name="connsiteX3171" fmla="*/ 92954 w 3044273"/>
              <a:gd name="connsiteY3171" fmla="*/ 836343 h 3047670"/>
              <a:gd name="connsiteX3172" fmla="*/ 91572 w 3044273"/>
              <a:gd name="connsiteY3172" fmla="*/ 835088 h 3047670"/>
              <a:gd name="connsiteX3173" fmla="*/ 92827 w 3044273"/>
              <a:gd name="connsiteY3173" fmla="*/ 833706 h 3047670"/>
              <a:gd name="connsiteX3174" fmla="*/ 1073379 w 3044273"/>
              <a:gd name="connsiteY3174" fmla="*/ 833204 h 3047670"/>
              <a:gd name="connsiteX3175" fmla="*/ 1100010 w 3044273"/>
              <a:gd name="connsiteY3175" fmla="*/ 859709 h 3047670"/>
              <a:gd name="connsiteX3176" fmla="*/ 1073505 w 3044273"/>
              <a:gd name="connsiteY3176" fmla="*/ 886339 h 3047670"/>
              <a:gd name="connsiteX3177" fmla="*/ 1046874 w 3044273"/>
              <a:gd name="connsiteY3177" fmla="*/ 859834 h 3047670"/>
              <a:gd name="connsiteX3178" fmla="*/ 1073379 w 3044273"/>
              <a:gd name="connsiteY3178" fmla="*/ 833204 h 3047670"/>
              <a:gd name="connsiteX3179" fmla="*/ 1965119 w 3044273"/>
              <a:gd name="connsiteY3179" fmla="*/ 830064 h 3047670"/>
              <a:gd name="connsiteX3180" fmla="*/ 1991625 w 3044273"/>
              <a:gd name="connsiteY3180" fmla="*/ 856317 h 3047670"/>
              <a:gd name="connsiteX3181" fmla="*/ 1965371 w 3044273"/>
              <a:gd name="connsiteY3181" fmla="*/ 882821 h 3047670"/>
              <a:gd name="connsiteX3182" fmla="*/ 1938865 w 3044273"/>
              <a:gd name="connsiteY3182" fmla="*/ 856568 h 3047670"/>
              <a:gd name="connsiteX3183" fmla="*/ 1965119 w 3044273"/>
              <a:gd name="connsiteY3183" fmla="*/ 830064 h 3047670"/>
              <a:gd name="connsiteX3184" fmla="*/ 2510914 w 3044273"/>
              <a:gd name="connsiteY3184" fmla="*/ 829059 h 3047670"/>
              <a:gd name="connsiteX3185" fmla="*/ 2529757 w 3044273"/>
              <a:gd name="connsiteY3185" fmla="*/ 847776 h 3047670"/>
              <a:gd name="connsiteX3186" fmla="*/ 2511041 w 3044273"/>
              <a:gd name="connsiteY3186" fmla="*/ 866619 h 3047670"/>
              <a:gd name="connsiteX3187" fmla="*/ 2492198 w 3044273"/>
              <a:gd name="connsiteY3187" fmla="*/ 847902 h 3047670"/>
              <a:gd name="connsiteX3188" fmla="*/ 2510914 w 3044273"/>
              <a:gd name="connsiteY3188" fmla="*/ 829059 h 3047670"/>
              <a:gd name="connsiteX3189" fmla="*/ 1350108 w 3044273"/>
              <a:gd name="connsiteY3189" fmla="*/ 825415 h 3047670"/>
              <a:gd name="connsiteX3190" fmla="*/ 1372089 w 3044273"/>
              <a:gd name="connsiteY3190" fmla="*/ 847271 h 3047670"/>
              <a:gd name="connsiteX3191" fmla="*/ 1350233 w 3044273"/>
              <a:gd name="connsiteY3191" fmla="*/ 869254 h 3047670"/>
              <a:gd name="connsiteX3192" fmla="*/ 1328250 w 3044273"/>
              <a:gd name="connsiteY3192" fmla="*/ 847398 h 3047670"/>
              <a:gd name="connsiteX3193" fmla="*/ 1350108 w 3044273"/>
              <a:gd name="connsiteY3193" fmla="*/ 825415 h 3047670"/>
              <a:gd name="connsiteX3194" fmla="*/ 1688390 w 3044273"/>
              <a:gd name="connsiteY3194" fmla="*/ 823656 h 3047670"/>
              <a:gd name="connsiteX3195" fmla="*/ 1710875 w 3044273"/>
              <a:gd name="connsiteY3195" fmla="*/ 845889 h 3047670"/>
              <a:gd name="connsiteX3196" fmla="*/ 1688642 w 3044273"/>
              <a:gd name="connsiteY3196" fmla="*/ 868374 h 3047670"/>
              <a:gd name="connsiteX3197" fmla="*/ 1666157 w 3044273"/>
              <a:gd name="connsiteY3197" fmla="*/ 846141 h 3047670"/>
              <a:gd name="connsiteX3198" fmla="*/ 1688390 w 3044273"/>
              <a:gd name="connsiteY3198" fmla="*/ 823656 h 3047670"/>
              <a:gd name="connsiteX3199" fmla="*/ 787730 w 3044273"/>
              <a:gd name="connsiteY3199" fmla="*/ 818883 h 3047670"/>
              <a:gd name="connsiteX3200" fmla="*/ 812853 w 3044273"/>
              <a:gd name="connsiteY3200" fmla="*/ 843754 h 3047670"/>
              <a:gd name="connsiteX3201" fmla="*/ 787982 w 3044273"/>
              <a:gd name="connsiteY3201" fmla="*/ 868877 h 3047670"/>
              <a:gd name="connsiteX3202" fmla="*/ 762859 w 3044273"/>
              <a:gd name="connsiteY3202" fmla="*/ 844006 h 3047670"/>
              <a:gd name="connsiteX3203" fmla="*/ 787730 w 3044273"/>
              <a:gd name="connsiteY3203" fmla="*/ 818883 h 3047670"/>
              <a:gd name="connsiteX3204" fmla="*/ 428093 w 3044273"/>
              <a:gd name="connsiteY3204" fmla="*/ 817753 h 3047670"/>
              <a:gd name="connsiteX3205" fmla="*/ 441032 w 3044273"/>
              <a:gd name="connsiteY3205" fmla="*/ 830566 h 3047670"/>
              <a:gd name="connsiteX3206" fmla="*/ 428220 w 3044273"/>
              <a:gd name="connsiteY3206" fmla="*/ 843504 h 3047670"/>
              <a:gd name="connsiteX3207" fmla="*/ 415407 w 3044273"/>
              <a:gd name="connsiteY3207" fmla="*/ 830692 h 3047670"/>
              <a:gd name="connsiteX3208" fmla="*/ 428093 w 3044273"/>
              <a:gd name="connsiteY3208" fmla="*/ 817753 h 3047670"/>
              <a:gd name="connsiteX3209" fmla="*/ 1434145 w 3044273"/>
              <a:gd name="connsiteY3209" fmla="*/ 812855 h 3047670"/>
              <a:gd name="connsiteX3210" fmla="*/ 1454117 w 3044273"/>
              <a:gd name="connsiteY3210" fmla="*/ 832703 h 3047670"/>
              <a:gd name="connsiteX3211" fmla="*/ 1434271 w 3044273"/>
              <a:gd name="connsiteY3211" fmla="*/ 852675 h 3047670"/>
              <a:gd name="connsiteX3212" fmla="*/ 1414298 w 3044273"/>
              <a:gd name="connsiteY3212" fmla="*/ 832828 h 3047670"/>
              <a:gd name="connsiteX3213" fmla="*/ 1434145 w 3044273"/>
              <a:gd name="connsiteY3213" fmla="*/ 812855 h 3047670"/>
              <a:gd name="connsiteX3214" fmla="*/ 1604353 w 3044273"/>
              <a:gd name="connsiteY3214" fmla="*/ 812225 h 3047670"/>
              <a:gd name="connsiteX3215" fmla="*/ 1624325 w 3044273"/>
              <a:gd name="connsiteY3215" fmla="*/ 832072 h 3047670"/>
              <a:gd name="connsiteX3216" fmla="*/ 1604479 w 3044273"/>
              <a:gd name="connsiteY3216" fmla="*/ 852045 h 3047670"/>
              <a:gd name="connsiteX3217" fmla="*/ 1584506 w 3044273"/>
              <a:gd name="connsiteY3217" fmla="*/ 832198 h 3047670"/>
              <a:gd name="connsiteX3218" fmla="*/ 1604353 w 3044273"/>
              <a:gd name="connsiteY3218" fmla="*/ 812225 h 3047670"/>
              <a:gd name="connsiteX3219" fmla="*/ 2250768 w 3044273"/>
              <a:gd name="connsiteY3219" fmla="*/ 811221 h 3047670"/>
              <a:gd name="connsiteX3220" fmla="*/ 2278278 w 3044273"/>
              <a:gd name="connsiteY3220" fmla="*/ 838606 h 3047670"/>
              <a:gd name="connsiteX3221" fmla="*/ 2250894 w 3044273"/>
              <a:gd name="connsiteY3221" fmla="*/ 866115 h 3047670"/>
              <a:gd name="connsiteX3222" fmla="*/ 2223385 w 3044273"/>
              <a:gd name="connsiteY3222" fmla="*/ 838731 h 3047670"/>
              <a:gd name="connsiteX3223" fmla="*/ 2250768 w 3044273"/>
              <a:gd name="connsiteY3223" fmla="*/ 811221 h 3047670"/>
              <a:gd name="connsiteX3224" fmla="*/ 2610152 w 3044273"/>
              <a:gd name="connsiteY3224" fmla="*/ 810216 h 3047670"/>
              <a:gd name="connsiteX3225" fmla="*/ 2622838 w 3044273"/>
              <a:gd name="connsiteY3225" fmla="*/ 822777 h 3047670"/>
              <a:gd name="connsiteX3226" fmla="*/ 2610277 w 3044273"/>
              <a:gd name="connsiteY3226" fmla="*/ 835464 h 3047670"/>
              <a:gd name="connsiteX3227" fmla="*/ 2597590 w 3044273"/>
              <a:gd name="connsiteY3227" fmla="*/ 822903 h 3047670"/>
              <a:gd name="connsiteX3228" fmla="*/ 2610152 w 3044273"/>
              <a:gd name="connsiteY3228" fmla="*/ 810216 h 3047670"/>
              <a:gd name="connsiteX3229" fmla="*/ 1519186 w 3044273"/>
              <a:gd name="connsiteY3229" fmla="*/ 808958 h 3047670"/>
              <a:gd name="connsiteX3230" fmla="*/ 1538028 w 3044273"/>
              <a:gd name="connsiteY3230" fmla="*/ 827675 h 3047670"/>
              <a:gd name="connsiteX3231" fmla="*/ 1519312 w 3044273"/>
              <a:gd name="connsiteY3231" fmla="*/ 846518 h 3047670"/>
              <a:gd name="connsiteX3232" fmla="*/ 1500470 w 3044273"/>
              <a:gd name="connsiteY3232" fmla="*/ 827801 h 3047670"/>
              <a:gd name="connsiteX3233" fmla="*/ 1519186 w 3044273"/>
              <a:gd name="connsiteY3233" fmla="*/ 808958 h 3047670"/>
              <a:gd name="connsiteX3234" fmla="*/ 329611 w 3044273"/>
              <a:gd name="connsiteY3234" fmla="*/ 798157 h 3047670"/>
              <a:gd name="connsiteX3235" fmla="*/ 338278 w 3044273"/>
              <a:gd name="connsiteY3235" fmla="*/ 806824 h 3047670"/>
              <a:gd name="connsiteX3236" fmla="*/ 329737 w 3044273"/>
              <a:gd name="connsiteY3236" fmla="*/ 815491 h 3047670"/>
              <a:gd name="connsiteX3237" fmla="*/ 321070 w 3044273"/>
              <a:gd name="connsiteY3237" fmla="*/ 806949 h 3047670"/>
              <a:gd name="connsiteX3238" fmla="*/ 329611 w 3044273"/>
              <a:gd name="connsiteY3238" fmla="*/ 798157 h 3047670"/>
              <a:gd name="connsiteX3239" fmla="*/ 683343 w 3044273"/>
              <a:gd name="connsiteY3239" fmla="*/ 792505 h 3047670"/>
              <a:gd name="connsiteX3240" fmla="*/ 706205 w 3044273"/>
              <a:gd name="connsiteY3240" fmla="*/ 815241 h 3047670"/>
              <a:gd name="connsiteX3241" fmla="*/ 683468 w 3044273"/>
              <a:gd name="connsiteY3241" fmla="*/ 838103 h 3047670"/>
              <a:gd name="connsiteX3242" fmla="*/ 660607 w 3044273"/>
              <a:gd name="connsiteY3242" fmla="*/ 815367 h 3047670"/>
              <a:gd name="connsiteX3243" fmla="*/ 683343 w 3044273"/>
              <a:gd name="connsiteY3243" fmla="*/ 792505 h 3047670"/>
              <a:gd name="connsiteX3244" fmla="*/ 2708635 w 3044273"/>
              <a:gd name="connsiteY3244" fmla="*/ 789992 h 3047670"/>
              <a:gd name="connsiteX3245" fmla="*/ 2717050 w 3044273"/>
              <a:gd name="connsiteY3245" fmla="*/ 798409 h 3047670"/>
              <a:gd name="connsiteX3246" fmla="*/ 2708635 w 3044273"/>
              <a:gd name="connsiteY3246" fmla="*/ 806826 h 3047670"/>
              <a:gd name="connsiteX3247" fmla="*/ 2700218 w 3044273"/>
              <a:gd name="connsiteY3247" fmla="*/ 798409 h 3047670"/>
              <a:gd name="connsiteX3248" fmla="*/ 2708635 w 3044273"/>
              <a:gd name="connsiteY3248" fmla="*/ 789992 h 3047670"/>
              <a:gd name="connsiteX3249" fmla="*/ 960575 w 3044273"/>
              <a:gd name="connsiteY3249" fmla="*/ 789741 h 3047670"/>
              <a:gd name="connsiteX3250" fmla="*/ 992105 w 3044273"/>
              <a:gd name="connsiteY3250" fmla="*/ 821019 h 3047670"/>
              <a:gd name="connsiteX3251" fmla="*/ 960827 w 3044273"/>
              <a:gd name="connsiteY3251" fmla="*/ 852549 h 3047670"/>
              <a:gd name="connsiteX3252" fmla="*/ 929298 w 3044273"/>
              <a:gd name="connsiteY3252" fmla="*/ 821270 h 3047670"/>
              <a:gd name="connsiteX3253" fmla="*/ 960575 w 3044273"/>
              <a:gd name="connsiteY3253" fmla="*/ 789741 h 3047670"/>
              <a:gd name="connsiteX3254" fmla="*/ 1148119 w 3044273"/>
              <a:gd name="connsiteY3254" fmla="*/ 789490 h 3047670"/>
              <a:gd name="connsiteX3255" fmla="*/ 1177387 w 3044273"/>
              <a:gd name="connsiteY3255" fmla="*/ 818633 h 3047670"/>
              <a:gd name="connsiteX3256" fmla="*/ 1148244 w 3044273"/>
              <a:gd name="connsiteY3256" fmla="*/ 847901 h 3047670"/>
              <a:gd name="connsiteX3257" fmla="*/ 1118977 w 3044273"/>
              <a:gd name="connsiteY3257" fmla="*/ 818758 h 3047670"/>
              <a:gd name="connsiteX3258" fmla="*/ 1148119 w 3044273"/>
              <a:gd name="connsiteY3258" fmla="*/ 789490 h 3047670"/>
              <a:gd name="connsiteX3259" fmla="*/ 2077544 w 3044273"/>
              <a:gd name="connsiteY3259" fmla="*/ 788234 h 3047670"/>
              <a:gd name="connsiteX3260" fmla="*/ 2106436 w 3044273"/>
              <a:gd name="connsiteY3260" fmla="*/ 816874 h 3047670"/>
              <a:gd name="connsiteX3261" fmla="*/ 2077796 w 3044273"/>
              <a:gd name="connsiteY3261" fmla="*/ 845765 h 3047670"/>
              <a:gd name="connsiteX3262" fmla="*/ 2048904 w 3044273"/>
              <a:gd name="connsiteY3262" fmla="*/ 817125 h 3047670"/>
              <a:gd name="connsiteX3263" fmla="*/ 2077544 w 3044273"/>
              <a:gd name="connsiteY3263" fmla="*/ 788234 h 3047670"/>
              <a:gd name="connsiteX3264" fmla="*/ 1890126 w 3044273"/>
              <a:gd name="connsiteY3264" fmla="*/ 787730 h 3047670"/>
              <a:gd name="connsiteX3265" fmla="*/ 1918515 w 3044273"/>
              <a:gd name="connsiteY3265" fmla="*/ 815993 h 3047670"/>
              <a:gd name="connsiteX3266" fmla="*/ 1890251 w 3044273"/>
              <a:gd name="connsiteY3266" fmla="*/ 844382 h 3047670"/>
              <a:gd name="connsiteX3267" fmla="*/ 1861863 w 3044273"/>
              <a:gd name="connsiteY3267" fmla="*/ 816119 h 3047670"/>
              <a:gd name="connsiteX3268" fmla="*/ 1890126 w 3044273"/>
              <a:gd name="connsiteY3268" fmla="*/ 787730 h 3047670"/>
              <a:gd name="connsiteX3269" fmla="*/ 2355028 w 3044273"/>
              <a:gd name="connsiteY3269" fmla="*/ 784842 h 3047670"/>
              <a:gd name="connsiteX3270" fmla="*/ 2379397 w 3044273"/>
              <a:gd name="connsiteY3270" fmla="*/ 809086 h 3047670"/>
              <a:gd name="connsiteX3271" fmla="*/ 2355154 w 3044273"/>
              <a:gd name="connsiteY3271" fmla="*/ 833581 h 3047670"/>
              <a:gd name="connsiteX3272" fmla="*/ 2330658 w 3044273"/>
              <a:gd name="connsiteY3272" fmla="*/ 809337 h 3047670"/>
              <a:gd name="connsiteX3273" fmla="*/ 2355028 w 3044273"/>
              <a:gd name="connsiteY3273" fmla="*/ 784842 h 3047670"/>
              <a:gd name="connsiteX3274" fmla="*/ 231882 w 3044273"/>
              <a:gd name="connsiteY3274" fmla="*/ 779817 h 3047670"/>
              <a:gd name="connsiteX3275" fmla="*/ 235651 w 3044273"/>
              <a:gd name="connsiteY3275" fmla="*/ 783585 h 3047670"/>
              <a:gd name="connsiteX3276" fmla="*/ 231882 w 3044273"/>
              <a:gd name="connsiteY3276" fmla="*/ 787354 h 3047670"/>
              <a:gd name="connsiteX3277" fmla="*/ 228114 w 3044273"/>
              <a:gd name="connsiteY3277" fmla="*/ 783585 h 3047670"/>
              <a:gd name="connsiteX3278" fmla="*/ 231882 w 3044273"/>
              <a:gd name="connsiteY3278" fmla="*/ 779817 h 3047670"/>
              <a:gd name="connsiteX3279" fmla="*/ 2806361 w 3044273"/>
              <a:gd name="connsiteY3279" fmla="*/ 770270 h 3047670"/>
              <a:gd name="connsiteX3280" fmla="*/ 2810381 w 3044273"/>
              <a:gd name="connsiteY3280" fmla="*/ 774290 h 3047670"/>
              <a:gd name="connsiteX3281" fmla="*/ 2806361 w 3044273"/>
              <a:gd name="connsiteY3281" fmla="*/ 778309 h 3047670"/>
              <a:gd name="connsiteX3282" fmla="*/ 2802341 w 3044273"/>
              <a:gd name="connsiteY3282" fmla="*/ 774290 h 3047670"/>
              <a:gd name="connsiteX3283" fmla="*/ 2806361 w 3044273"/>
              <a:gd name="connsiteY3283" fmla="*/ 770270 h 3047670"/>
              <a:gd name="connsiteX3284" fmla="*/ 580466 w 3044273"/>
              <a:gd name="connsiteY3284" fmla="*/ 768511 h 3047670"/>
              <a:gd name="connsiteX3285" fmla="*/ 600187 w 3044273"/>
              <a:gd name="connsiteY3285" fmla="*/ 788107 h 3047670"/>
              <a:gd name="connsiteX3286" fmla="*/ 580591 w 3044273"/>
              <a:gd name="connsiteY3286" fmla="*/ 807829 h 3047670"/>
              <a:gd name="connsiteX3287" fmla="*/ 560870 w 3044273"/>
              <a:gd name="connsiteY3287" fmla="*/ 788233 h 3047670"/>
              <a:gd name="connsiteX3288" fmla="*/ 580466 w 3044273"/>
              <a:gd name="connsiteY3288" fmla="*/ 768511 h 3047670"/>
              <a:gd name="connsiteX3289" fmla="*/ 2457529 w 3044273"/>
              <a:gd name="connsiteY3289" fmla="*/ 762607 h 3047670"/>
              <a:gd name="connsiteX3290" fmla="*/ 2476372 w 3044273"/>
              <a:gd name="connsiteY3290" fmla="*/ 781323 h 3047670"/>
              <a:gd name="connsiteX3291" fmla="*/ 2457655 w 3044273"/>
              <a:gd name="connsiteY3291" fmla="*/ 800166 h 3047670"/>
              <a:gd name="connsiteX3292" fmla="*/ 2438812 w 3044273"/>
              <a:gd name="connsiteY3292" fmla="*/ 781450 h 3047670"/>
              <a:gd name="connsiteX3293" fmla="*/ 2457529 w 3044273"/>
              <a:gd name="connsiteY3293" fmla="*/ 762607 h 3047670"/>
              <a:gd name="connsiteX3294" fmla="*/ 1226629 w 3044273"/>
              <a:gd name="connsiteY3294" fmla="*/ 759593 h 3047670"/>
              <a:gd name="connsiteX3295" fmla="*/ 1252380 w 3044273"/>
              <a:gd name="connsiteY3295" fmla="*/ 785218 h 3047670"/>
              <a:gd name="connsiteX3296" fmla="*/ 1226754 w 3044273"/>
              <a:gd name="connsiteY3296" fmla="*/ 810969 h 3047670"/>
              <a:gd name="connsiteX3297" fmla="*/ 1201004 w 3044273"/>
              <a:gd name="connsiteY3297" fmla="*/ 785344 h 3047670"/>
              <a:gd name="connsiteX3298" fmla="*/ 1226629 w 3044273"/>
              <a:gd name="connsiteY3298" fmla="*/ 759593 h 3047670"/>
              <a:gd name="connsiteX3299" fmla="*/ 134531 w 3044273"/>
              <a:gd name="connsiteY3299" fmla="*/ 759468 h 3047670"/>
              <a:gd name="connsiteX3300" fmla="*/ 135912 w 3044273"/>
              <a:gd name="connsiteY3300" fmla="*/ 760724 h 3047670"/>
              <a:gd name="connsiteX3301" fmla="*/ 134531 w 3044273"/>
              <a:gd name="connsiteY3301" fmla="*/ 762105 h 3047670"/>
              <a:gd name="connsiteX3302" fmla="*/ 133274 w 3044273"/>
              <a:gd name="connsiteY3302" fmla="*/ 760724 h 3047670"/>
              <a:gd name="connsiteX3303" fmla="*/ 134531 w 3044273"/>
              <a:gd name="connsiteY3303" fmla="*/ 759468 h 3047670"/>
              <a:gd name="connsiteX3304" fmla="*/ 850789 w 3044273"/>
              <a:gd name="connsiteY3304" fmla="*/ 758337 h 3047670"/>
              <a:gd name="connsiteX3305" fmla="*/ 879052 w 3044273"/>
              <a:gd name="connsiteY3305" fmla="*/ 786349 h 3047670"/>
              <a:gd name="connsiteX3306" fmla="*/ 851040 w 3044273"/>
              <a:gd name="connsiteY3306" fmla="*/ 814612 h 3047670"/>
              <a:gd name="connsiteX3307" fmla="*/ 822777 w 3044273"/>
              <a:gd name="connsiteY3307" fmla="*/ 786600 h 3047670"/>
              <a:gd name="connsiteX3308" fmla="*/ 850789 w 3044273"/>
              <a:gd name="connsiteY3308" fmla="*/ 758337 h 3047670"/>
              <a:gd name="connsiteX3309" fmla="*/ 1811492 w 3044273"/>
              <a:gd name="connsiteY3309" fmla="*/ 757835 h 3047670"/>
              <a:gd name="connsiteX3310" fmla="*/ 1836866 w 3044273"/>
              <a:gd name="connsiteY3310" fmla="*/ 782958 h 3047670"/>
              <a:gd name="connsiteX3311" fmla="*/ 1811743 w 3044273"/>
              <a:gd name="connsiteY3311" fmla="*/ 808332 h 3047670"/>
              <a:gd name="connsiteX3312" fmla="*/ 1786369 w 3044273"/>
              <a:gd name="connsiteY3312" fmla="*/ 783209 h 3047670"/>
              <a:gd name="connsiteX3313" fmla="*/ 1811492 w 3044273"/>
              <a:gd name="connsiteY3313" fmla="*/ 757835 h 3047670"/>
              <a:gd name="connsiteX3314" fmla="*/ 2187332 w 3044273"/>
              <a:gd name="connsiteY3314" fmla="*/ 753563 h 3047670"/>
              <a:gd name="connsiteX3315" fmla="*/ 2215470 w 3044273"/>
              <a:gd name="connsiteY3315" fmla="*/ 781575 h 3047670"/>
              <a:gd name="connsiteX3316" fmla="*/ 2187457 w 3044273"/>
              <a:gd name="connsiteY3316" fmla="*/ 809838 h 3047670"/>
              <a:gd name="connsiteX3317" fmla="*/ 2159195 w 3044273"/>
              <a:gd name="connsiteY3317" fmla="*/ 781826 h 3047670"/>
              <a:gd name="connsiteX3318" fmla="*/ 2187332 w 3044273"/>
              <a:gd name="connsiteY3318" fmla="*/ 753563 h 3047670"/>
              <a:gd name="connsiteX3319" fmla="*/ 2903452 w 3044273"/>
              <a:gd name="connsiteY3319" fmla="*/ 749793 h 3047670"/>
              <a:gd name="connsiteX3320" fmla="*/ 2904331 w 3044273"/>
              <a:gd name="connsiteY3320" fmla="*/ 750673 h 3047670"/>
              <a:gd name="connsiteX3321" fmla="*/ 2903452 w 3044273"/>
              <a:gd name="connsiteY3321" fmla="*/ 751553 h 3047670"/>
              <a:gd name="connsiteX3322" fmla="*/ 2902572 w 3044273"/>
              <a:gd name="connsiteY3322" fmla="*/ 750673 h 3047670"/>
              <a:gd name="connsiteX3323" fmla="*/ 2903452 w 3044273"/>
              <a:gd name="connsiteY3323" fmla="*/ 749793 h 3047670"/>
              <a:gd name="connsiteX3324" fmla="*/ 2558900 w 3044273"/>
              <a:gd name="connsiteY3324" fmla="*/ 746781 h 3047670"/>
              <a:gd name="connsiteX3325" fmla="*/ 2566689 w 3044273"/>
              <a:gd name="connsiteY3325" fmla="*/ 754568 h 3047670"/>
              <a:gd name="connsiteX3326" fmla="*/ 2559025 w 3044273"/>
              <a:gd name="connsiteY3326" fmla="*/ 762357 h 3047670"/>
              <a:gd name="connsiteX3327" fmla="*/ 2551237 w 3044273"/>
              <a:gd name="connsiteY3327" fmla="*/ 754695 h 3047670"/>
              <a:gd name="connsiteX3328" fmla="*/ 2558900 w 3044273"/>
              <a:gd name="connsiteY3328" fmla="*/ 746781 h 3047670"/>
              <a:gd name="connsiteX3329" fmla="*/ 478969 w 3044273"/>
              <a:gd name="connsiteY3329" fmla="*/ 745524 h 3047670"/>
              <a:gd name="connsiteX3330" fmla="*/ 495676 w 3044273"/>
              <a:gd name="connsiteY3330" fmla="*/ 762105 h 3047670"/>
              <a:gd name="connsiteX3331" fmla="*/ 479094 w 3044273"/>
              <a:gd name="connsiteY3331" fmla="*/ 778812 h 3047670"/>
              <a:gd name="connsiteX3332" fmla="*/ 462388 w 3044273"/>
              <a:gd name="connsiteY3332" fmla="*/ 762231 h 3047670"/>
              <a:gd name="connsiteX3333" fmla="*/ 478969 w 3044273"/>
              <a:gd name="connsiteY3333" fmla="*/ 745524 h 3047670"/>
              <a:gd name="connsiteX3334" fmla="*/ 1031673 w 3044273"/>
              <a:gd name="connsiteY3334" fmla="*/ 742008 h 3047670"/>
              <a:gd name="connsiteX3335" fmla="*/ 1063831 w 3044273"/>
              <a:gd name="connsiteY3335" fmla="*/ 773914 h 3047670"/>
              <a:gd name="connsiteX3336" fmla="*/ 1031925 w 3044273"/>
              <a:gd name="connsiteY3336" fmla="*/ 806071 h 3047670"/>
              <a:gd name="connsiteX3337" fmla="*/ 999642 w 3044273"/>
              <a:gd name="connsiteY3337" fmla="*/ 774039 h 3047670"/>
              <a:gd name="connsiteX3338" fmla="*/ 1031673 w 3044273"/>
              <a:gd name="connsiteY3338" fmla="*/ 742008 h 3047670"/>
              <a:gd name="connsiteX3339" fmla="*/ 2006445 w 3044273"/>
              <a:gd name="connsiteY3339" fmla="*/ 741254 h 3047670"/>
              <a:gd name="connsiteX3340" fmla="*/ 2035715 w 3044273"/>
              <a:gd name="connsiteY3340" fmla="*/ 770397 h 3047670"/>
              <a:gd name="connsiteX3341" fmla="*/ 2006572 w 3044273"/>
              <a:gd name="connsiteY3341" fmla="*/ 799665 h 3047670"/>
              <a:gd name="connsiteX3342" fmla="*/ 1977177 w 3044273"/>
              <a:gd name="connsiteY3342" fmla="*/ 770522 h 3047670"/>
              <a:gd name="connsiteX3343" fmla="*/ 2006445 w 3044273"/>
              <a:gd name="connsiteY3343" fmla="*/ 741254 h 3047670"/>
              <a:gd name="connsiteX3344" fmla="*/ 743388 w 3044273"/>
              <a:gd name="connsiteY3344" fmla="*/ 731958 h 3047670"/>
              <a:gd name="connsiteX3345" fmla="*/ 766250 w 3044273"/>
              <a:gd name="connsiteY3345" fmla="*/ 754694 h 3047670"/>
              <a:gd name="connsiteX3346" fmla="*/ 743513 w 3044273"/>
              <a:gd name="connsiteY3346" fmla="*/ 777556 h 3047670"/>
              <a:gd name="connsiteX3347" fmla="*/ 720652 w 3044273"/>
              <a:gd name="connsiteY3347" fmla="*/ 754819 h 3047670"/>
              <a:gd name="connsiteX3348" fmla="*/ 743388 w 3044273"/>
              <a:gd name="connsiteY3348" fmla="*/ 731958 h 3047670"/>
              <a:gd name="connsiteX3349" fmla="*/ 1307903 w 3044273"/>
              <a:gd name="connsiteY3349" fmla="*/ 729069 h 3047670"/>
              <a:gd name="connsiteX3350" fmla="*/ 1338803 w 3044273"/>
              <a:gd name="connsiteY3350" fmla="*/ 759719 h 3047670"/>
              <a:gd name="connsiteX3351" fmla="*/ 1308153 w 3044273"/>
              <a:gd name="connsiteY3351" fmla="*/ 790620 h 3047670"/>
              <a:gd name="connsiteX3352" fmla="*/ 1277253 w 3044273"/>
              <a:gd name="connsiteY3352" fmla="*/ 759970 h 3047670"/>
              <a:gd name="connsiteX3353" fmla="*/ 1307903 w 3044273"/>
              <a:gd name="connsiteY3353" fmla="*/ 729069 h 3047670"/>
              <a:gd name="connsiteX3354" fmla="*/ 1729842 w 3044273"/>
              <a:gd name="connsiteY3354" fmla="*/ 728189 h 3047670"/>
              <a:gd name="connsiteX3355" fmla="*/ 1760241 w 3044273"/>
              <a:gd name="connsiteY3355" fmla="*/ 758337 h 3047670"/>
              <a:gd name="connsiteX3356" fmla="*/ 1730092 w 3044273"/>
              <a:gd name="connsiteY3356" fmla="*/ 788735 h 3047670"/>
              <a:gd name="connsiteX3357" fmla="*/ 1699694 w 3044273"/>
              <a:gd name="connsiteY3357" fmla="*/ 758462 h 3047670"/>
              <a:gd name="connsiteX3358" fmla="*/ 1729842 w 3044273"/>
              <a:gd name="connsiteY3358" fmla="*/ 728189 h 3047670"/>
              <a:gd name="connsiteX3359" fmla="*/ 2294355 w 3044273"/>
              <a:gd name="connsiteY3359" fmla="*/ 725300 h 3047670"/>
              <a:gd name="connsiteX3360" fmla="*/ 2318348 w 3044273"/>
              <a:gd name="connsiteY3360" fmla="*/ 749166 h 3047670"/>
              <a:gd name="connsiteX3361" fmla="*/ 2294607 w 3044273"/>
              <a:gd name="connsiteY3361" fmla="*/ 773159 h 3047670"/>
              <a:gd name="connsiteX3362" fmla="*/ 2270614 w 3044273"/>
              <a:gd name="connsiteY3362" fmla="*/ 749293 h 3047670"/>
              <a:gd name="connsiteX3363" fmla="*/ 2294355 w 3044273"/>
              <a:gd name="connsiteY3363" fmla="*/ 725300 h 3047670"/>
              <a:gd name="connsiteX3364" fmla="*/ 2659267 w 3044273"/>
              <a:gd name="connsiteY3364" fmla="*/ 725050 h 3047670"/>
              <a:gd name="connsiteX3365" fmla="*/ 2663035 w 3044273"/>
              <a:gd name="connsiteY3365" fmla="*/ 728818 h 3047670"/>
              <a:gd name="connsiteX3366" fmla="*/ 2659267 w 3044273"/>
              <a:gd name="connsiteY3366" fmla="*/ 732587 h 3047670"/>
              <a:gd name="connsiteX3367" fmla="*/ 2655498 w 3044273"/>
              <a:gd name="connsiteY3367" fmla="*/ 728818 h 3047670"/>
              <a:gd name="connsiteX3368" fmla="*/ 2659267 w 3044273"/>
              <a:gd name="connsiteY3368" fmla="*/ 725050 h 3047670"/>
              <a:gd name="connsiteX3369" fmla="*/ 378476 w 3044273"/>
              <a:gd name="connsiteY3369" fmla="*/ 724922 h 3047670"/>
              <a:gd name="connsiteX3370" fmla="*/ 390661 w 3044273"/>
              <a:gd name="connsiteY3370" fmla="*/ 737107 h 3047670"/>
              <a:gd name="connsiteX3371" fmla="*/ 378476 w 3044273"/>
              <a:gd name="connsiteY3371" fmla="*/ 749293 h 3047670"/>
              <a:gd name="connsiteX3372" fmla="*/ 366292 w 3044273"/>
              <a:gd name="connsiteY3372" fmla="*/ 737107 h 3047670"/>
              <a:gd name="connsiteX3373" fmla="*/ 378476 w 3044273"/>
              <a:gd name="connsiteY3373" fmla="*/ 724922 h 3047670"/>
              <a:gd name="connsiteX3374" fmla="*/ 1391436 w 3044273"/>
              <a:gd name="connsiteY3374" fmla="*/ 713492 h 3047670"/>
              <a:gd name="connsiteX3375" fmla="*/ 1420704 w 3044273"/>
              <a:gd name="connsiteY3375" fmla="*/ 742635 h 3047670"/>
              <a:gd name="connsiteX3376" fmla="*/ 1391561 w 3044273"/>
              <a:gd name="connsiteY3376" fmla="*/ 771903 h 3047670"/>
              <a:gd name="connsiteX3377" fmla="*/ 1362294 w 3044273"/>
              <a:gd name="connsiteY3377" fmla="*/ 742760 h 3047670"/>
              <a:gd name="connsiteX3378" fmla="*/ 1391436 w 3044273"/>
              <a:gd name="connsiteY3378" fmla="*/ 713492 h 3047670"/>
              <a:gd name="connsiteX3379" fmla="*/ 1646184 w 3044273"/>
              <a:gd name="connsiteY3379" fmla="*/ 712488 h 3047670"/>
              <a:gd name="connsiteX3380" fmla="*/ 1675703 w 3044273"/>
              <a:gd name="connsiteY3380" fmla="*/ 741756 h 3047670"/>
              <a:gd name="connsiteX3381" fmla="*/ 1646436 w 3044273"/>
              <a:gd name="connsiteY3381" fmla="*/ 771276 h 3047670"/>
              <a:gd name="connsiteX3382" fmla="*/ 1616916 w 3044273"/>
              <a:gd name="connsiteY3382" fmla="*/ 741882 h 3047670"/>
              <a:gd name="connsiteX3383" fmla="*/ 1646184 w 3044273"/>
              <a:gd name="connsiteY3383" fmla="*/ 712488 h 3047670"/>
              <a:gd name="connsiteX3384" fmla="*/ 918370 w 3044273"/>
              <a:gd name="connsiteY3384" fmla="*/ 706835 h 3047670"/>
              <a:gd name="connsiteX3385" fmla="*/ 946132 w 3044273"/>
              <a:gd name="connsiteY3385" fmla="*/ 734470 h 3047670"/>
              <a:gd name="connsiteX3386" fmla="*/ 918622 w 3044273"/>
              <a:gd name="connsiteY3386" fmla="*/ 762231 h 3047670"/>
              <a:gd name="connsiteX3387" fmla="*/ 890861 w 3044273"/>
              <a:gd name="connsiteY3387" fmla="*/ 734596 h 3047670"/>
              <a:gd name="connsiteX3388" fmla="*/ 918370 w 3044273"/>
              <a:gd name="connsiteY3388" fmla="*/ 706835 h 3047670"/>
              <a:gd name="connsiteX3389" fmla="*/ 278988 w 3044273"/>
              <a:gd name="connsiteY3389" fmla="*/ 704950 h 3047670"/>
              <a:gd name="connsiteX3390" fmla="*/ 286777 w 3044273"/>
              <a:gd name="connsiteY3390" fmla="*/ 712613 h 3047670"/>
              <a:gd name="connsiteX3391" fmla="*/ 278988 w 3044273"/>
              <a:gd name="connsiteY3391" fmla="*/ 720401 h 3047670"/>
              <a:gd name="connsiteX3392" fmla="*/ 271201 w 3044273"/>
              <a:gd name="connsiteY3392" fmla="*/ 712613 h 3047670"/>
              <a:gd name="connsiteX3393" fmla="*/ 278988 w 3044273"/>
              <a:gd name="connsiteY3393" fmla="*/ 704950 h 3047670"/>
              <a:gd name="connsiteX3394" fmla="*/ 1476225 w 3044273"/>
              <a:gd name="connsiteY3394" fmla="*/ 704699 h 3047670"/>
              <a:gd name="connsiteX3395" fmla="*/ 1505492 w 3044273"/>
              <a:gd name="connsiteY3395" fmla="*/ 733842 h 3047670"/>
              <a:gd name="connsiteX3396" fmla="*/ 1476350 w 3044273"/>
              <a:gd name="connsiteY3396" fmla="*/ 763110 h 3047670"/>
              <a:gd name="connsiteX3397" fmla="*/ 1447082 w 3044273"/>
              <a:gd name="connsiteY3397" fmla="*/ 733967 h 3047670"/>
              <a:gd name="connsiteX3398" fmla="*/ 1476225 w 3044273"/>
              <a:gd name="connsiteY3398" fmla="*/ 704699 h 3047670"/>
              <a:gd name="connsiteX3399" fmla="*/ 1561519 w 3044273"/>
              <a:gd name="connsiteY3399" fmla="*/ 704574 h 3047670"/>
              <a:gd name="connsiteX3400" fmla="*/ 1590537 w 3044273"/>
              <a:gd name="connsiteY3400" fmla="*/ 733464 h 3047670"/>
              <a:gd name="connsiteX3401" fmla="*/ 1561645 w 3044273"/>
              <a:gd name="connsiteY3401" fmla="*/ 762607 h 3047670"/>
              <a:gd name="connsiteX3402" fmla="*/ 1532502 w 3044273"/>
              <a:gd name="connsiteY3402" fmla="*/ 733716 h 3047670"/>
              <a:gd name="connsiteX3403" fmla="*/ 1561519 w 3044273"/>
              <a:gd name="connsiteY3403" fmla="*/ 704574 h 3047670"/>
              <a:gd name="connsiteX3404" fmla="*/ 2119248 w 3044273"/>
              <a:gd name="connsiteY3404" fmla="*/ 704449 h 3047670"/>
              <a:gd name="connsiteX3405" fmla="*/ 2144998 w 3044273"/>
              <a:gd name="connsiteY3405" fmla="*/ 730074 h 3047670"/>
              <a:gd name="connsiteX3406" fmla="*/ 2119373 w 3044273"/>
              <a:gd name="connsiteY3406" fmla="*/ 755825 h 3047670"/>
              <a:gd name="connsiteX3407" fmla="*/ 2093622 w 3044273"/>
              <a:gd name="connsiteY3407" fmla="*/ 730200 h 3047670"/>
              <a:gd name="connsiteX3408" fmla="*/ 2119248 w 3044273"/>
              <a:gd name="connsiteY3408" fmla="*/ 704449 h 3047670"/>
              <a:gd name="connsiteX3409" fmla="*/ 637872 w 3044273"/>
              <a:gd name="connsiteY3409" fmla="*/ 703443 h 3047670"/>
              <a:gd name="connsiteX3410" fmla="*/ 659603 w 3044273"/>
              <a:gd name="connsiteY3410" fmla="*/ 725049 h 3047670"/>
              <a:gd name="connsiteX3411" fmla="*/ 637997 w 3044273"/>
              <a:gd name="connsiteY3411" fmla="*/ 746780 h 3047670"/>
              <a:gd name="connsiteX3412" fmla="*/ 616266 w 3044273"/>
              <a:gd name="connsiteY3412" fmla="*/ 725174 h 3047670"/>
              <a:gd name="connsiteX3413" fmla="*/ 637872 w 3044273"/>
              <a:gd name="connsiteY3413" fmla="*/ 703443 h 3047670"/>
              <a:gd name="connsiteX3414" fmla="*/ 2758626 w 3044273"/>
              <a:gd name="connsiteY3414" fmla="*/ 701810 h 3047670"/>
              <a:gd name="connsiteX3415" fmla="*/ 2760386 w 3044273"/>
              <a:gd name="connsiteY3415" fmla="*/ 703568 h 3047670"/>
              <a:gd name="connsiteX3416" fmla="*/ 2758626 w 3044273"/>
              <a:gd name="connsiteY3416" fmla="*/ 705327 h 3047670"/>
              <a:gd name="connsiteX3417" fmla="*/ 2756868 w 3044273"/>
              <a:gd name="connsiteY3417" fmla="*/ 703568 h 3047670"/>
              <a:gd name="connsiteX3418" fmla="*/ 2758626 w 3044273"/>
              <a:gd name="connsiteY3418" fmla="*/ 701810 h 3047670"/>
              <a:gd name="connsiteX3419" fmla="*/ 1931076 w 3044273"/>
              <a:gd name="connsiteY3419" fmla="*/ 701182 h 3047670"/>
              <a:gd name="connsiteX3420" fmla="*/ 1960219 w 3044273"/>
              <a:gd name="connsiteY3420" fmla="*/ 730072 h 3047670"/>
              <a:gd name="connsiteX3421" fmla="*/ 1931328 w 3044273"/>
              <a:gd name="connsiteY3421" fmla="*/ 759215 h 3047670"/>
              <a:gd name="connsiteX3422" fmla="*/ 1902186 w 3044273"/>
              <a:gd name="connsiteY3422" fmla="*/ 730324 h 3047670"/>
              <a:gd name="connsiteX3423" fmla="*/ 1931076 w 3044273"/>
              <a:gd name="connsiteY3423" fmla="*/ 701182 h 3047670"/>
              <a:gd name="connsiteX3424" fmla="*/ 1106415 w 3044273"/>
              <a:gd name="connsiteY3424" fmla="*/ 700304 h 3047670"/>
              <a:gd name="connsiteX3425" fmla="*/ 1139452 w 3044273"/>
              <a:gd name="connsiteY3425" fmla="*/ 733215 h 3047670"/>
              <a:gd name="connsiteX3426" fmla="*/ 1106667 w 3044273"/>
              <a:gd name="connsiteY3426" fmla="*/ 766252 h 3047670"/>
              <a:gd name="connsiteX3427" fmla="*/ 1073630 w 3044273"/>
              <a:gd name="connsiteY3427" fmla="*/ 733341 h 3047670"/>
              <a:gd name="connsiteX3428" fmla="*/ 1106415 w 3044273"/>
              <a:gd name="connsiteY3428" fmla="*/ 700304 h 3047670"/>
              <a:gd name="connsiteX3429" fmla="*/ 2399747 w 3044273"/>
              <a:gd name="connsiteY3429" fmla="*/ 698291 h 3047670"/>
              <a:gd name="connsiteX3430" fmla="*/ 2420348 w 3044273"/>
              <a:gd name="connsiteY3430" fmla="*/ 718767 h 3047670"/>
              <a:gd name="connsiteX3431" fmla="*/ 2399873 w 3044273"/>
              <a:gd name="connsiteY3431" fmla="*/ 739368 h 3047670"/>
              <a:gd name="connsiteX3432" fmla="*/ 2379272 w 3044273"/>
              <a:gd name="connsiteY3432" fmla="*/ 718892 h 3047670"/>
              <a:gd name="connsiteX3433" fmla="*/ 2399747 w 3044273"/>
              <a:gd name="connsiteY3433" fmla="*/ 698291 h 3047670"/>
              <a:gd name="connsiteX3434" fmla="*/ 180252 w 3044273"/>
              <a:gd name="connsiteY3434" fmla="*/ 685230 h 3047670"/>
              <a:gd name="connsiteX3435" fmla="*/ 183643 w 3044273"/>
              <a:gd name="connsiteY3435" fmla="*/ 688496 h 3047670"/>
              <a:gd name="connsiteX3436" fmla="*/ 180252 w 3044273"/>
              <a:gd name="connsiteY3436" fmla="*/ 691887 h 3047670"/>
              <a:gd name="connsiteX3437" fmla="*/ 176860 w 3044273"/>
              <a:gd name="connsiteY3437" fmla="*/ 688622 h 3047670"/>
              <a:gd name="connsiteX3438" fmla="*/ 180252 w 3044273"/>
              <a:gd name="connsiteY3438" fmla="*/ 685230 h 3047670"/>
              <a:gd name="connsiteX3439" fmla="*/ 533862 w 3044273"/>
              <a:gd name="connsiteY3439" fmla="*/ 677567 h 3047670"/>
              <a:gd name="connsiteX3440" fmla="*/ 553458 w 3044273"/>
              <a:gd name="connsiteY3440" fmla="*/ 697037 h 3047670"/>
              <a:gd name="connsiteX3441" fmla="*/ 534113 w 3044273"/>
              <a:gd name="connsiteY3441" fmla="*/ 716508 h 3047670"/>
              <a:gd name="connsiteX3442" fmla="*/ 514517 w 3044273"/>
              <a:gd name="connsiteY3442" fmla="*/ 697163 h 3047670"/>
              <a:gd name="connsiteX3443" fmla="*/ 533862 w 3044273"/>
              <a:gd name="connsiteY3443" fmla="*/ 677567 h 3047670"/>
              <a:gd name="connsiteX3444" fmla="*/ 807829 w 3044273"/>
              <a:gd name="connsiteY3444" fmla="*/ 676185 h 3047670"/>
              <a:gd name="connsiteX3445" fmla="*/ 830691 w 3044273"/>
              <a:gd name="connsiteY3445" fmla="*/ 698921 h 3047670"/>
              <a:gd name="connsiteX3446" fmla="*/ 807954 w 3044273"/>
              <a:gd name="connsiteY3446" fmla="*/ 721783 h 3047670"/>
              <a:gd name="connsiteX3447" fmla="*/ 785093 w 3044273"/>
              <a:gd name="connsiteY3447" fmla="*/ 699046 h 3047670"/>
              <a:gd name="connsiteX3448" fmla="*/ 807829 w 3044273"/>
              <a:gd name="connsiteY3448" fmla="*/ 676185 h 3047670"/>
              <a:gd name="connsiteX3449" fmla="*/ 2503503 w 3044273"/>
              <a:gd name="connsiteY3449" fmla="*/ 674927 h 3047670"/>
              <a:gd name="connsiteX3450" fmla="*/ 2518577 w 3044273"/>
              <a:gd name="connsiteY3450" fmla="*/ 689876 h 3047670"/>
              <a:gd name="connsiteX3451" fmla="*/ 2503503 w 3044273"/>
              <a:gd name="connsiteY3451" fmla="*/ 705075 h 3047670"/>
              <a:gd name="connsiteX3452" fmla="*/ 2488429 w 3044273"/>
              <a:gd name="connsiteY3452" fmla="*/ 690001 h 3047670"/>
              <a:gd name="connsiteX3453" fmla="*/ 2503503 w 3044273"/>
              <a:gd name="connsiteY3453" fmla="*/ 674927 h 3047670"/>
              <a:gd name="connsiteX3454" fmla="*/ 2229538 w 3044273"/>
              <a:gd name="connsiteY3454" fmla="*/ 668774 h 3047670"/>
              <a:gd name="connsiteX3455" fmla="*/ 2254660 w 3044273"/>
              <a:gd name="connsiteY3455" fmla="*/ 693645 h 3047670"/>
              <a:gd name="connsiteX3456" fmla="*/ 2229789 w 3044273"/>
              <a:gd name="connsiteY3456" fmla="*/ 718768 h 3047670"/>
              <a:gd name="connsiteX3457" fmla="*/ 2204666 w 3044273"/>
              <a:gd name="connsiteY3457" fmla="*/ 693897 h 3047670"/>
              <a:gd name="connsiteX3458" fmla="*/ 2229538 w 3044273"/>
              <a:gd name="connsiteY3458" fmla="*/ 668774 h 3047670"/>
              <a:gd name="connsiteX3459" fmla="*/ 1852567 w 3044273"/>
              <a:gd name="connsiteY3459" fmla="*/ 666889 h 3047670"/>
              <a:gd name="connsiteX3460" fmla="*/ 1882967 w 3044273"/>
              <a:gd name="connsiteY3460" fmla="*/ 697037 h 3047670"/>
              <a:gd name="connsiteX3461" fmla="*/ 1852692 w 3044273"/>
              <a:gd name="connsiteY3461" fmla="*/ 727435 h 3047670"/>
              <a:gd name="connsiteX3462" fmla="*/ 1822294 w 3044273"/>
              <a:gd name="connsiteY3462" fmla="*/ 697162 h 3047670"/>
              <a:gd name="connsiteX3463" fmla="*/ 1852567 w 3044273"/>
              <a:gd name="connsiteY3463" fmla="*/ 666889 h 3047670"/>
              <a:gd name="connsiteX3464" fmla="*/ 1184925 w 3044273"/>
              <a:gd name="connsiteY3464" fmla="*/ 666386 h 3047670"/>
              <a:gd name="connsiteX3465" fmla="*/ 1217962 w 3044273"/>
              <a:gd name="connsiteY3465" fmla="*/ 699297 h 3047670"/>
              <a:gd name="connsiteX3466" fmla="*/ 1185050 w 3044273"/>
              <a:gd name="connsiteY3466" fmla="*/ 732334 h 3047670"/>
              <a:gd name="connsiteX3467" fmla="*/ 1152014 w 3044273"/>
              <a:gd name="connsiteY3467" fmla="*/ 699548 h 3047670"/>
              <a:gd name="connsiteX3468" fmla="*/ 1184925 w 3044273"/>
              <a:gd name="connsiteY3468" fmla="*/ 666386 h 3047670"/>
              <a:gd name="connsiteX3469" fmla="*/ 989970 w 3044273"/>
              <a:gd name="connsiteY3469" fmla="*/ 660482 h 3047670"/>
              <a:gd name="connsiteX3470" fmla="*/ 1017730 w 3044273"/>
              <a:gd name="connsiteY3470" fmla="*/ 687991 h 3047670"/>
              <a:gd name="connsiteX3471" fmla="*/ 990095 w 3044273"/>
              <a:gd name="connsiteY3471" fmla="*/ 715753 h 3047670"/>
              <a:gd name="connsiteX3472" fmla="*/ 962335 w 3044273"/>
              <a:gd name="connsiteY3472" fmla="*/ 688243 h 3047670"/>
              <a:gd name="connsiteX3473" fmla="*/ 989970 w 3044273"/>
              <a:gd name="connsiteY3473" fmla="*/ 660482 h 3047670"/>
              <a:gd name="connsiteX3474" fmla="*/ 431487 w 3044273"/>
              <a:gd name="connsiteY3474" fmla="*/ 659228 h 3047670"/>
              <a:gd name="connsiteX3475" fmla="*/ 442542 w 3044273"/>
              <a:gd name="connsiteY3475" fmla="*/ 670282 h 3047670"/>
              <a:gd name="connsiteX3476" fmla="*/ 431487 w 3044273"/>
              <a:gd name="connsiteY3476" fmla="*/ 681336 h 3047670"/>
              <a:gd name="connsiteX3477" fmla="*/ 420433 w 3044273"/>
              <a:gd name="connsiteY3477" fmla="*/ 670282 h 3047670"/>
              <a:gd name="connsiteX3478" fmla="*/ 431487 w 3044273"/>
              <a:gd name="connsiteY3478" fmla="*/ 659228 h 3047670"/>
              <a:gd name="connsiteX3479" fmla="*/ 2047397 w 3044273"/>
              <a:gd name="connsiteY3479" fmla="*/ 657217 h 3047670"/>
              <a:gd name="connsiteX3480" fmla="*/ 2074656 w 3044273"/>
              <a:gd name="connsiteY3480" fmla="*/ 684350 h 3047670"/>
              <a:gd name="connsiteX3481" fmla="*/ 2047523 w 3044273"/>
              <a:gd name="connsiteY3481" fmla="*/ 711608 h 3047670"/>
              <a:gd name="connsiteX3482" fmla="*/ 2020265 w 3044273"/>
              <a:gd name="connsiteY3482" fmla="*/ 684475 h 3047670"/>
              <a:gd name="connsiteX3483" fmla="*/ 2047397 w 3044273"/>
              <a:gd name="connsiteY3483" fmla="*/ 657217 h 3047670"/>
              <a:gd name="connsiteX3484" fmla="*/ 2605754 w 3044273"/>
              <a:gd name="connsiteY3484" fmla="*/ 656338 h 3047670"/>
              <a:gd name="connsiteX3485" fmla="*/ 2611784 w 3044273"/>
              <a:gd name="connsiteY3485" fmla="*/ 662241 h 3047670"/>
              <a:gd name="connsiteX3486" fmla="*/ 2605880 w 3044273"/>
              <a:gd name="connsiteY3486" fmla="*/ 668270 h 3047670"/>
              <a:gd name="connsiteX3487" fmla="*/ 2599850 w 3044273"/>
              <a:gd name="connsiteY3487" fmla="*/ 662367 h 3047670"/>
              <a:gd name="connsiteX3488" fmla="*/ 2605754 w 3044273"/>
              <a:gd name="connsiteY3488" fmla="*/ 656338 h 3047670"/>
              <a:gd name="connsiteX3489" fmla="*/ 699423 w 3044273"/>
              <a:gd name="connsiteY3489" fmla="*/ 646664 h 3047670"/>
              <a:gd name="connsiteX3490" fmla="*/ 719019 w 3044273"/>
              <a:gd name="connsiteY3490" fmla="*/ 666010 h 3047670"/>
              <a:gd name="connsiteX3491" fmla="*/ 699674 w 3044273"/>
              <a:gd name="connsiteY3491" fmla="*/ 685607 h 3047670"/>
              <a:gd name="connsiteX3492" fmla="*/ 680078 w 3044273"/>
              <a:gd name="connsiteY3492" fmla="*/ 666261 h 3047670"/>
              <a:gd name="connsiteX3493" fmla="*/ 699423 w 3044273"/>
              <a:gd name="connsiteY3493" fmla="*/ 646664 h 3047670"/>
              <a:gd name="connsiteX3494" fmla="*/ 2337693 w 3044273"/>
              <a:gd name="connsiteY3494" fmla="*/ 643022 h 3047670"/>
              <a:gd name="connsiteX3495" fmla="*/ 2355029 w 3044273"/>
              <a:gd name="connsiteY3495" fmla="*/ 660230 h 3047670"/>
              <a:gd name="connsiteX3496" fmla="*/ 2337820 w 3044273"/>
              <a:gd name="connsiteY3496" fmla="*/ 677565 h 3047670"/>
              <a:gd name="connsiteX3497" fmla="*/ 2320484 w 3044273"/>
              <a:gd name="connsiteY3497" fmla="*/ 660357 h 3047670"/>
              <a:gd name="connsiteX3498" fmla="*/ 2337693 w 3044273"/>
              <a:gd name="connsiteY3498" fmla="*/ 643022 h 3047670"/>
              <a:gd name="connsiteX3499" fmla="*/ 1771421 w 3044273"/>
              <a:gd name="connsiteY3499" fmla="*/ 640761 h 3047670"/>
              <a:gd name="connsiteX3500" fmla="*/ 1801821 w 3044273"/>
              <a:gd name="connsiteY3500" fmla="*/ 670909 h 3047670"/>
              <a:gd name="connsiteX3501" fmla="*/ 1771546 w 3044273"/>
              <a:gd name="connsiteY3501" fmla="*/ 701307 h 3047670"/>
              <a:gd name="connsiteX3502" fmla="*/ 1741148 w 3044273"/>
              <a:gd name="connsiteY3502" fmla="*/ 671034 h 3047670"/>
              <a:gd name="connsiteX3503" fmla="*/ 1771421 w 3044273"/>
              <a:gd name="connsiteY3503" fmla="*/ 640761 h 3047670"/>
              <a:gd name="connsiteX3504" fmla="*/ 1265821 w 3044273"/>
              <a:gd name="connsiteY3504" fmla="*/ 640259 h 3047670"/>
              <a:gd name="connsiteX3505" fmla="*/ 1298481 w 3044273"/>
              <a:gd name="connsiteY3505" fmla="*/ 672667 h 3047670"/>
              <a:gd name="connsiteX3506" fmla="*/ 1266073 w 3044273"/>
              <a:gd name="connsiteY3506" fmla="*/ 705327 h 3047670"/>
              <a:gd name="connsiteX3507" fmla="*/ 1233414 w 3044273"/>
              <a:gd name="connsiteY3507" fmla="*/ 672919 h 3047670"/>
              <a:gd name="connsiteX3508" fmla="*/ 1265821 w 3044273"/>
              <a:gd name="connsiteY3508" fmla="*/ 640259 h 3047670"/>
              <a:gd name="connsiteX3509" fmla="*/ 329990 w 3044273"/>
              <a:gd name="connsiteY3509" fmla="*/ 637872 h 3047670"/>
              <a:gd name="connsiteX3510" fmla="*/ 336397 w 3044273"/>
              <a:gd name="connsiteY3510" fmla="*/ 644278 h 3047670"/>
              <a:gd name="connsiteX3511" fmla="*/ 329990 w 3044273"/>
              <a:gd name="connsiteY3511" fmla="*/ 650684 h 3047670"/>
              <a:gd name="connsiteX3512" fmla="*/ 323584 w 3044273"/>
              <a:gd name="connsiteY3512" fmla="*/ 644278 h 3047670"/>
              <a:gd name="connsiteX3513" fmla="*/ 329990 w 3044273"/>
              <a:gd name="connsiteY3513" fmla="*/ 637872 h 3047670"/>
              <a:gd name="connsiteX3514" fmla="*/ 2707126 w 3044273"/>
              <a:gd name="connsiteY3514" fmla="*/ 633225 h 3047670"/>
              <a:gd name="connsiteX3515" fmla="*/ 2709387 w 3044273"/>
              <a:gd name="connsiteY3515" fmla="*/ 635487 h 3047670"/>
              <a:gd name="connsiteX3516" fmla="*/ 2707126 w 3044273"/>
              <a:gd name="connsiteY3516" fmla="*/ 637747 h 3047670"/>
              <a:gd name="connsiteX3517" fmla="*/ 2704865 w 3044273"/>
              <a:gd name="connsiteY3517" fmla="*/ 635612 h 3047670"/>
              <a:gd name="connsiteX3518" fmla="*/ 2707126 w 3044273"/>
              <a:gd name="connsiteY3518" fmla="*/ 633225 h 3047670"/>
              <a:gd name="connsiteX3519" fmla="*/ 876288 w 3044273"/>
              <a:gd name="connsiteY3519" fmla="*/ 627321 h 3047670"/>
              <a:gd name="connsiteX3520" fmla="*/ 897141 w 3044273"/>
              <a:gd name="connsiteY3520" fmla="*/ 648047 h 3047670"/>
              <a:gd name="connsiteX3521" fmla="*/ 876414 w 3044273"/>
              <a:gd name="connsiteY3521" fmla="*/ 668900 h 3047670"/>
              <a:gd name="connsiteX3522" fmla="*/ 855562 w 3044273"/>
              <a:gd name="connsiteY3522" fmla="*/ 648173 h 3047670"/>
              <a:gd name="connsiteX3523" fmla="*/ 876288 w 3044273"/>
              <a:gd name="connsiteY3523" fmla="*/ 627321 h 3047670"/>
              <a:gd name="connsiteX3524" fmla="*/ 1688265 w 3044273"/>
              <a:gd name="connsiteY3524" fmla="*/ 624055 h 3047670"/>
              <a:gd name="connsiteX3525" fmla="*/ 1716655 w 3044273"/>
              <a:gd name="connsiteY3525" fmla="*/ 652318 h 3047670"/>
              <a:gd name="connsiteX3526" fmla="*/ 1688390 w 3044273"/>
              <a:gd name="connsiteY3526" fmla="*/ 680707 h 3047670"/>
              <a:gd name="connsiteX3527" fmla="*/ 1660002 w 3044273"/>
              <a:gd name="connsiteY3527" fmla="*/ 652443 h 3047670"/>
              <a:gd name="connsiteX3528" fmla="*/ 1688265 w 3044273"/>
              <a:gd name="connsiteY3528" fmla="*/ 624055 h 3047670"/>
              <a:gd name="connsiteX3529" fmla="*/ 1348852 w 3044273"/>
              <a:gd name="connsiteY3529" fmla="*/ 624055 h 3047670"/>
              <a:gd name="connsiteX3530" fmla="*/ 1378372 w 3044273"/>
              <a:gd name="connsiteY3530" fmla="*/ 653449 h 3047670"/>
              <a:gd name="connsiteX3531" fmla="*/ 1349103 w 3044273"/>
              <a:gd name="connsiteY3531" fmla="*/ 682968 h 3047670"/>
              <a:gd name="connsiteX3532" fmla="*/ 1319585 w 3044273"/>
              <a:gd name="connsiteY3532" fmla="*/ 653700 h 3047670"/>
              <a:gd name="connsiteX3533" fmla="*/ 1348852 w 3044273"/>
              <a:gd name="connsiteY3533" fmla="*/ 624055 h 3047670"/>
              <a:gd name="connsiteX3534" fmla="*/ 1065086 w 3044273"/>
              <a:gd name="connsiteY3534" fmla="*/ 622548 h 3047670"/>
              <a:gd name="connsiteX3535" fmla="*/ 1090336 w 3044273"/>
              <a:gd name="connsiteY3535" fmla="*/ 647671 h 3047670"/>
              <a:gd name="connsiteX3536" fmla="*/ 1065213 w 3044273"/>
              <a:gd name="connsiteY3536" fmla="*/ 673045 h 3047670"/>
              <a:gd name="connsiteX3537" fmla="*/ 1039838 w 3044273"/>
              <a:gd name="connsiteY3537" fmla="*/ 647922 h 3047670"/>
              <a:gd name="connsiteX3538" fmla="*/ 1065086 w 3044273"/>
              <a:gd name="connsiteY3538" fmla="*/ 622548 h 3047670"/>
              <a:gd name="connsiteX3539" fmla="*/ 2160829 w 3044273"/>
              <a:gd name="connsiteY3539" fmla="*/ 622045 h 3047670"/>
              <a:gd name="connsiteX3540" fmla="*/ 2182310 w 3044273"/>
              <a:gd name="connsiteY3540" fmla="*/ 643399 h 3047670"/>
              <a:gd name="connsiteX3541" fmla="*/ 2160956 w 3044273"/>
              <a:gd name="connsiteY3541" fmla="*/ 665005 h 3047670"/>
              <a:gd name="connsiteX3542" fmla="*/ 2139475 w 3044273"/>
              <a:gd name="connsiteY3542" fmla="*/ 643526 h 3047670"/>
              <a:gd name="connsiteX3543" fmla="*/ 2160829 w 3044273"/>
              <a:gd name="connsiteY3543" fmla="*/ 622045 h 3047670"/>
              <a:gd name="connsiteX3544" fmla="*/ 1971902 w 3044273"/>
              <a:gd name="connsiteY3544" fmla="*/ 620914 h 3047670"/>
              <a:gd name="connsiteX3545" fmla="*/ 1995518 w 3044273"/>
              <a:gd name="connsiteY3545" fmla="*/ 644279 h 3047670"/>
              <a:gd name="connsiteX3546" fmla="*/ 1972154 w 3044273"/>
              <a:gd name="connsiteY3546" fmla="*/ 667894 h 3047670"/>
              <a:gd name="connsiteX3547" fmla="*/ 1948664 w 3044273"/>
              <a:gd name="connsiteY3547" fmla="*/ 644530 h 3047670"/>
              <a:gd name="connsiteX3548" fmla="*/ 1971902 w 3044273"/>
              <a:gd name="connsiteY3548" fmla="*/ 620914 h 3047670"/>
              <a:gd name="connsiteX3549" fmla="*/ 593153 w 3044273"/>
              <a:gd name="connsiteY3549" fmla="*/ 618026 h 3047670"/>
              <a:gd name="connsiteX3550" fmla="*/ 610739 w 3044273"/>
              <a:gd name="connsiteY3550" fmla="*/ 635487 h 3047670"/>
              <a:gd name="connsiteX3551" fmla="*/ 593278 w 3044273"/>
              <a:gd name="connsiteY3551" fmla="*/ 653073 h 3047670"/>
              <a:gd name="connsiteX3552" fmla="*/ 575692 w 3044273"/>
              <a:gd name="connsiteY3552" fmla="*/ 635612 h 3047670"/>
              <a:gd name="connsiteX3553" fmla="*/ 593153 w 3044273"/>
              <a:gd name="connsiteY3553" fmla="*/ 618026 h 3047670"/>
              <a:gd name="connsiteX3554" fmla="*/ 229493 w 3044273"/>
              <a:gd name="connsiteY3554" fmla="*/ 616645 h 3047670"/>
              <a:gd name="connsiteX3555" fmla="*/ 232005 w 3044273"/>
              <a:gd name="connsiteY3555" fmla="*/ 619032 h 3047670"/>
              <a:gd name="connsiteX3556" fmla="*/ 229493 w 3044273"/>
              <a:gd name="connsiteY3556" fmla="*/ 621419 h 3047670"/>
              <a:gd name="connsiteX3557" fmla="*/ 227107 w 3044273"/>
              <a:gd name="connsiteY3557" fmla="*/ 619032 h 3047670"/>
              <a:gd name="connsiteX3558" fmla="*/ 229493 w 3044273"/>
              <a:gd name="connsiteY3558" fmla="*/ 616645 h 3047670"/>
              <a:gd name="connsiteX3559" fmla="*/ 2443962 w 3044273"/>
              <a:gd name="connsiteY3559" fmla="*/ 616017 h 3047670"/>
              <a:gd name="connsiteX3560" fmla="*/ 2456902 w 3044273"/>
              <a:gd name="connsiteY3560" fmla="*/ 628830 h 3047670"/>
              <a:gd name="connsiteX3561" fmla="*/ 2444088 w 3044273"/>
              <a:gd name="connsiteY3561" fmla="*/ 641768 h 3047670"/>
              <a:gd name="connsiteX3562" fmla="*/ 2431150 w 3044273"/>
              <a:gd name="connsiteY3562" fmla="*/ 628956 h 3047670"/>
              <a:gd name="connsiteX3563" fmla="*/ 2443962 w 3044273"/>
              <a:gd name="connsiteY3563" fmla="*/ 616017 h 3047670"/>
              <a:gd name="connsiteX3564" fmla="*/ 1433517 w 3044273"/>
              <a:gd name="connsiteY3564" fmla="*/ 612623 h 3047670"/>
              <a:gd name="connsiteX3565" fmla="*/ 1462785 w 3044273"/>
              <a:gd name="connsiteY3565" fmla="*/ 641766 h 3047670"/>
              <a:gd name="connsiteX3566" fmla="*/ 1433643 w 3044273"/>
              <a:gd name="connsiteY3566" fmla="*/ 671034 h 3047670"/>
              <a:gd name="connsiteX3567" fmla="*/ 1404250 w 3044273"/>
              <a:gd name="connsiteY3567" fmla="*/ 641891 h 3047670"/>
              <a:gd name="connsiteX3568" fmla="*/ 1433517 w 3044273"/>
              <a:gd name="connsiteY3568" fmla="*/ 612623 h 3047670"/>
              <a:gd name="connsiteX3569" fmla="*/ 1603726 w 3044273"/>
              <a:gd name="connsiteY3569" fmla="*/ 611870 h 3047670"/>
              <a:gd name="connsiteX3570" fmla="*/ 1632994 w 3044273"/>
              <a:gd name="connsiteY3570" fmla="*/ 641013 h 3047670"/>
              <a:gd name="connsiteX3571" fmla="*/ 1603851 w 3044273"/>
              <a:gd name="connsiteY3571" fmla="*/ 670407 h 3047670"/>
              <a:gd name="connsiteX3572" fmla="*/ 1574584 w 3044273"/>
              <a:gd name="connsiteY3572" fmla="*/ 641264 h 3047670"/>
              <a:gd name="connsiteX3573" fmla="*/ 1603726 w 3044273"/>
              <a:gd name="connsiteY3573" fmla="*/ 611870 h 3047670"/>
              <a:gd name="connsiteX3574" fmla="*/ 1518558 w 3044273"/>
              <a:gd name="connsiteY3574" fmla="*/ 608478 h 3047670"/>
              <a:gd name="connsiteX3575" fmla="*/ 1547826 w 3044273"/>
              <a:gd name="connsiteY3575" fmla="*/ 637621 h 3047670"/>
              <a:gd name="connsiteX3576" fmla="*/ 1518683 w 3044273"/>
              <a:gd name="connsiteY3576" fmla="*/ 666889 h 3047670"/>
              <a:gd name="connsiteX3577" fmla="*/ 1489416 w 3044273"/>
              <a:gd name="connsiteY3577" fmla="*/ 637746 h 3047670"/>
              <a:gd name="connsiteX3578" fmla="*/ 1518558 w 3044273"/>
              <a:gd name="connsiteY3578" fmla="*/ 608478 h 3047670"/>
              <a:gd name="connsiteX3579" fmla="*/ 2548475 w 3044273"/>
              <a:gd name="connsiteY3579" fmla="*/ 593152 h 3047670"/>
              <a:gd name="connsiteX3580" fmla="*/ 2554505 w 3044273"/>
              <a:gd name="connsiteY3580" fmla="*/ 599055 h 3047670"/>
              <a:gd name="connsiteX3581" fmla="*/ 2548601 w 3044273"/>
              <a:gd name="connsiteY3581" fmla="*/ 605084 h 3047670"/>
              <a:gd name="connsiteX3582" fmla="*/ 2542571 w 3044273"/>
              <a:gd name="connsiteY3582" fmla="*/ 599181 h 3047670"/>
              <a:gd name="connsiteX3583" fmla="*/ 2548475 w 3044273"/>
              <a:gd name="connsiteY3583" fmla="*/ 593152 h 3047670"/>
              <a:gd name="connsiteX3584" fmla="*/ 764994 w 3044273"/>
              <a:gd name="connsiteY3584" fmla="*/ 591771 h 3047670"/>
              <a:gd name="connsiteX3585" fmla="*/ 784966 w 3044273"/>
              <a:gd name="connsiteY3585" fmla="*/ 611618 h 3047670"/>
              <a:gd name="connsiteX3586" fmla="*/ 765119 w 3044273"/>
              <a:gd name="connsiteY3586" fmla="*/ 631591 h 3047670"/>
              <a:gd name="connsiteX3587" fmla="*/ 745146 w 3044273"/>
              <a:gd name="connsiteY3587" fmla="*/ 611744 h 3047670"/>
              <a:gd name="connsiteX3588" fmla="*/ 764994 w 3044273"/>
              <a:gd name="connsiteY3588" fmla="*/ 591771 h 3047670"/>
              <a:gd name="connsiteX3589" fmla="*/ 488264 w 3044273"/>
              <a:gd name="connsiteY3589" fmla="*/ 591268 h 3047670"/>
              <a:gd name="connsiteX3590" fmla="*/ 503589 w 3044273"/>
              <a:gd name="connsiteY3590" fmla="*/ 606467 h 3047670"/>
              <a:gd name="connsiteX3591" fmla="*/ 488390 w 3044273"/>
              <a:gd name="connsiteY3591" fmla="*/ 621792 h 3047670"/>
              <a:gd name="connsiteX3592" fmla="*/ 473065 w 3044273"/>
              <a:gd name="connsiteY3592" fmla="*/ 606593 h 3047670"/>
              <a:gd name="connsiteX3593" fmla="*/ 488264 w 3044273"/>
              <a:gd name="connsiteY3593" fmla="*/ 591268 h 3047670"/>
              <a:gd name="connsiteX3594" fmla="*/ 2271745 w 3044273"/>
              <a:gd name="connsiteY3594" fmla="*/ 586245 h 3047670"/>
              <a:gd name="connsiteX3595" fmla="*/ 2291717 w 3044273"/>
              <a:gd name="connsiteY3595" fmla="*/ 606093 h 3047670"/>
              <a:gd name="connsiteX3596" fmla="*/ 2271871 w 3044273"/>
              <a:gd name="connsiteY3596" fmla="*/ 626065 h 3047670"/>
              <a:gd name="connsiteX3597" fmla="*/ 2251897 w 3044273"/>
              <a:gd name="connsiteY3597" fmla="*/ 606218 h 3047670"/>
              <a:gd name="connsiteX3598" fmla="*/ 2271745 w 3044273"/>
              <a:gd name="connsiteY3598" fmla="*/ 586245 h 3047670"/>
              <a:gd name="connsiteX3599" fmla="*/ 1893519 w 3044273"/>
              <a:gd name="connsiteY3599" fmla="*/ 586119 h 3047670"/>
              <a:gd name="connsiteX3600" fmla="*/ 1918392 w 3044273"/>
              <a:gd name="connsiteY3600" fmla="*/ 610864 h 3047670"/>
              <a:gd name="connsiteX3601" fmla="*/ 1893770 w 3044273"/>
              <a:gd name="connsiteY3601" fmla="*/ 635736 h 3047670"/>
              <a:gd name="connsiteX3602" fmla="*/ 1868898 w 3044273"/>
              <a:gd name="connsiteY3602" fmla="*/ 610990 h 3047670"/>
              <a:gd name="connsiteX3603" fmla="*/ 1893519 w 3044273"/>
              <a:gd name="connsiteY3603" fmla="*/ 586119 h 3047670"/>
              <a:gd name="connsiteX3604" fmla="*/ 1143221 w 3044273"/>
              <a:gd name="connsiteY3604" fmla="*/ 585363 h 3047670"/>
              <a:gd name="connsiteX3605" fmla="*/ 1171610 w 3044273"/>
              <a:gd name="connsiteY3605" fmla="*/ 613626 h 3047670"/>
              <a:gd name="connsiteX3606" fmla="*/ 1143347 w 3044273"/>
              <a:gd name="connsiteY3606" fmla="*/ 642015 h 3047670"/>
              <a:gd name="connsiteX3607" fmla="*/ 1114958 w 3044273"/>
              <a:gd name="connsiteY3607" fmla="*/ 613752 h 3047670"/>
              <a:gd name="connsiteX3608" fmla="*/ 1143221 w 3044273"/>
              <a:gd name="connsiteY3608" fmla="*/ 585363 h 3047670"/>
              <a:gd name="connsiteX3609" fmla="*/ 948267 w 3044273"/>
              <a:gd name="connsiteY3609" fmla="*/ 579965 h 3047670"/>
              <a:gd name="connsiteX3610" fmla="*/ 970753 w 3044273"/>
              <a:gd name="connsiteY3610" fmla="*/ 602198 h 3047670"/>
              <a:gd name="connsiteX3611" fmla="*/ 948519 w 3044273"/>
              <a:gd name="connsiteY3611" fmla="*/ 624683 h 3047670"/>
              <a:gd name="connsiteX3612" fmla="*/ 926034 w 3044273"/>
              <a:gd name="connsiteY3612" fmla="*/ 602450 h 3047670"/>
              <a:gd name="connsiteX3613" fmla="*/ 948267 w 3044273"/>
              <a:gd name="connsiteY3613" fmla="*/ 579965 h 3047670"/>
              <a:gd name="connsiteX3614" fmla="*/ 2088346 w 3044273"/>
              <a:gd name="connsiteY3614" fmla="*/ 575943 h 3047670"/>
              <a:gd name="connsiteX3615" fmla="*/ 2110831 w 3044273"/>
              <a:gd name="connsiteY3615" fmla="*/ 598176 h 3047670"/>
              <a:gd name="connsiteX3616" fmla="*/ 2088598 w 3044273"/>
              <a:gd name="connsiteY3616" fmla="*/ 620661 h 3047670"/>
              <a:gd name="connsiteX3617" fmla="*/ 2066112 w 3044273"/>
              <a:gd name="connsiteY3617" fmla="*/ 598428 h 3047670"/>
              <a:gd name="connsiteX3618" fmla="*/ 2088346 w 3044273"/>
              <a:gd name="connsiteY3618" fmla="*/ 575943 h 3047670"/>
              <a:gd name="connsiteX3619" fmla="*/ 2651981 w 3044273"/>
              <a:gd name="connsiteY3619" fmla="*/ 568407 h 3047670"/>
              <a:gd name="connsiteX3620" fmla="*/ 2654242 w 3044273"/>
              <a:gd name="connsiteY3620" fmla="*/ 570669 h 3047670"/>
              <a:gd name="connsiteX3621" fmla="*/ 2651981 w 3044273"/>
              <a:gd name="connsiteY3621" fmla="*/ 572929 h 3047670"/>
              <a:gd name="connsiteX3622" fmla="*/ 2649720 w 3044273"/>
              <a:gd name="connsiteY3622" fmla="*/ 570669 h 3047670"/>
              <a:gd name="connsiteX3623" fmla="*/ 2651981 w 3044273"/>
              <a:gd name="connsiteY3623" fmla="*/ 568407 h 3047670"/>
              <a:gd name="connsiteX3624" fmla="*/ 384756 w 3044273"/>
              <a:gd name="connsiteY3624" fmla="*/ 567904 h 3047670"/>
              <a:gd name="connsiteX3625" fmla="*/ 395810 w 3044273"/>
              <a:gd name="connsiteY3625" fmla="*/ 578958 h 3047670"/>
              <a:gd name="connsiteX3626" fmla="*/ 384756 w 3044273"/>
              <a:gd name="connsiteY3626" fmla="*/ 590012 h 3047670"/>
              <a:gd name="connsiteX3627" fmla="*/ 373702 w 3044273"/>
              <a:gd name="connsiteY3627" fmla="*/ 578958 h 3047670"/>
              <a:gd name="connsiteX3628" fmla="*/ 384756 w 3044273"/>
              <a:gd name="connsiteY3628" fmla="*/ 567904 h 3047670"/>
              <a:gd name="connsiteX3629" fmla="*/ 655960 w 3044273"/>
              <a:gd name="connsiteY3629" fmla="*/ 558483 h 3047670"/>
              <a:gd name="connsiteX3630" fmla="*/ 675554 w 3044273"/>
              <a:gd name="connsiteY3630" fmla="*/ 577829 h 3047670"/>
              <a:gd name="connsiteX3631" fmla="*/ 656210 w 3044273"/>
              <a:gd name="connsiteY3631" fmla="*/ 597426 h 3047670"/>
              <a:gd name="connsiteX3632" fmla="*/ 636614 w 3044273"/>
              <a:gd name="connsiteY3632" fmla="*/ 578080 h 3047670"/>
              <a:gd name="connsiteX3633" fmla="*/ 655960 w 3044273"/>
              <a:gd name="connsiteY3633" fmla="*/ 558483 h 3047670"/>
              <a:gd name="connsiteX3634" fmla="*/ 1812749 w 3044273"/>
              <a:gd name="connsiteY3634" fmla="*/ 557102 h 3047670"/>
              <a:gd name="connsiteX3635" fmla="*/ 1839630 w 3044273"/>
              <a:gd name="connsiteY3635" fmla="*/ 583733 h 3047670"/>
              <a:gd name="connsiteX3636" fmla="*/ 1813000 w 3044273"/>
              <a:gd name="connsiteY3636" fmla="*/ 610614 h 3047670"/>
              <a:gd name="connsiteX3637" fmla="*/ 1786119 w 3044273"/>
              <a:gd name="connsiteY3637" fmla="*/ 583983 h 3047670"/>
              <a:gd name="connsiteX3638" fmla="*/ 1812749 w 3044273"/>
              <a:gd name="connsiteY3638" fmla="*/ 557102 h 3047670"/>
              <a:gd name="connsiteX3639" fmla="*/ 1223740 w 3044273"/>
              <a:gd name="connsiteY3639" fmla="*/ 556348 h 3047670"/>
              <a:gd name="connsiteX3640" fmla="*/ 1253510 w 3044273"/>
              <a:gd name="connsiteY3640" fmla="*/ 585867 h 3047670"/>
              <a:gd name="connsiteX3641" fmla="*/ 1223991 w 3044273"/>
              <a:gd name="connsiteY3641" fmla="*/ 615639 h 3047670"/>
              <a:gd name="connsiteX3642" fmla="*/ 1194220 w 3044273"/>
              <a:gd name="connsiteY3642" fmla="*/ 586119 h 3047670"/>
              <a:gd name="connsiteX3643" fmla="*/ 1223740 w 3044273"/>
              <a:gd name="connsiteY3643" fmla="*/ 556348 h 3047670"/>
              <a:gd name="connsiteX3644" fmla="*/ 2380527 w 3044273"/>
              <a:gd name="connsiteY3644" fmla="*/ 554463 h 3047670"/>
              <a:gd name="connsiteX3645" fmla="*/ 2397863 w 3044273"/>
              <a:gd name="connsiteY3645" fmla="*/ 571671 h 3047670"/>
              <a:gd name="connsiteX3646" fmla="*/ 2380654 w 3044273"/>
              <a:gd name="connsiteY3646" fmla="*/ 589006 h 3047670"/>
              <a:gd name="connsiteX3647" fmla="*/ 2363318 w 3044273"/>
              <a:gd name="connsiteY3647" fmla="*/ 571798 h 3047670"/>
              <a:gd name="connsiteX3648" fmla="*/ 2380527 w 3044273"/>
              <a:gd name="connsiteY3648" fmla="*/ 554463 h 3047670"/>
              <a:gd name="connsiteX3649" fmla="*/ 282253 w 3044273"/>
              <a:gd name="connsiteY3649" fmla="*/ 547808 h 3047670"/>
              <a:gd name="connsiteX3650" fmla="*/ 286775 w 3044273"/>
              <a:gd name="connsiteY3650" fmla="*/ 552205 h 3047670"/>
              <a:gd name="connsiteX3651" fmla="*/ 282378 w 3044273"/>
              <a:gd name="connsiteY3651" fmla="*/ 556601 h 3047670"/>
              <a:gd name="connsiteX3652" fmla="*/ 277982 w 3044273"/>
              <a:gd name="connsiteY3652" fmla="*/ 552205 h 3047670"/>
              <a:gd name="connsiteX3653" fmla="*/ 282253 w 3044273"/>
              <a:gd name="connsiteY3653" fmla="*/ 547808 h 3047670"/>
              <a:gd name="connsiteX3654" fmla="*/ 834333 w 3044273"/>
              <a:gd name="connsiteY3654" fmla="*/ 545042 h 3047670"/>
              <a:gd name="connsiteX3655" fmla="*/ 851165 w 3044273"/>
              <a:gd name="connsiteY3655" fmla="*/ 561749 h 3047670"/>
              <a:gd name="connsiteX3656" fmla="*/ 834459 w 3044273"/>
              <a:gd name="connsiteY3656" fmla="*/ 578582 h 3047670"/>
              <a:gd name="connsiteX3657" fmla="*/ 817500 w 3044273"/>
              <a:gd name="connsiteY3657" fmla="*/ 561875 h 3047670"/>
              <a:gd name="connsiteX3658" fmla="*/ 834333 w 3044273"/>
              <a:gd name="connsiteY3658" fmla="*/ 545042 h 3047670"/>
              <a:gd name="connsiteX3659" fmla="*/ 1023634 w 3044273"/>
              <a:gd name="connsiteY3659" fmla="*/ 541777 h 3047670"/>
              <a:gd name="connsiteX3660" fmla="*/ 1044110 w 3044273"/>
              <a:gd name="connsiteY3660" fmla="*/ 562126 h 3047670"/>
              <a:gd name="connsiteX3661" fmla="*/ 1023761 w 3044273"/>
              <a:gd name="connsiteY3661" fmla="*/ 582602 h 3047670"/>
              <a:gd name="connsiteX3662" fmla="*/ 1003285 w 3044273"/>
              <a:gd name="connsiteY3662" fmla="*/ 562378 h 3047670"/>
              <a:gd name="connsiteX3663" fmla="*/ 1023634 w 3044273"/>
              <a:gd name="connsiteY3663" fmla="*/ 541777 h 3047670"/>
              <a:gd name="connsiteX3664" fmla="*/ 1306395 w 3044273"/>
              <a:gd name="connsiteY3664" fmla="*/ 540897 h 3047670"/>
              <a:gd name="connsiteX3665" fmla="*/ 1330638 w 3044273"/>
              <a:gd name="connsiteY3665" fmla="*/ 564890 h 3047670"/>
              <a:gd name="connsiteX3666" fmla="*/ 1306646 w 3044273"/>
              <a:gd name="connsiteY3666" fmla="*/ 589133 h 3047670"/>
              <a:gd name="connsiteX3667" fmla="*/ 1282402 w 3044273"/>
              <a:gd name="connsiteY3667" fmla="*/ 565140 h 3047670"/>
              <a:gd name="connsiteX3668" fmla="*/ 1306395 w 3044273"/>
              <a:gd name="connsiteY3668" fmla="*/ 540897 h 3047670"/>
              <a:gd name="connsiteX3669" fmla="*/ 1729967 w 3044273"/>
              <a:gd name="connsiteY3669" fmla="*/ 540772 h 3047670"/>
              <a:gd name="connsiteX3670" fmla="*/ 1752830 w 3044273"/>
              <a:gd name="connsiteY3670" fmla="*/ 563508 h 3047670"/>
              <a:gd name="connsiteX3671" fmla="*/ 1730092 w 3044273"/>
              <a:gd name="connsiteY3671" fmla="*/ 586370 h 3047670"/>
              <a:gd name="connsiteX3672" fmla="*/ 1707231 w 3044273"/>
              <a:gd name="connsiteY3672" fmla="*/ 563633 h 3047670"/>
              <a:gd name="connsiteX3673" fmla="*/ 1729967 w 3044273"/>
              <a:gd name="connsiteY3673" fmla="*/ 540772 h 3047670"/>
              <a:gd name="connsiteX3674" fmla="*/ 2202281 w 3044273"/>
              <a:gd name="connsiteY3674" fmla="*/ 540395 h 3047670"/>
              <a:gd name="connsiteX3675" fmla="*/ 2218736 w 3044273"/>
              <a:gd name="connsiteY3675" fmla="*/ 556724 h 3047670"/>
              <a:gd name="connsiteX3676" fmla="*/ 2202407 w 3044273"/>
              <a:gd name="connsiteY3676" fmla="*/ 573180 h 3047670"/>
              <a:gd name="connsiteX3677" fmla="*/ 2185950 w 3044273"/>
              <a:gd name="connsiteY3677" fmla="*/ 556851 h 3047670"/>
              <a:gd name="connsiteX3678" fmla="*/ 2202281 w 3044273"/>
              <a:gd name="connsiteY3678" fmla="*/ 540395 h 3047670"/>
              <a:gd name="connsiteX3679" fmla="*/ 2012853 w 3044273"/>
              <a:gd name="connsiteY3679" fmla="*/ 540142 h 3047670"/>
              <a:gd name="connsiteX3680" fmla="*/ 2031570 w 3044273"/>
              <a:gd name="connsiteY3680" fmla="*/ 558607 h 3047670"/>
              <a:gd name="connsiteX3681" fmla="*/ 2012978 w 3044273"/>
              <a:gd name="connsiteY3681" fmla="*/ 577323 h 3047670"/>
              <a:gd name="connsiteX3682" fmla="*/ 1994387 w 3044273"/>
              <a:gd name="connsiteY3682" fmla="*/ 558733 h 3047670"/>
              <a:gd name="connsiteX3683" fmla="*/ 2012853 w 3044273"/>
              <a:gd name="connsiteY3683" fmla="*/ 540142 h 3047670"/>
              <a:gd name="connsiteX3684" fmla="*/ 548559 w 3044273"/>
              <a:gd name="connsiteY3684" fmla="*/ 531476 h 3047670"/>
              <a:gd name="connsiteX3685" fmla="*/ 563759 w 3044273"/>
              <a:gd name="connsiteY3685" fmla="*/ 546425 h 3047670"/>
              <a:gd name="connsiteX3686" fmla="*/ 548811 w 3044273"/>
              <a:gd name="connsiteY3686" fmla="*/ 561499 h 3047670"/>
              <a:gd name="connsiteX3687" fmla="*/ 533737 w 3044273"/>
              <a:gd name="connsiteY3687" fmla="*/ 546550 h 3047670"/>
              <a:gd name="connsiteX3688" fmla="*/ 548559 w 3044273"/>
              <a:gd name="connsiteY3688" fmla="*/ 531476 h 3047670"/>
              <a:gd name="connsiteX3689" fmla="*/ 2487677 w 3044273"/>
              <a:gd name="connsiteY3689" fmla="*/ 530094 h 3047670"/>
              <a:gd name="connsiteX3690" fmla="*/ 2497223 w 3044273"/>
              <a:gd name="connsiteY3690" fmla="*/ 539515 h 3047670"/>
              <a:gd name="connsiteX3691" fmla="*/ 2487677 w 3044273"/>
              <a:gd name="connsiteY3691" fmla="*/ 549062 h 3047670"/>
              <a:gd name="connsiteX3692" fmla="*/ 2478130 w 3044273"/>
              <a:gd name="connsiteY3692" fmla="*/ 539515 h 3047670"/>
              <a:gd name="connsiteX3693" fmla="*/ 2487677 w 3044273"/>
              <a:gd name="connsiteY3693" fmla="*/ 530094 h 3047670"/>
              <a:gd name="connsiteX3694" fmla="*/ 1390557 w 3044273"/>
              <a:gd name="connsiteY3694" fmla="*/ 527331 h 3047670"/>
              <a:gd name="connsiteX3695" fmla="*/ 1414298 w 3044273"/>
              <a:gd name="connsiteY3695" fmla="*/ 550947 h 3047670"/>
              <a:gd name="connsiteX3696" fmla="*/ 1390682 w 3044273"/>
              <a:gd name="connsiteY3696" fmla="*/ 574688 h 3047670"/>
              <a:gd name="connsiteX3697" fmla="*/ 1366941 w 3044273"/>
              <a:gd name="connsiteY3697" fmla="*/ 551072 h 3047670"/>
              <a:gd name="connsiteX3698" fmla="*/ 1390557 w 3044273"/>
              <a:gd name="connsiteY3698" fmla="*/ 527331 h 3047670"/>
              <a:gd name="connsiteX3699" fmla="*/ 1645932 w 3044273"/>
              <a:gd name="connsiteY3699" fmla="*/ 526578 h 3047670"/>
              <a:gd name="connsiteX3700" fmla="*/ 1669421 w 3044273"/>
              <a:gd name="connsiteY3700" fmla="*/ 549942 h 3047670"/>
              <a:gd name="connsiteX3701" fmla="*/ 1646057 w 3044273"/>
              <a:gd name="connsiteY3701" fmla="*/ 573432 h 3047670"/>
              <a:gd name="connsiteX3702" fmla="*/ 1622442 w 3044273"/>
              <a:gd name="connsiteY3702" fmla="*/ 550068 h 3047670"/>
              <a:gd name="connsiteX3703" fmla="*/ 1645932 w 3044273"/>
              <a:gd name="connsiteY3703" fmla="*/ 526578 h 3047670"/>
              <a:gd name="connsiteX3704" fmla="*/ 1475597 w 3044273"/>
              <a:gd name="connsiteY3704" fmla="*/ 520046 h 3047670"/>
              <a:gd name="connsiteX3705" fmla="*/ 1499338 w 3044273"/>
              <a:gd name="connsiteY3705" fmla="*/ 543662 h 3047670"/>
              <a:gd name="connsiteX3706" fmla="*/ 1475723 w 3044273"/>
              <a:gd name="connsiteY3706" fmla="*/ 567403 h 3047670"/>
              <a:gd name="connsiteX3707" fmla="*/ 1451982 w 3044273"/>
              <a:gd name="connsiteY3707" fmla="*/ 543787 h 3047670"/>
              <a:gd name="connsiteX3708" fmla="*/ 1475597 w 3044273"/>
              <a:gd name="connsiteY3708" fmla="*/ 520046 h 3047670"/>
              <a:gd name="connsiteX3709" fmla="*/ 1560766 w 3044273"/>
              <a:gd name="connsiteY3709" fmla="*/ 519794 h 3047670"/>
              <a:gd name="connsiteX3710" fmla="*/ 1584255 w 3044273"/>
              <a:gd name="connsiteY3710" fmla="*/ 543159 h 3047670"/>
              <a:gd name="connsiteX3711" fmla="*/ 1560891 w 3044273"/>
              <a:gd name="connsiteY3711" fmla="*/ 566774 h 3047670"/>
              <a:gd name="connsiteX3712" fmla="*/ 1537400 w 3044273"/>
              <a:gd name="connsiteY3712" fmla="*/ 543410 h 3047670"/>
              <a:gd name="connsiteX3713" fmla="*/ 1560766 w 3044273"/>
              <a:gd name="connsiteY3713" fmla="*/ 519794 h 3047670"/>
              <a:gd name="connsiteX3714" fmla="*/ 722412 w 3044273"/>
              <a:gd name="connsiteY3714" fmla="*/ 507985 h 3047670"/>
              <a:gd name="connsiteX3715" fmla="*/ 739118 w 3044273"/>
              <a:gd name="connsiteY3715" fmla="*/ 524566 h 3047670"/>
              <a:gd name="connsiteX3716" fmla="*/ 722537 w 3044273"/>
              <a:gd name="connsiteY3716" fmla="*/ 541273 h 3047670"/>
              <a:gd name="connsiteX3717" fmla="*/ 705956 w 3044273"/>
              <a:gd name="connsiteY3717" fmla="*/ 524692 h 3047670"/>
              <a:gd name="connsiteX3718" fmla="*/ 722412 w 3044273"/>
              <a:gd name="connsiteY3718" fmla="*/ 507985 h 3047670"/>
              <a:gd name="connsiteX3719" fmla="*/ 1934593 w 3044273"/>
              <a:gd name="connsiteY3719" fmla="*/ 505473 h 3047670"/>
              <a:gd name="connsiteX3720" fmla="*/ 1954190 w 3044273"/>
              <a:gd name="connsiteY3720" fmla="*/ 524817 h 3047670"/>
              <a:gd name="connsiteX3721" fmla="*/ 1934845 w 3044273"/>
              <a:gd name="connsiteY3721" fmla="*/ 544288 h 3047670"/>
              <a:gd name="connsiteX3722" fmla="*/ 1915249 w 3044273"/>
              <a:gd name="connsiteY3722" fmla="*/ 524944 h 3047670"/>
              <a:gd name="connsiteX3723" fmla="*/ 1934593 w 3044273"/>
              <a:gd name="connsiteY3723" fmla="*/ 505473 h 3047670"/>
              <a:gd name="connsiteX3724" fmla="*/ 1101515 w 3044273"/>
              <a:gd name="connsiteY3724" fmla="*/ 505223 h 3047670"/>
              <a:gd name="connsiteX3725" fmla="*/ 1124377 w 3044273"/>
              <a:gd name="connsiteY3725" fmla="*/ 527959 h 3047670"/>
              <a:gd name="connsiteX3726" fmla="*/ 1101640 w 3044273"/>
              <a:gd name="connsiteY3726" fmla="*/ 550821 h 3047670"/>
              <a:gd name="connsiteX3727" fmla="*/ 1078779 w 3044273"/>
              <a:gd name="connsiteY3727" fmla="*/ 528084 h 3047670"/>
              <a:gd name="connsiteX3728" fmla="*/ 1101515 w 3044273"/>
              <a:gd name="connsiteY3728" fmla="*/ 505223 h 3047670"/>
              <a:gd name="connsiteX3729" fmla="*/ 2593068 w 3044273"/>
              <a:gd name="connsiteY3729" fmla="*/ 504343 h 3047670"/>
              <a:gd name="connsiteX3730" fmla="*/ 2597717 w 3044273"/>
              <a:gd name="connsiteY3730" fmla="*/ 508991 h 3047670"/>
              <a:gd name="connsiteX3731" fmla="*/ 2593068 w 3044273"/>
              <a:gd name="connsiteY3731" fmla="*/ 513639 h 3047670"/>
              <a:gd name="connsiteX3732" fmla="*/ 2588420 w 3044273"/>
              <a:gd name="connsiteY3732" fmla="*/ 508991 h 3047670"/>
              <a:gd name="connsiteX3733" fmla="*/ 2593068 w 3044273"/>
              <a:gd name="connsiteY3733" fmla="*/ 504343 h 3047670"/>
              <a:gd name="connsiteX3734" fmla="*/ 2313826 w 3044273"/>
              <a:gd name="connsiteY3734" fmla="*/ 504094 h 3047670"/>
              <a:gd name="connsiteX3735" fmla="*/ 2328647 w 3044273"/>
              <a:gd name="connsiteY3735" fmla="*/ 518917 h 3047670"/>
              <a:gd name="connsiteX3736" fmla="*/ 2313826 w 3044273"/>
              <a:gd name="connsiteY3736" fmla="*/ 533739 h 3047670"/>
              <a:gd name="connsiteX3737" fmla="*/ 2298878 w 3044273"/>
              <a:gd name="connsiteY3737" fmla="*/ 518917 h 3047670"/>
              <a:gd name="connsiteX3738" fmla="*/ 2313826 w 3044273"/>
              <a:gd name="connsiteY3738" fmla="*/ 504094 h 3047670"/>
              <a:gd name="connsiteX3739" fmla="*/ 443169 w 3044273"/>
              <a:gd name="connsiteY3739" fmla="*/ 503715 h 3047670"/>
              <a:gd name="connsiteX3740" fmla="*/ 456233 w 3044273"/>
              <a:gd name="connsiteY3740" fmla="*/ 516779 h 3047670"/>
              <a:gd name="connsiteX3741" fmla="*/ 443169 w 3044273"/>
              <a:gd name="connsiteY3741" fmla="*/ 529843 h 3047670"/>
              <a:gd name="connsiteX3742" fmla="*/ 430105 w 3044273"/>
              <a:gd name="connsiteY3742" fmla="*/ 516779 h 3047670"/>
              <a:gd name="connsiteX3743" fmla="*/ 443169 w 3044273"/>
              <a:gd name="connsiteY3743" fmla="*/ 503715 h 3047670"/>
              <a:gd name="connsiteX3744" fmla="*/ 906561 w 3044273"/>
              <a:gd name="connsiteY3744" fmla="*/ 499945 h 3047670"/>
              <a:gd name="connsiteX3745" fmla="*/ 923395 w 3044273"/>
              <a:gd name="connsiteY3745" fmla="*/ 516652 h 3047670"/>
              <a:gd name="connsiteX3746" fmla="*/ 906688 w 3044273"/>
              <a:gd name="connsiteY3746" fmla="*/ 533485 h 3047670"/>
              <a:gd name="connsiteX3747" fmla="*/ 889855 w 3044273"/>
              <a:gd name="connsiteY3747" fmla="*/ 516778 h 3047670"/>
              <a:gd name="connsiteX3748" fmla="*/ 906561 w 3044273"/>
              <a:gd name="connsiteY3748" fmla="*/ 499945 h 3047670"/>
              <a:gd name="connsiteX3749" fmla="*/ 2129547 w 3044273"/>
              <a:gd name="connsiteY3749" fmla="*/ 495047 h 3047670"/>
              <a:gd name="connsiteX3750" fmla="*/ 2146883 w 3044273"/>
              <a:gd name="connsiteY3750" fmla="*/ 512255 h 3047670"/>
              <a:gd name="connsiteX3751" fmla="*/ 2129674 w 3044273"/>
              <a:gd name="connsiteY3751" fmla="*/ 529590 h 3047670"/>
              <a:gd name="connsiteX3752" fmla="*/ 2112339 w 3044273"/>
              <a:gd name="connsiteY3752" fmla="*/ 512382 h 3047670"/>
              <a:gd name="connsiteX3753" fmla="*/ 2129547 w 3044273"/>
              <a:gd name="connsiteY3753" fmla="*/ 495047 h 3047670"/>
              <a:gd name="connsiteX3754" fmla="*/ 338778 w 3044273"/>
              <a:gd name="connsiteY3754" fmla="*/ 483868 h 3047670"/>
              <a:gd name="connsiteX3755" fmla="*/ 343174 w 3044273"/>
              <a:gd name="connsiteY3755" fmla="*/ 488265 h 3047670"/>
              <a:gd name="connsiteX3756" fmla="*/ 338778 w 3044273"/>
              <a:gd name="connsiteY3756" fmla="*/ 492662 h 3047670"/>
              <a:gd name="connsiteX3757" fmla="*/ 334382 w 3044273"/>
              <a:gd name="connsiteY3757" fmla="*/ 488265 h 3047670"/>
              <a:gd name="connsiteX3758" fmla="*/ 338778 w 3044273"/>
              <a:gd name="connsiteY3758" fmla="*/ 483868 h 3047670"/>
              <a:gd name="connsiteX3759" fmla="*/ 1181909 w 3044273"/>
              <a:gd name="connsiteY3759" fmla="*/ 476708 h 3047670"/>
              <a:gd name="connsiteX3760" fmla="*/ 1204772 w 3044273"/>
              <a:gd name="connsiteY3760" fmla="*/ 499444 h 3047670"/>
              <a:gd name="connsiteX3761" fmla="*/ 1182034 w 3044273"/>
              <a:gd name="connsiteY3761" fmla="*/ 522306 h 3047670"/>
              <a:gd name="connsiteX3762" fmla="*/ 1159173 w 3044273"/>
              <a:gd name="connsiteY3762" fmla="*/ 499569 h 3047670"/>
              <a:gd name="connsiteX3763" fmla="*/ 1181909 w 3044273"/>
              <a:gd name="connsiteY3763" fmla="*/ 476708 h 3047670"/>
              <a:gd name="connsiteX3764" fmla="*/ 1853949 w 3044273"/>
              <a:gd name="connsiteY3764" fmla="*/ 475703 h 3047670"/>
              <a:gd name="connsiteX3765" fmla="*/ 1875555 w 3044273"/>
              <a:gd name="connsiteY3765" fmla="*/ 497057 h 3047670"/>
              <a:gd name="connsiteX3766" fmla="*/ 1854201 w 3044273"/>
              <a:gd name="connsiteY3766" fmla="*/ 518538 h 3047670"/>
              <a:gd name="connsiteX3767" fmla="*/ 1832595 w 3044273"/>
              <a:gd name="connsiteY3767" fmla="*/ 497184 h 3047670"/>
              <a:gd name="connsiteX3768" fmla="*/ 1853949 w 3044273"/>
              <a:gd name="connsiteY3768" fmla="*/ 475703 h 3047670"/>
              <a:gd name="connsiteX3769" fmla="*/ 612749 w 3044273"/>
              <a:gd name="connsiteY3769" fmla="*/ 475200 h 3047670"/>
              <a:gd name="connsiteX3770" fmla="*/ 627823 w 3044273"/>
              <a:gd name="connsiteY3770" fmla="*/ 490149 h 3047670"/>
              <a:gd name="connsiteX3771" fmla="*/ 612875 w 3044273"/>
              <a:gd name="connsiteY3771" fmla="*/ 505223 h 3047670"/>
              <a:gd name="connsiteX3772" fmla="*/ 597801 w 3044273"/>
              <a:gd name="connsiteY3772" fmla="*/ 490274 h 3047670"/>
              <a:gd name="connsiteX3773" fmla="*/ 612749 w 3044273"/>
              <a:gd name="connsiteY3773" fmla="*/ 475200 h 3047670"/>
              <a:gd name="connsiteX3774" fmla="*/ 2423111 w 3044273"/>
              <a:gd name="connsiteY3774" fmla="*/ 471056 h 3047670"/>
              <a:gd name="connsiteX3775" fmla="*/ 2435797 w 3044273"/>
              <a:gd name="connsiteY3775" fmla="*/ 483617 h 3047670"/>
              <a:gd name="connsiteX3776" fmla="*/ 2423236 w 3044273"/>
              <a:gd name="connsiteY3776" fmla="*/ 496304 h 3047670"/>
              <a:gd name="connsiteX3777" fmla="*/ 2410549 w 3044273"/>
              <a:gd name="connsiteY3777" fmla="*/ 483743 h 3047670"/>
              <a:gd name="connsiteX3778" fmla="*/ 2423111 w 3044273"/>
              <a:gd name="connsiteY3778" fmla="*/ 471056 h 3047670"/>
              <a:gd name="connsiteX3779" fmla="*/ 792251 w 3044273"/>
              <a:gd name="connsiteY3779" fmla="*/ 465781 h 3047670"/>
              <a:gd name="connsiteX3780" fmla="*/ 802049 w 3044273"/>
              <a:gd name="connsiteY3780" fmla="*/ 475453 h 3047670"/>
              <a:gd name="connsiteX3781" fmla="*/ 792378 w 3044273"/>
              <a:gd name="connsiteY3781" fmla="*/ 485252 h 3047670"/>
              <a:gd name="connsiteX3782" fmla="*/ 782580 w 3044273"/>
              <a:gd name="connsiteY3782" fmla="*/ 475578 h 3047670"/>
              <a:gd name="connsiteX3783" fmla="*/ 792251 w 3044273"/>
              <a:gd name="connsiteY3783" fmla="*/ 465781 h 3047670"/>
              <a:gd name="connsiteX3784" fmla="*/ 981929 w 3044273"/>
              <a:gd name="connsiteY3784" fmla="*/ 464524 h 3047670"/>
              <a:gd name="connsiteX3785" fmla="*/ 994365 w 3044273"/>
              <a:gd name="connsiteY3785" fmla="*/ 476833 h 3047670"/>
              <a:gd name="connsiteX3786" fmla="*/ 982056 w 3044273"/>
              <a:gd name="connsiteY3786" fmla="*/ 489269 h 3047670"/>
              <a:gd name="connsiteX3787" fmla="*/ 969620 w 3044273"/>
              <a:gd name="connsiteY3787" fmla="*/ 476958 h 3047670"/>
              <a:gd name="connsiteX3788" fmla="*/ 981929 w 3044273"/>
              <a:gd name="connsiteY3788" fmla="*/ 464524 h 3047670"/>
              <a:gd name="connsiteX3789" fmla="*/ 2053802 w 3044273"/>
              <a:gd name="connsiteY3789" fmla="*/ 464146 h 3047670"/>
              <a:gd name="connsiteX3790" fmla="*/ 2062721 w 3044273"/>
              <a:gd name="connsiteY3790" fmla="*/ 472939 h 3047670"/>
              <a:gd name="connsiteX3791" fmla="*/ 2053929 w 3044273"/>
              <a:gd name="connsiteY3791" fmla="*/ 481857 h 3047670"/>
              <a:gd name="connsiteX3792" fmla="*/ 2045010 w 3044273"/>
              <a:gd name="connsiteY3792" fmla="*/ 473065 h 3047670"/>
              <a:gd name="connsiteX3793" fmla="*/ 2053802 w 3044273"/>
              <a:gd name="connsiteY3793" fmla="*/ 464146 h 3047670"/>
              <a:gd name="connsiteX3794" fmla="*/ 2243608 w 3044273"/>
              <a:gd name="connsiteY3794" fmla="*/ 463141 h 3047670"/>
              <a:gd name="connsiteX3795" fmla="*/ 2250767 w 3044273"/>
              <a:gd name="connsiteY3795" fmla="*/ 470175 h 3047670"/>
              <a:gd name="connsiteX3796" fmla="*/ 2243733 w 3044273"/>
              <a:gd name="connsiteY3796" fmla="*/ 477335 h 3047670"/>
              <a:gd name="connsiteX3797" fmla="*/ 2236573 w 3044273"/>
              <a:gd name="connsiteY3797" fmla="*/ 470301 h 3047670"/>
              <a:gd name="connsiteX3798" fmla="*/ 2243608 w 3044273"/>
              <a:gd name="connsiteY3798" fmla="*/ 463141 h 3047670"/>
              <a:gd name="connsiteX3799" fmla="*/ 1771671 w 3044273"/>
              <a:gd name="connsiteY3799" fmla="*/ 462011 h 3047670"/>
              <a:gd name="connsiteX3800" fmla="*/ 1784985 w 3044273"/>
              <a:gd name="connsiteY3800" fmla="*/ 475202 h 3047670"/>
              <a:gd name="connsiteX3801" fmla="*/ 1771797 w 3044273"/>
              <a:gd name="connsiteY3801" fmla="*/ 488517 h 3047670"/>
              <a:gd name="connsiteX3802" fmla="*/ 1758482 w 3044273"/>
              <a:gd name="connsiteY3802" fmla="*/ 475327 h 3047670"/>
              <a:gd name="connsiteX3803" fmla="*/ 1771671 w 3044273"/>
              <a:gd name="connsiteY3803" fmla="*/ 462011 h 3047670"/>
              <a:gd name="connsiteX3804" fmla="*/ 1264063 w 3044273"/>
              <a:gd name="connsiteY3804" fmla="*/ 458494 h 3047670"/>
              <a:gd name="connsiteX3805" fmla="*/ 1282779 w 3044273"/>
              <a:gd name="connsiteY3805" fmla="*/ 476960 h 3047670"/>
              <a:gd name="connsiteX3806" fmla="*/ 1264314 w 3044273"/>
              <a:gd name="connsiteY3806" fmla="*/ 495677 h 3047670"/>
              <a:gd name="connsiteX3807" fmla="*/ 1245723 w 3044273"/>
              <a:gd name="connsiteY3807" fmla="*/ 477211 h 3047670"/>
              <a:gd name="connsiteX3808" fmla="*/ 1264063 w 3044273"/>
              <a:gd name="connsiteY3808" fmla="*/ 458494 h 3047670"/>
              <a:gd name="connsiteX3809" fmla="*/ 504846 w 3044273"/>
              <a:gd name="connsiteY3809" fmla="*/ 449952 h 3047670"/>
              <a:gd name="connsiteX3810" fmla="*/ 512886 w 3044273"/>
              <a:gd name="connsiteY3810" fmla="*/ 457866 h 3047670"/>
              <a:gd name="connsiteX3811" fmla="*/ 504972 w 3044273"/>
              <a:gd name="connsiteY3811" fmla="*/ 465906 h 3047670"/>
              <a:gd name="connsiteX3812" fmla="*/ 496932 w 3044273"/>
              <a:gd name="connsiteY3812" fmla="*/ 457992 h 3047670"/>
              <a:gd name="connsiteX3813" fmla="*/ 504846 w 3044273"/>
              <a:gd name="connsiteY3813" fmla="*/ 449952 h 3047670"/>
              <a:gd name="connsiteX3814" fmla="*/ 2530763 w 3044273"/>
              <a:gd name="connsiteY3814" fmla="*/ 448068 h 3047670"/>
              <a:gd name="connsiteX3815" fmla="*/ 2533276 w 3044273"/>
              <a:gd name="connsiteY3815" fmla="*/ 450455 h 3047670"/>
              <a:gd name="connsiteX3816" fmla="*/ 2530888 w 3044273"/>
              <a:gd name="connsiteY3816" fmla="*/ 452967 h 3047670"/>
              <a:gd name="connsiteX3817" fmla="*/ 2528501 w 3044273"/>
              <a:gd name="connsiteY3817" fmla="*/ 450580 h 3047670"/>
              <a:gd name="connsiteX3818" fmla="*/ 2530763 w 3044273"/>
              <a:gd name="connsiteY3818" fmla="*/ 448068 h 3047670"/>
              <a:gd name="connsiteX3819" fmla="*/ 1687761 w 3044273"/>
              <a:gd name="connsiteY3819" fmla="*/ 445054 h 3047670"/>
              <a:gd name="connsiteX3820" fmla="*/ 1702458 w 3044273"/>
              <a:gd name="connsiteY3820" fmla="*/ 459625 h 3047670"/>
              <a:gd name="connsiteX3821" fmla="*/ 1687886 w 3044273"/>
              <a:gd name="connsiteY3821" fmla="*/ 474322 h 3047670"/>
              <a:gd name="connsiteX3822" fmla="*/ 1673315 w 3044273"/>
              <a:gd name="connsiteY3822" fmla="*/ 459751 h 3047670"/>
              <a:gd name="connsiteX3823" fmla="*/ 1687761 w 3044273"/>
              <a:gd name="connsiteY3823" fmla="*/ 445054 h 3047670"/>
              <a:gd name="connsiteX3824" fmla="*/ 1347848 w 3044273"/>
              <a:gd name="connsiteY3824" fmla="*/ 443043 h 3047670"/>
              <a:gd name="connsiteX3825" fmla="*/ 1365810 w 3044273"/>
              <a:gd name="connsiteY3825" fmla="*/ 460880 h 3047670"/>
              <a:gd name="connsiteX3826" fmla="*/ 1347973 w 3044273"/>
              <a:gd name="connsiteY3826" fmla="*/ 478843 h 3047670"/>
              <a:gd name="connsiteX3827" fmla="*/ 1330009 w 3044273"/>
              <a:gd name="connsiteY3827" fmla="*/ 461006 h 3047670"/>
              <a:gd name="connsiteX3828" fmla="*/ 1347848 w 3044273"/>
              <a:gd name="connsiteY3828" fmla="*/ 443043 h 3047670"/>
              <a:gd name="connsiteX3829" fmla="*/ 1602972 w 3044273"/>
              <a:gd name="connsiteY3829" fmla="*/ 435506 h 3047670"/>
              <a:gd name="connsiteX3830" fmla="*/ 1618046 w 3044273"/>
              <a:gd name="connsiteY3830" fmla="*/ 450455 h 3047670"/>
              <a:gd name="connsiteX3831" fmla="*/ 1603097 w 3044273"/>
              <a:gd name="connsiteY3831" fmla="*/ 465529 h 3047670"/>
              <a:gd name="connsiteX3832" fmla="*/ 1588023 w 3044273"/>
              <a:gd name="connsiteY3832" fmla="*/ 450580 h 3047670"/>
              <a:gd name="connsiteX3833" fmla="*/ 1602972 w 3044273"/>
              <a:gd name="connsiteY3833" fmla="*/ 435506 h 3047670"/>
              <a:gd name="connsiteX3834" fmla="*/ 1432511 w 3044273"/>
              <a:gd name="connsiteY3834" fmla="*/ 434376 h 3047670"/>
              <a:gd name="connsiteX3835" fmla="*/ 1449344 w 3044273"/>
              <a:gd name="connsiteY3835" fmla="*/ 451083 h 3047670"/>
              <a:gd name="connsiteX3836" fmla="*/ 1432638 w 3044273"/>
              <a:gd name="connsiteY3836" fmla="*/ 467916 h 3047670"/>
              <a:gd name="connsiteX3837" fmla="*/ 1415804 w 3044273"/>
              <a:gd name="connsiteY3837" fmla="*/ 451209 h 3047670"/>
              <a:gd name="connsiteX3838" fmla="*/ 1432511 w 3044273"/>
              <a:gd name="connsiteY3838" fmla="*/ 434376 h 3047670"/>
              <a:gd name="connsiteX3839" fmla="*/ 1517805 w 3044273"/>
              <a:gd name="connsiteY3839" fmla="*/ 431863 h 3047670"/>
              <a:gd name="connsiteX3840" fmla="*/ 1533633 w 3044273"/>
              <a:gd name="connsiteY3840" fmla="*/ 447564 h 3047670"/>
              <a:gd name="connsiteX3841" fmla="*/ 1517931 w 3044273"/>
              <a:gd name="connsiteY3841" fmla="*/ 463392 h 3047670"/>
              <a:gd name="connsiteX3842" fmla="*/ 1502229 w 3044273"/>
              <a:gd name="connsiteY3842" fmla="*/ 447690 h 3047670"/>
              <a:gd name="connsiteX3843" fmla="*/ 1517805 w 3044273"/>
              <a:gd name="connsiteY3843" fmla="*/ 431863 h 3047670"/>
              <a:gd name="connsiteX3844" fmla="*/ 1975671 w 3044273"/>
              <a:gd name="connsiteY3844" fmla="*/ 429101 h 3047670"/>
              <a:gd name="connsiteX3845" fmla="*/ 1985721 w 3044273"/>
              <a:gd name="connsiteY3845" fmla="*/ 439024 h 3047670"/>
              <a:gd name="connsiteX3846" fmla="*/ 1975797 w 3044273"/>
              <a:gd name="connsiteY3846" fmla="*/ 448946 h 3047670"/>
              <a:gd name="connsiteX3847" fmla="*/ 1965747 w 3044273"/>
              <a:gd name="connsiteY3847" fmla="*/ 439024 h 3047670"/>
              <a:gd name="connsiteX3848" fmla="*/ 1975671 w 3044273"/>
              <a:gd name="connsiteY3848" fmla="*/ 429101 h 3047670"/>
              <a:gd name="connsiteX3849" fmla="*/ 679952 w 3044273"/>
              <a:gd name="connsiteY3849" fmla="*/ 427844 h 3047670"/>
              <a:gd name="connsiteX3850" fmla="*/ 690000 w 3044273"/>
              <a:gd name="connsiteY3850" fmla="*/ 437768 h 3047670"/>
              <a:gd name="connsiteX3851" fmla="*/ 680077 w 3044273"/>
              <a:gd name="connsiteY3851" fmla="*/ 447691 h 3047670"/>
              <a:gd name="connsiteX3852" fmla="*/ 670154 w 3044273"/>
              <a:gd name="connsiteY3852" fmla="*/ 437768 h 3047670"/>
              <a:gd name="connsiteX3853" fmla="*/ 679952 w 3044273"/>
              <a:gd name="connsiteY3853" fmla="*/ 427844 h 3047670"/>
              <a:gd name="connsiteX3854" fmla="*/ 1059938 w 3044273"/>
              <a:gd name="connsiteY3854" fmla="*/ 426714 h 3047670"/>
              <a:gd name="connsiteX3855" fmla="*/ 1075514 w 3044273"/>
              <a:gd name="connsiteY3855" fmla="*/ 442165 h 3047670"/>
              <a:gd name="connsiteX3856" fmla="*/ 1060063 w 3044273"/>
              <a:gd name="connsiteY3856" fmla="*/ 457742 h 3047670"/>
              <a:gd name="connsiteX3857" fmla="*/ 1044487 w 3044273"/>
              <a:gd name="connsiteY3857" fmla="*/ 442291 h 3047670"/>
              <a:gd name="connsiteX3858" fmla="*/ 1059938 w 3044273"/>
              <a:gd name="connsiteY3858" fmla="*/ 426714 h 3047670"/>
              <a:gd name="connsiteX3859" fmla="*/ 2355655 w 3044273"/>
              <a:gd name="connsiteY3859" fmla="*/ 425958 h 3047670"/>
              <a:gd name="connsiteX3860" fmla="*/ 2361434 w 3044273"/>
              <a:gd name="connsiteY3860" fmla="*/ 431736 h 3047670"/>
              <a:gd name="connsiteX3861" fmla="*/ 2355655 w 3044273"/>
              <a:gd name="connsiteY3861" fmla="*/ 437515 h 3047670"/>
              <a:gd name="connsiteX3862" fmla="*/ 2349877 w 3044273"/>
              <a:gd name="connsiteY3862" fmla="*/ 431736 h 3047670"/>
              <a:gd name="connsiteX3863" fmla="*/ 2355655 w 3044273"/>
              <a:gd name="connsiteY3863" fmla="*/ 425958 h 3047670"/>
              <a:gd name="connsiteX3864" fmla="*/ 398445 w 3044273"/>
              <a:gd name="connsiteY3864" fmla="*/ 422695 h 3047670"/>
              <a:gd name="connsiteX3865" fmla="*/ 403093 w 3044273"/>
              <a:gd name="connsiteY3865" fmla="*/ 427343 h 3047670"/>
              <a:gd name="connsiteX3866" fmla="*/ 398445 w 3044273"/>
              <a:gd name="connsiteY3866" fmla="*/ 431991 h 3047670"/>
              <a:gd name="connsiteX3867" fmla="*/ 393798 w 3044273"/>
              <a:gd name="connsiteY3867" fmla="*/ 427343 h 3047670"/>
              <a:gd name="connsiteX3868" fmla="*/ 398445 w 3044273"/>
              <a:gd name="connsiteY3868" fmla="*/ 422695 h 3047670"/>
              <a:gd name="connsiteX3869" fmla="*/ 865108 w 3044273"/>
              <a:gd name="connsiteY3869" fmla="*/ 420935 h 3047670"/>
              <a:gd name="connsiteX3870" fmla="*/ 875284 w 3044273"/>
              <a:gd name="connsiteY3870" fmla="*/ 431109 h 3047670"/>
              <a:gd name="connsiteX3871" fmla="*/ 865108 w 3044273"/>
              <a:gd name="connsiteY3871" fmla="*/ 441284 h 3047670"/>
              <a:gd name="connsiteX3872" fmla="*/ 854934 w 3044273"/>
              <a:gd name="connsiteY3872" fmla="*/ 431109 h 3047670"/>
              <a:gd name="connsiteX3873" fmla="*/ 865108 w 3044273"/>
              <a:gd name="connsiteY3873" fmla="*/ 420935 h 3047670"/>
              <a:gd name="connsiteX3874" fmla="*/ 2170501 w 3044273"/>
              <a:gd name="connsiteY3874" fmla="*/ 418423 h 3047670"/>
              <a:gd name="connsiteX3875" fmla="*/ 2178541 w 3044273"/>
              <a:gd name="connsiteY3875" fmla="*/ 426337 h 3047670"/>
              <a:gd name="connsiteX3876" fmla="*/ 2170626 w 3044273"/>
              <a:gd name="connsiteY3876" fmla="*/ 434377 h 3047670"/>
              <a:gd name="connsiteX3877" fmla="*/ 2162586 w 3044273"/>
              <a:gd name="connsiteY3877" fmla="*/ 426463 h 3047670"/>
              <a:gd name="connsiteX3878" fmla="*/ 2170501 w 3044273"/>
              <a:gd name="connsiteY3878" fmla="*/ 418423 h 3047670"/>
              <a:gd name="connsiteX3879" fmla="*/ 1895278 w 3044273"/>
              <a:gd name="connsiteY3879" fmla="*/ 398828 h 3047670"/>
              <a:gd name="connsiteX3880" fmla="*/ 1906835 w 3044273"/>
              <a:gd name="connsiteY3880" fmla="*/ 410258 h 3047670"/>
              <a:gd name="connsiteX3881" fmla="*/ 1895403 w 3044273"/>
              <a:gd name="connsiteY3881" fmla="*/ 421815 h 3047670"/>
              <a:gd name="connsiteX3882" fmla="*/ 1883846 w 3044273"/>
              <a:gd name="connsiteY3882" fmla="*/ 410384 h 3047670"/>
              <a:gd name="connsiteX3883" fmla="*/ 1895278 w 3044273"/>
              <a:gd name="connsiteY3883" fmla="*/ 398828 h 3047670"/>
              <a:gd name="connsiteX3884" fmla="*/ 1140080 w 3044273"/>
              <a:gd name="connsiteY3884" fmla="*/ 395184 h 3047670"/>
              <a:gd name="connsiteX3885" fmla="*/ 1158042 w 3044273"/>
              <a:gd name="connsiteY3885" fmla="*/ 413022 h 3047670"/>
              <a:gd name="connsiteX3886" fmla="*/ 1140205 w 3044273"/>
              <a:gd name="connsiteY3886" fmla="*/ 430984 h 3047670"/>
              <a:gd name="connsiteX3887" fmla="*/ 1122242 w 3044273"/>
              <a:gd name="connsiteY3887" fmla="*/ 413147 h 3047670"/>
              <a:gd name="connsiteX3888" fmla="*/ 1140080 w 3044273"/>
              <a:gd name="connsiteY3888" fmla="*/ 395184 h 3047670"/>
              <a:gd name="connsiteX3889" fmla="*/ 569786 w 3044273"/>
              <a:gd name="connsiteY3889" fmla="*/ 392924 h 3047670"/>
              <a:gd name="connsiteX3890" fmla="*/ 579584 w 3044273"/>
              <a:gd name="connsiteY3890" fmla="*/ 402595 h 3047670"/>
              <a:gd name="connsiteX3891" fmla="*/ 569911 w 3044273"/>
              <a:gd name="connsiteY3891" fmla="*/ 412393 h 3047670"/>
              <a:gd name="connsiteX3892" fmla="*/ 560115 w 3044273"/>
              <a:gd name="connsiteY3892" fmla="*/ 402722 h 3047670"/>
              <a:gd name="connsiteX3893" fmla="*/ 569786 w 3044273"/>
              <a:gd name="connsiteY3893" fmla="*/ 392924 h 3047670"/>
              <a:gd name="connsiteX3894" fmla="*/ 2465442 w 3044273"/>
              <a:gd name="connsiteY3894" fmla="*/ 391543 h 3047670"/>
              <a:gd name="connsiteX3895" fmla="*/ 2469713 w 3044273"/>
              <a:gd name="connsiteY3895" fmla="*/ 395688 h 3047670"/>
              <a:gd name="connsiteX3896" fmla="*/ 2465567 w 3044273"/>
              <a:gd name="connsiteY3896" fmla="*/ 399960 h 3047670"/>
              <a:gd name="connsiteX3897" fmla="*/ 2461297 w 3044273"/>
              <a:gd name="connsiteY3897" fmla="*/ 395815 h 3047670"/>
              <a:gd name="connsiteX3898" fmla="*/ 2465442 w 3044273"/>
              <a:gd name="connsiteY3898" fmla="*/ 391543 h 3047670"/>
              <a:gd name="connsiteX3899" fmla="*/ 750296 w 3044273"/>
              <a:gd name="connsiteY3899" fmla="*/ 379732 h 3047670"/>
              <a:gd name="connsiteX3900" fmla="*/ 760094 w 3044273"/>
              <a:gd name="connsiteY3900" fmla="*/ 389404 h 3047670"/>
              <a:gd name="connsiteX3901" fmla="*/ 750422 w 3044273"/>
              <a:gd name="connsiteY3901" fmla="*/ 399203 h 3047670"/>
              <a:gd name="connsiteX3902" fmla="*/ 740624 w 3044273"/>
              <a:gd name="connsiteY3902" fmla="*/ 389531 h 3047670"/>
              <a:gd name="connsiteX3903" fmla="*/ 750296 w 3044273"/>
              <a:gd name="connsiteY3903" fmla="*/ 379732 h 3047670"/>
              <a:gd name="connsiteX3904" fmla="*/ 940353 w 3044273"/>
              <a:gd name="connsiteY3904" fmla="*/ 378980 h 3047670"/>
              <a:gd name="connsiteX3905" fmla="*/ 952787 w 3044273"/>
              <a:gd name="connsiteY3905" fmla="*/ 391289 h 3047670"/>
              <a:gd name="connsiteX3906" fmla="*/ 940478 w 3044273"/>
              <a:gd name="connsiteY3906" fmla="*/ 403726 h 3047670"/>
              <a:gd name="connsiteX3907" fmla="*/ 928042 w 3044273"/>
              <a:gd name="connsiteY3907" fmla="*/ 391415 h 3047670"/>
              <a:gd name="connsiteX3908" fmla="*/ 940353 w 3044273"/>
              <a:gd name="connsiteY3908" fmla="*/ 378980 h 3047670"/>
              <a:gd name="connsiteX3909" fmla="*/ 2094752 w 3044273"/>
              <a:gd name="connsiteY3909" fmla="*/ 378353 h 3047670"/>
              <a:gd name="connsiteX3910" fmla="*/ 2103671 w 3044273"/>
              <a:gd name="connsiteY3910" fmla="*/ 387145 h 3047670"/>
              <a:gd name="connsiteX3911" fmla="*/ 2094879 w 3044273"/>
              <a:gd name="connsiteY3911" fmla="*/ 396064 h 3047670"/>
              <a:gd name="connsiteX3912" fmla="*/ 2085960 w 3044273"/>
              <a:gd name="connsiteY3912" fmla="*/ 387272 h 3047670"/>
              <a:gd name="connsiteX3913" fmla="*/ 2094752 w 3044273"/>
              <a:gd name="connsiteY3913" fmla="*/ 378353 h 3047670"/>
              <a:gd name="connsiteX3914" fmla="*/ 2284935 w 3044273"/>
              <a:gd name="connsiteY3914" fmla="*/ 376845 h 3047670"/>
              <a:gd name="connsiteX3915" fmla="*/ 2291971 w 3044273"/>
              <a:gd name="connsiteY3915" fmla="*/ 383879 h 3047670"/>
              <a:gd name="connsiteX3916" fmla="*/ 2284935 w 3044273"/>
              <a:gd name="connsiteY3916" fmla="*/ 391039 h 3047670"/>
              <a:gd name="connsiteX3917" fmla="*/ 2277900 w 3044273"/>
              <a:gd name="connsiteY3917" fmla="*/ 384005 h 3047670"/>
              <a:gd name="connsiteX3918" fmla="*/ 2284935 w 3044273"/>
              <a:gd name="connsiteY3918" fmla="*/ 376845 h 3047670"/>
              <a:gd name="connsiteX3919" fmla="*/ 1813126 w 3044273"/>
              <a:gd name="connsiteY3919" fmla="*/ 374206 h 3047670"/>
              <a:gd name="connsiteX3920" fmla="*/ 1826442 w 3044273"/>
              <a:gd name="connsiteY3920" fmla="*/ 387397 h 3047670"/>
              <a:gd name="connsiteX3921" fmla="*/ 1813252 w 3044273"/>
              <a:gd name="connsiteY3921" fmla="*/ 400712 h 3047670"/>
              <a:gd name="connsiteX3922" fmla="*/ 1799936 w 3044273"/>
              <a:gd name="connsiteY3922" fmla="*/ 387522 h 3047670"/>
              <a:gd name="connsiteX3923" fmla="*/ 1813126 w 3044273"/>
              <a:gd name="connsiteY3923" fmla="*/ 374206 h 3047670"/>
              <a:gd name="connsiteX3924" fmla="*/ 1222108 w 3044273"/>
              <a:gd name="connsiteY3924" fmla="*/ 370941 h 3047670"/>
              <a:gd name="connsiteX3925" fmla="*/ 1240824 w 3044273"/>
              <a:gd name="connsiteY3925" fmla="*/ 389407 h 3047670"/>
              <a:gd name="connsiteX3926" fmla="*/ 1222233 w 3044273"/>
              <a:gd name="connsiteY3926" fmla="*/ 408124 h 3047670"/>
              <a:gd name="connsiteX3927" fmla="*/ 1203517 w 3044273"/>
              <a:gd name="connsiteY3927" fmla="*/ 389658 h 3047670"/>
              <a:gd name="connsiteX3928" fmla="*/ 1222108 w 3044273"/>
              <a:gd name="connsiteY3928" fmla="*/ 370941 h 3047670"/>
              <a:gd name="connsiteX3929" fmla="*/ 461253 w 3044273"/>
              <a:gd name="connsiteY3929" fmla="*/ 366166 h 3047670"/>
              <a:gd name="connsiteX3930" fmla="*/ 464770 w 3044273"/>
              <a:gd name="connsiteY3930" fmla="*/ 369684 h 3047670"/>
              <a:gd name="connsiteX3931" fmla="*/ 461253 w 3044273"/>
              <a:gd name="connsiteY3931" fmla="*/ 373201 h 3047670"/>
              <a:gd name="connsiteX3932" fmla="*/ 457736 w 3044273"/>
              <a:gd name="connsiteY3932" fmla="*/ 369684 h 3047670"/>
              <a:gd name="connsiteX3933" fmla="*/ 461253 w 3044273"/>
              <a:gd name="connsiteY3933" fmla="*/ 366166 h 3047670"/>
              <a:gd name="connsiteX3934" fmla="*/ 1729715 w 3044273"/>
              <a:gd name="connsiteY3934" fmla="*/ 362901 h 3047670"/>
              <a:gd name="connsiteX3935" fmla="*/ 1737000 w 3044273"/>
              <a:gd name="connsiteY3935" fmla="*/ 370186 h 3047670"/>
              <a:gd name="connsiteX3936" fmla="*/ 1729715 w 3044273"/>
              <a:gd name="connsiteY3936" fmla="*/ 377472 h 3047670"/>
              <a:gd name="connsiteX3937" fmla="*/ 1722429 w 3044273"/>
              <a:gd name="connsiteY3937" fmla="*/ 370186 h 3047670"/>
              <a:gd name="connsiteX3938" fmla="*/ 1729715 w 3044273"/>
              <a:gd name="connsiteY3938" fmla="*/ 362901 h 3047670"/>
              <a:gd name="connsiteX3939" fmla="*/ 1305389 w 3044273"/>
              <a:gd name="connsiteY3939" fmla="*/ 357373 h 3047670"/>
              <a:gd name="connsiteX3940" fmla="*/ 1319835 w 3044273"/>
              <a:gd name="connsiteY3940" fmla="*/ 371692 h 3047670"/>
              <a:gd name="connsiteX3941" fmla="*/ 1305516 w 3044273"/>
              <a:gd name="connsiteY3941" fmla="*/ 386138 h 3047670"/>
              <a:gd name="connsiteX3942" fmla="*/ 1291070 w 3044273"/>
              <a:gd name="connsiteY3942" fmla="*/ 371819 h 3047670"/>
              <a:gd name="connsiteX3943" fmla="*/ 1305389 w 3044273"/>
              <a:gd name="connsiteY3943" fmla="*/ 357373 h 3047670"/>
              <a:gd name="connsiteX3944" fmla="*/ 1645303 w 3044273"/>
              <a:gd name="connsiteY3944" fmla="*/ 350464 h 3047670"/>
              <a:gd name="connsiteX3945" fmla="*/ 1653470 w 3044273"/>
              <a:gd name="connsiteY3945" fmla="*/ 358629 h 3047670"/>
              <a:gd name="connsiteX3946" fmla="*/ 1645303 w 3044273"/>
              <a:gd name="connsiteY3946" fmla="*/ 366920 h 3047670"/>
              <a:gd name="connsiteX3947" fmla="*/ 1637013 w 3044273"/>
              <a:gd name="connsiteY3947" fmla="*/ 358754 h 3047670"/>
              <a:gd name="connsiteX3948" fmla="*/ 1645303 w 3044273"/>
              <a:gd name="connsiteY3948" fmla="*/ 350464 h 3047670"/>
              <a:gd name="connsiteX3949" fmla="*/ 2016747 w 3044273"/>
              <a:gd name="connsiteY3949" fmla="*/ 349209 h 3047670"/>
              <a:gd name="connsiteX3950" fmla="*/ 2020515 w 3044273"/>
              <a:gd name="connsiteY3950" fmla="*/ 352978 h 3047670"/>
              <a:gd name="connsiteX3951" fmla="*/ 2016747 w 3044273"/>
              <a:gd name="connsiteY3951" fmla="*/ 356746 h 3047670"/>
              <a:gd name="connsiteX3952" fmla="*/ 2012978 w 3044273"/>
              <a:gd name="connsiteY3952" fmla="*/ 352978 h 3047670"/>
              <a:gd name="connsiteX3953" fmla="*/ 2016747 w 3044273"/>
              <a:gd name="connsiteY3953" fmla="*/ 349209 h 3047670"/>
              <a:gd name="connsiteX3954" fmla="*/ 1389802 w 3044273"/>
              <a:gd name="connsiteY3954" fmla="*/ 347325 h 3047670"/>
              <a:gd name="connsiteX3955" fmla="*/ 1402238 w 3044273"/>
              <a:gd name="connsiteY3955" fmla="*/ 359635 h 3047670"/>
              <a:gd name="connsiteX3956" fmla="*/ 1389928 w 3044273"/>
              <a:gd name="connsiteY3956" fmla="*/ 372071 h 3047670"/>
              <a:gd name="connsiteX3957" fmla="*/ 1377492 w 3044273"/>
              <a:gd name="connsiteY3957" fmla="*/ 359761 h 3047670"/>
              <a:gd name="connsiteX3958" fmla="*/ 1389802 w 3044273"/>
              <a:gd name="connsiteY3958" fmla="*/ 347325 h 3047670"/>
              <a:gd name="connsiteX3959" fmla="*/ 637745 w 3044273"/>
              <a:gd name="connsiteY3959" fmla="*/ 346949 h 3047670"/>
              <a:gd name="connsiteX3960" fmla="*/ 642016 w 3044273"/>
              <a:gd name="connsiteY3960" fmla="*/ 351094 h 3047670"/>
              <a:gd name="connsiteX3961" fmla="*/ 637871 w 3044273"/>
              <a:gd name="connsiteY3961" fmla="*/ 355366 h 3047670"/>
              <a:gd name="connsiteX3962" fmla="*/ 633600 w 3044273"/>
              <a:gd name="connsiteY3962" fmla="*/ 351220 h 3047670"/>
              <a:gd name="connsiteX3963" fmla="*/ 637745 w 3044273"/>
              <a:gd name="connsiteY3963" fmla="*/ 346949 h 3047670"/>
              <a:gd name="connsiteX3964" fmla="*/ 1018359 w 3044273"/>
              <a:gd name="connsiteY3964" fmla="*/ 345441 h 3047670"/>
              <a:gd name="connsiteX3965" fmla="*/ 1029414 w 3044273"/>
              <a:gd name="connsiteY3965" fmla="*/ 356495 h 3047670"/>
              <a:gd name="connsiteX3966" fmla="*/ 1018359 w 3044273"/>
              <a:gd name="connsiteY3966" fmla="*/ 367675 h 3047670"/>
              <a:gd name="connsiteX3967" fmla="*/ 1007305 w 3044273"/>
              <a:gd name="connsiteY3967" fmla="*/ 356621 h 3047670"/>
              <a:gd name="connsiteX3968" fmla="*/ 1018359 w 3044273"/>
              <a:gd name="connsiteY3968" fmla="*/ 345441 h 3047670"/>
              <a:gd name="connsiteX3969" fmla="*/ 1560137 w 3044273"/>
              <a:gd name="connsiteY3969" fmla="*/ 343179 h 3047670"/>
              <a:gd name="connsiteX3970" fmla="*/ 1570187 w 3044273"/>
              <a:gd name="connsiteY3970" fmla="*/ 353103 h 3047670"/>
              <a:gd name="connsiteX3971" fmla="*/ 1560263 w 3044273"/>
              <a:gd name="connsiteY3971" fmla="*/ 363152 h 3047670"/>
              <a:gd name="connsiteX3972" fmla="*/ 1550213 w 3044273"/>
              <a:gd name="connsiteY3972" fmla="*/ 353228 h 3047670"/>
              <a:gd name="connsiteX3973" fmla="*/ 1560137 w 3044273"/>
              <a:gd name="connsiteY3973" fmla="*/ 343179 h 3047670"/>
              <a:gd name="connsiteX3974" fmla="*/ 2397233 w 3044273"/>
              <a:gd name="connsiteY3974" fmla="*/ 342803 h 3047670"/>
              <a:gd name="connsiteX3975" fmla="*/ 2399242 w 3044273"/>
              <a:gd name="connsiteY3975" fmla="*/ 344813 h 3047670"/>
              <a:gd name="connsiteX3976" fmla="*/ 2397233 w 3044273"/>
              <a:gd name="connsiteY3976" fmla="*/ 346823 h 3047670"/>
              <a:gd name="connsiteX3977" fmla="*/ 2395223 w 3044273"/>
              <a:gd name="connsiteY3977" fmla="*/ 344813 h 3047670"/>
              <a:gd name="connsiteX3978" fmla="*/ 2397233 w 3044273"/>
              <a:gd name="connsiteY3978" fmla="*/ 342803 h 3047670"/>
              <a:gd name="connsiteX3979" fmla="*/ 823405 w 3044273"/>
              <a:gd name="connsiteY3979" fmla="*/ 341422 h 3047670"/>
              <a:gd name="connsiteX3980" fmla="*/ 827676 w 3044273"/>
              <a:gd name="connsiteY3980" fmla="*/ 345568 h 3047670"/>
              <a:gd name="connsiteX3981" fmla="*/ 823530 w 3044273"/>
              <a:gd name="connsiteY3981" fmla="*/ 349713 h 3047670"/>
              <a:gd name="connsiteX3982" fmla="*/ 819260 w 3044273"/>
              <a:gd name="connsiteY3982" fmla="*/ 345568 h 3047670"/>
              <a:gd name="connsiteX3983" fmla="*/ 823405 w 3044273"/>
              <a:gd name="connsiteY3983" fmla="*/ 341422 h 3047670"/>
              <a:gd name="connsiteX3984" fmla="*/ 1474844 w 3044273"/>
              <a:gd name="connsiteY3984" fmla="*/ 341044 h 3047670"/>
              <a:gd name="connsiteX3985" fmla="*/ 1487278 w 3044273"/>
              <a:gd name="connsiteY3985" fmla="*/ 353354 h 3047670"/>
              <a:gd name="connsiteX3986" fmla="*/ 1474969 w 3044273"/>
              <a:gd name="connsiteY3986" fmla="*/ 365790 h 3047670"/>
              <a:gd name="connsiteX3987" fmla="*/ 1462533 w 3044273"/>
              <a:gd name="connsiteY3987" fmla="*/ 353480 h 3047670"/>
              <a:gd name="connsiteX3988" fmla="*/ 1474844 w 3044273"/>
              <a:gd name="connsiteY3988" fmla="*/ 341044 h 3047670"/>
              <a:gd name="connsiteX3989" fmla="*/ 2211576 w 3044273"/>
              <a:gd name="connsiteY3989" fmla="*/ 337652 h 3047670"/>
              <a:gd name="connsiteX3990" fmla="*/ 2214464 w 3044273"/>
              <a:gd name="connsiteY3990" fmla="*/ 340542 h 3047670"/>
              <a:gd name="connsiteX3991" fmla="*/ 2211576 w 3044273"/>
              <a:gd name="connsiteY3991" fmla="*/ 343431 h 3047670"/>
              <a:gd name="connsiteX3992" fmla="*/ 2208686 w 3044273"/>
              <a:gd name="connsiteY3992" fmla="*/ 340542 h 3047670"/>
              <a:gd name="connsiteX3993" fmla="*/ 2211576 w 3044273"/>
              <a:gd name="connsiteY3993" fmla="*/ 337652 h 3047670"/>
              <a:gd name="connsiteX3994" fmla="*/ 1936605 w 3044273"/>
              <a:gd name="connsiteY3994" fmla="*/ 319187 h 3047670"/>
              <a:gd name="connsiteX3995" fmla="*/ 1941252 w 3044273"/>
              <a:gd name="connsiteY3995" fmla="*/ 323835 h 3047670"/>
              <a:gd name="connsiteX3996" fmla="*/ 1936605 w 3044273"/>
              <a:gd name="connsiteY3996" fmla="*/ 328483 h 3047670"/>
              <a:gd name="connsiteX3997" fmla="*/ 1931957 w 3044273"/>
              <a:gd name="connsiteY3997" fmla="*/ 323835 h 3047670"/>
              <a:gd name="connsiteX3998" fmla="*/ 1936605 w 3044273"/>
              <a:gd name="connsiteY3998" fmla="*/ 319187 h 3047670"/>
              <a:gd name="connsiteX3999" fmla="*/ 1098125 w 3044273"/>
              <a:gd name="connsiteY3999" fmla="*/ 315921 h 3047670"/>
              <a:gd name="connsiteX4000" fmla="*/ 1109305 w 3044273"/>
              <a:gd name="connsiteY4000" fmla="*/ 326975 h 3047670"/>
              <a:gd name="connsiteX4001" fmla="*/ 1098250 w 3044273"/>
              <a:gd name="connsiteY4001" fmla="*/ 338029 h 3047670"/>
              <a:gd name="connsiteX4002" fmla="*/ 1087196 w 3044273"/>
              <a:gd name="connsiteY4002" fmla="*/ 326975 h 3047670"/>
              <a:gd name="connsiteX4003" fmla="*/ 1098125 w 3044273"/>
              <a:gd name="connsiteY4003" fmla="*/ 315921 h 3047670"/>
              <a:gd name="connsiteX4004" fmla="*/ 527075 w 3044273"/>
              <a:gd name="connsiteY4004" fmla="*/ 311900 h 3047670"/>
              <a:gd name="connsiteX4005" fmla="*/ 530592 w 3044273"/>
              <a:gd name="connsiteY4005" fmla="*/ 315418 h 3047670"/>
              <a:gd name="connsiteX4006" fmla="*/ 527075 w 3044273"/>
              <a:gd name="connsiteY4006" fmla="*/ 318935 h 3047670"/>
              <a:gd name="connsiteX4007" fmla="*/ 523558 w 3044273"/>
              <a:gd name="connsiteY4007" fmla="*/ 315418 h 3047670"/>
              <a:gd name="connsiteX4008" fmla="*/ 527075 w 3044273"/>
              <a:gd name="connsiteY4008" fmla="*/ 311900 h 3047670"/>
              <a:gd name="connsiteX4009" fmla="*/ 898899 w 3044273"/>
              <a:gd name="connsiteY4009" fmla="*/ 301727 h 3047670"/>
              <a:gd name="connsiteX4010" fmla="*/ 903170 w 3044273"/>
              <a:gd name="connsiteY4010" fmla="*/ 305872 h 3047670"/>
              <a:gd name="connsiteX4011" fmla="*/ 899024 w 3044273"/>
              <a:gd name="connsiteY4011" fmla="*/ 310144 h 3047670"/>
              <a:gd name="connsiteX4012" fmla="*/ 894754 w 3044273"/>
              <a:gd name="connsiteY4012" fmla="*/ 305999 h 3047670"/>
              <a:gd name="connsiteX4013" fmla="*/ 898899 w 3044273"/>
              <a:gd name="connsiteY4013" fmla="*/ 301727 h 3047670"/>
              <a:gd name="connsiteX4014" fmla="*/ 708467 w 3044273"/>
              <a:gd name="connsiteY4014" fmla="*/ 299214 h 3047670"/>
              <a:gd name="connsiteX4015" fmla="*/ 712738 w 3044273"/>
              <a:gd name="connsiteY4015" fmla="*/ 303359 h 3047670"/>
              <a:gd name="connsiteX4016" fmla="*/ 708593 w 3044273"/>
              <a:gd name="connsiteY4016" fmla="*/ 307630 h 3047670"/>
              <a:gd name="connsiteX4017" fmla="*/ 704322 w 3044273"/>
              <a:gd name="connsiteY4017" fmla="*/ 303485 h 3047670"/>
              <a:gd name="connsiteX4018" fmla="*/ 708467 w 3044273"/>
              <a:gd name="connsiteY4018" fmla="*/ 299214 h 3047670"/>
              <a:gd name="connsiteX4019" fmla="*/ 2135829 w 3044273"/>
              <a:gd name="connsiteY4019" fmla="*/ 298335 h 3047670"/>
              <a:gd name="connsiteX4020" fmla="*/ 2138971 w 3044273"/>
              <a:gd name="connsiteY4020" fmla="*/ 301475 h 3047670"/>
              <a:gd name="connsiteX4021" fmla="*/ 2135829 w 3044273"/>
              <a:gd name="connsiteY4021" fmla="*/ 304616 h 3047670"/>
              <a:gd name="connsiteX4022" fmla="*/ 2132689 w 3044273"/>
              <a:gd name="connsiteY4022" fmla="*/ 301475 h 3047670"/>
              <a:gd name="connsiteX4023" fmla="*/ 2135829 w 3044273"/>
              <a:gd name="connsiteY4023" fmla="*/ 298335 h 3047670"/>
              <a:gd name="connsiteX4024" fmla="*/ 2326260 w 3044273"/>
              <a:gd name="connsiteY4024" fmla="*/ 295320 h 3047670"/>
              <a:gd name="connsiteX4025" fmla="*/ 2328647 w 3044273"/>
              <a:gd name="connsiteY4025" fmla="*/ 297708 h 3047670"/>
              <a:gd name="connsiteX4026" fmla="*/ 2326260 w 3044273"/>
              <a:gd name="connsiteY4026" fmla="*/ 300095 h 3047670"/>
              <a:gd name="connsiteX4027" fmla="*/ 2323748 w 3044273"/>
              <a:gd name="connsiteY4027" fmla="*/ 297708 h 3047670"/>
              <a:gd name="connsiteX4028" fmla="*/ 2326260 w 3044273"/>
              <a:gd name="connsiteY4028" fmla="*/ 295320 h 3047670"/>
              <a:gd name="connsiteX4029" fmla="*/ 1854579 w 3044273"/>
              <a:gd name="connsiteY4029" fmla="*/ 293687 h 3047670"/>
              <a:gd name="connsiteX4030" fmla="*/ 1860859 w 3044273"/>
              <a:gd name="connsiteY4030" fmla="*/ 299842 h 3047670"/>
              <a:gd name="connsiteX4031" fmla="*/ 1854704 w 3044273"/>
              <a:gd name="connsiteY4031" fmla="*/ 305998 h 3047670"/>
              <a:gd name="connsiteX4032" fmla="*/ 1848549 w 3044273"/>
              <a:gd name="connsiteY4032" fmla="*/ 299842 h 3047670"/>
              <a:gd name="connsiteX4033" fmla="*/ 1854579 w 3044273"/>
              <a:gd name="connsiteY4033" fmla="*/ 293687 h 3047670"/>
              <a:gd name="connsiteX4034" fmla="*/ 1179900 w 3044273"/>
              <a:gd name="connsiteY4034" fmla="*/ 287658 h 3047670"/>
              <a:gd name="connsiteX4035" fmla="*/ 1194597 w 3044273"/>
              <a:gd name="connsiteY4035" fmla="*/ 302229 h 3047670"/>
              <a:gd name="connsiteX4036" fmla="*/ 1180025 w 3044273"/>
              <a:gd name="connsiteY4036" fmla="*/ 316926 h 3047670"/>
              <a:gd name="connsiteX4037" fmla="*/ 1165329 w 3044273"/>
              <a:gd name="connsiteY4037" fmla="*/ 302355 h 3047670"/>
              <a:gd name="connsiteX4038" fmla="*/ 1179900 w 3044273"/>
              <a:gd name="connsiteY4038" fmla="*/ 287658 h 3047670"/>
              <a:gd name="connsiteX4039" fmla="*/ 1771546 w 3044273"/>
              <a:gd name="connsiteY4039" fmla="*/ 279116 h 3047670"/>
              <a:gd name="connsiteX4040" fmla="*/ 1773555 w 3044273"/>
              <a:gd name="connsiteY4040" fmla="*/ 281126 h 3047670"/>
              <a:gd name="connsiteX4041" fmla="*/ 1771546 w 3044273"/>
              <a:gd name="connsiteY4041" fmla="*/ 283136 h 3047670"/>
              <a:gd name="connsiteX4042" fmla="*/ 1769536 w 3044273"/>
              <a:gd name="connsiteY4042" fmla="*/ 281126 h 3047670"/>
              <a:gd name="connsiteX4043" fmla="*/ 1771546 w 3044273"/>
              <a:gd name="connsiteY4043" fmla="*/ 279116 h 3047670"/>
              <a:gd name="connsiteX4044" fmla="*/ 1262933 w 3044273"/>
              <a:gd name="connsiteY4044" fmla="*/ 270197 h 3047670"/>
              <a:gd name="connsiteX4045" fmla="*/ 1275870 w 3044273"/>
              <a:gd name="connsiteY4045" fmla="*/ 283010 h 3047670"/>
              <a:gd name="connsiteX4046" fmla="*/ 1263058 w 3044273"/>
              <a:gd name="connsiteY4046" fmla="*/ 295948 h 3047670"/>
              <a:gd name="connsiteX4047" fmla="*/ 1250119 w 3044273"/>
              <a:gd name="connsiteY4047" fmla="*/ 283136 h 3047670"/>
              <a:gd name="connsiteX4048" fmla="*/ 1262933 w 3044273"/>
              <a:gd name="connsiteY4048" fmla="*/ 270197 h 3047670"/>
              <a:gd name="connsiteX4049" fmla="*/ 976780 w 3044273"/>
              <a:gd name="connsiteY4049" fmla="*/ 268061 h 3047670"/>
              <a:gd name="connsiteX4050" fmla="*/ 979669 w 3044273"/>
              <a:gd name="connsiteY4050" fmla="*/ 270951 h 3047670"/>
              <a:gd name="connsiteX4051" fmla="*/ 976780 w 3044273"/>
              <a:gd name="connsiteY4051" fmla="*/ 273839 h 3047670"/>
              <a:gd name="connsiteX4052" fmla="*/ 973891 w 3044273"/>
              <a:gd name="connsiteY4052" fmla="*/ 270951 h 3047670"/>
              <a:gd name="connsiteX4053" fmla="*/ 976780 w 3044273"/>
              <a:gd name="connsiteY4053" fmla="*/ 268061 h 3047670"/>
              <a:gd name="connsiteX4054" fmla="*/ 2057698 w 3044273"/>
              <a:gd name="connsiteY4054" fmla="*/ 266178 h 3047670"/>
              <a:gd name="connsiteX4055" fmla="*/ 2058577 w 3044273"/>
              <a:gd name="connsiteY4055" fmla="*/ 267058 h 3047670"/>
              <a:gd name="connsiteX4056" fmla="*/ 2057698 w 3044273"/>
              <a:gd name="connsiteY4056" fmla="*/ 267937 h 3047670"/>
              <a:gd name="connsiteX4057" fmla="*/ 2056818 w 3044273"/>
              <a:gd name="connsiteY4057" fmla="*/ 267058 h 3047670"/>
              <a:gd name="connsiteX4058" fmla="*/ 2057698 w 3044273"/>
              <a:gd name="connsiteY4058" fmla="*/ 266178 h 3047670"/>
              <a:gd name="connsiteX4059" fmla="*/ 1687133 w 3044273"/>
              <a:gd name="connsiteY4059" fmla="*/ 265549 h 3047670"/>
              <a:gd name="connsiteX4060" fmla="*/ 1689645 w 3044273"/>
              <a:gd name="connsiteY4060" fmla="*/ 267936 h 3047670"/>
              <a:gd name="connsiteX4061" fmla="*/ 1687259 w 3044273"/>
              <a:gd name="connsiteY4061" fmla="*/ 270323 h 3047670"/>
              <a:gd name="connsiteX4062" fmla="*/ 1684872 w 3044273"/>
              <a:gd name="connsiteY4062" fmla="*/ 267936 h 3047670"/>
              <a:gd name="connsiteX4063" fmla="*/ 1687133 w 3044273"/>
              <a:gd name="connsiteY4063" fmla="*/ 265549 h 3047670"/>
              <a:gd name="connsiteX4064" fmla="*/ 595659 w 3044273"/>
              <a:gd name="connsiteY4064" fmla="*/ 263414 h 3047670"/>
              <a:gd name="connsiteX4065" fmla="*/ 596790 w 3044273"/>
              <a:gd name="connsiteY4065" fmla="*/ 264544 h 3047670"/>
              <a:gd name="connsiteX4066" fmla="*/ 595659 w 3044273"/>
              <a:gd name="connsiteY4066" fmla="*/ 265675 h 3047670"/>
              <a:gd name="connsiteX4067" fmla="*/ 594530 w 3044273"/>
              <a:gd name="connsiteY4067" fmla="*/ 264544 h 3047670"/>
              <a:gd name="connsiteX4068" fmla="*/ 595659 w 3044273"/>
              <a:gd name="connsiteY4068" fmla="*/ 263414 h 3047670"/>
              <a:gd name="connsiteX4069" fmla="*/ 781825 w 3044273"/>
              <a:gd name="connsiteY4069" fmla="*/ 258767 h 3047670"/>
              <a:gd name="connsiteX4070" fmla="*/ 782956 w 3044273"/>
              <a:gd name="connsiteY4070" fmla="*/ 259897 h 3047670"/>
              <a:gd name="connsiteX4071" fmla="*/ 781825 w 3044273"/>
              <a:gd name="connsiteY4071" fmla="*/ 261028 h 3047670"/>
              <a:gd name="connsiteX4072" fmla="*/ 780695 w 3044273"/>
              <a:gd name="connsiteY4072" fmla="*/ 259897 h 3047670"/>
              <a:gd name="connsiteX4073" fmla="*/ 781825 w 3044273"/>
              <a:gd name="connsiteY4073" fmla="*/ 258767 h 3047670"/>
              <a:gd name="connsiteX4074" fmla="*/ 1347093 w 3044273"/>
              <a:gd name="connsiteY4074" fmla="*/ 256884 h 3047670"/>
              <a:gd name="connsiteX4075" fmla="*/ 1359530 w 3044273"/>
              <a:gd name="connsiteY4075" fmla="*/ 269193 h 3047670"/>
              <a:gd name="connsiteX4076" fmla="*/ 1347219 w 3044273"/>
              <a:gd name="connsiteY4076" fmla="*/ 281629 h 3047670"/>
              <a:gd name="connsiteX4077" fmla="*/ 1334784 w 3044273"/>
              <a:gd name="connsiteY4077" fmla="*/ 269193 h 3047670"/>
              <a:gd name="connsiteX4078" fmla="*/ 1347093 w 3044273"/>
              <a:gd name="connsiteY4078" fmla="*/ 256884 h 3047670"/>
              <a:gd name="connsiteX4079" fmla="*/ 1602469 w 3044273"/>
              <a:gd name="connsiteY4079" fmla="*/ 256253 h 3047670"/>
              <a:gd name="connsiteX4080" fmla="*/ 1606237 w 3044273"/>
              <a:gd name="connsiteY4080" fmla="*/ 260022 h 3047670"/>
              <a:gd name="connsiteX4081" fmla="*/ 1602469 w 3044273"/>
              <a:gd name="connsiteY4081" fmla="*/ 263790 h 3047670"/>
              <a:gd name="connsiteX4082" fmla="*/ 1598700 w 3044273"/>
              <a:gd name="connsiteY4082" fmla="*/ 260022 h 3047670"/>
              <a:gd name="connsiteX4083" fmla="*/ 1602469 w 3044273"/>
              <a:gd name="connsiteY4083" fmla="*/ 256253 h 3047670"/>
              <a:gd name="connsiteX4084" fmla="*/ 1517176 w 3044273"/>
              <a:gd name="connsiteY4084" fmla="*/ 250978 h 3047670"/>
              <a:gd name="connsiteX4085" fmla="*/ 1523833 w 3044273"/>
              <a:gd name="connsiteY4085" fmla="*/ 257635 h 3047670"/>
              <a:gd name="connsiteX4086" fmla="*/ 1517176 w 3044273"/>
              <a:gd name="connsiteY4086" fmla="*/ 264294 h 3047670"/>
              <a:gd name="connsiteX4087" fmla="*/ 1510518 w 3044273"/>
              <a:gd name="connsiteY4087" fmla="*/ 257635 h 3047670"/>
              <a:gd name="connsiteX4088" fmla="*/ 1517176 w 3044273"/>
              <a:gd name="connsiteY4088" fmla="*/ 250978 h 3047670"/>
              <a:gd name="connsiteX4089" fmla="*/ 1431883 w 3044273"/>
              <a:gd name="connsiteY4089" fmla="*/ 250351 h 3047670"/>
              <a:gd name="connsiteX4090" fmla="*/ 1442310 w 3044273"/>
              <a:gd name="connsiteY4090" fmla="*/ 260650 h 3047670"/>
              <a:gd name="connsiteX4091" fmla="*/ 1432010 w 3044273"/>
              <a:gd name="connsiteY4091" fmla="*/ 271076 h 3047670"/>
              <a:gd name="connsiteX4092" fmla="*/ 1421583 w 3044273"/>
              <a:gd name="connsiteY4092" fmla="*/ 260650 h 3047670"/>
              <a:gd name="connsiteX4093" fmla="*/ 1431883 w 3044273"/>
              <a:gd name="connsiteY4093" fmla="*/ 250351 h 3047670"/>
              <a:gd name="connsiteX4094" fmla="*/ 1977807 w 3044273"/>
              <a:gd name="connsiteY4094" fmla="*/ 236532 h 3047670"/>
              <a:gd name="connsiteX4095" fmla="*/ 1978686 w 3044273"/>
              <a:gd name="connsiteY4095" fmla="*/ 237412 h 3047670"/>
              <a:gd name="connsiteX4096" fmla="*/ 1977807 w 3044273"/>
              <a:gd name="connsiteY4096" fmla="*/ 238291 h 3047670"/>
              <a:gd name="connsiteX4097" fmla="*/ 1976927 w 3044273"/>
              <a:gd name="connsiteY4097" fmla="*/ 237412 h 3047670"/>
              <a:gd name="connsiteX4098" fmla="*/ 1977807 w 3044273"/>
              <a:gd name="connsiteY4098" fmla="*/ 236532 h 3047670"/>
              <a:gd name="connsiteX4099" fmla="*/ 1056420 w 3044273"/>
              <a:gd name="connsiteY4099" fmla="*/ 234398 h 3047670"/>
              <a:gd name="connsiteX4100" fmla="*/ 1062827 w 3044273"/>
              <a:gd name="connsiteY4100" fmla="*/ 240804 h 3047670"/>
              <a:gd name="connsiteX4101" fmla="*/ 1056420 w 3044273"/>
              <a:gd name="connsiteY4101" fmla="*/ 247209 h 3047670"/>
              <a:gd name="connsiteX4102" fmla="*/ 1050014 w 3044273"/>
              <a:gd name="connsiteY4102" fmla="*/ 240804 h 3047670"/>
              <a:gd name="connsiteX4103" fmla="*/ 1056420 w 3044273"/>
              <a:gd name="connsiteY4103" fmla="*/ 234398 h 3047670"/>
              <a:gd name="connsiteX4104" fmla="*/ 857446 w 3044273"/>
              <a:gd name="connsiteY4104" fmla="*/ 219073 h 3047670"/>
              <a:gd name="connsiteX4105" fmla="*/ 858827 w 3044273"/>
              <a:gd name="connsiteY4105" fmla="*/ 220455 h 3047670"/>
              <a:gd name="connsiteX4106" fmla="*/ 857571 w 3044273"/>
              <a:gd name="connsiteY4106" fmla="*/ 221836 h 3047670"/>
              <a:gd name="connsiteX4107" fmla="*/ 856189 w 3044273"/>
              <a:gd name="connsiteY4107" fmla="*/ 220455 h 3047670"/>
              <a:gd name="connsiteX4108" fmla="*/ 857446 w 3044273"/>
              <a:gd name="connsiteY4108" fmla="*/ 219073 h 3047670"/>
              <a:gd name="connsiteX4109" fmla="*/ 1896282 w 3044273"/>
              <a:gd name="connsiteY4109" fmla="*/ 211284 h 3047670"/>
              <a:gd name="connsiteX4110" fmla="*/ 1897665 w 3044273"/>
              <a:gd name="connsiteY4110" fmla="*/ 212540 h 3047670"/>
              <a:gd name="connsiteX4111" fmla="*/ 1896282 w 3044273"/>
              <a:gd name="connsiteY4111" fmla="*/ 213921 h 3047670"/>
              <a:gd name="connsiteX4112" fmla="*/ 1894900 w 3044273"/>
              <a:gd name="connsiteY4112" fmla="*/ 212540 h 3047670"/>
              <a:gd name="connsiteX4113" fmla="*/ 1896282 w 3044273"/>
              <a:gd name="connsiteY4113" fmla="*/ 211284 h 3047670"/>
              <a:gd name="connsiteX4114" fmla="*/ 1137822 w 3044273"/>
              <a:gd name="connsiteY4114" fmla="*/ 204375 h 3047670"/>
              <a:gd name="connsiteX4115" fmla="*/ 1148625 w 3044273"/>
              <a:gd name="connsiteY4115" fmla="*/ 215177 h 3047670"/>
              <a:gd name="connsiteX4116" fmla="*/ 1137822 w 3044273"/>
              <a:gd name="connsiteY4116" fmla="*/ 226106 h 3047670"/>
              <a:gd name="connsiteX4117" fmla="*/ 1127018 w 3044273"/>
              <a:gd name="connsiteY4117" fmla="*/ 215304 h 3047670"/>
              <a:gd name="connsiteX4118" fmla="*/ 1137822 w 3044273"/>
              <a:gd name="connsiteY4118" fmla="*/ 204375 h 3047670"/>
              <a:gd name="connsiteX4119" fmla="*/ 1813251 w 3044273"/>
              <a:gd name="connsiteY4119" fmla="*/ 190684 h 3047670"/>
              <a:gd name="connsiteX4120" fmla="*/ 1815261 w 3044273"/>
              <a:gd name="connsiteY4120" fmla="*/ 192694 h 3047670"/>
              <a:gd name="connsiteX4121" fmla="*/ 1813251 w 3044273"/>
              <a:gd name="connsiteY4121" fmla="*/ 194704 h 3047670"/>
              <a:gd name="connsiteX4122" fmla="*/ 1811241 w 3044273"/>
              <a:gd name="connsiteY4122" fmla="*/ 192694 h 3047670"/>
              <a:gd name="connsiteX4123" fmla="*/ 1813251 w 3044273"/>
              <a:gd name="connsiteY4123" fmla="*/ 190684 h 3047670"/>
              <a:gd name="connsiteX4124" fmla="*/ 935201 w 3044273"/>
              <a:gd name="connsiteY4124" fmla="*/ 183900 h 3047670"/>
              <a:gd name="connsiteX4125" fmla="*/ 936456 w 3044273"/>
              <a:gd name="connsiteY4125" fmla="*/ 185282 h 3047670"/>
              <a:gd name="connsiteX4126" fmla="*/ 935201 w 3044273"/>
              <a:gd name="connsiteY4126" fmla="*/ 186663 h 3047670"/>
              <a:gd name="connsiteX4127" fmla="*/ 933820 w 3044273"/>
              <a:gd name="connsiteY4127" fmla="*/ 185408 h 3047670"/>
              <a:gd name="connsiteX4128" fmla="*/ 935201 w 3044273"/>
              <a:gd name="connsiteY4128" fmla="*/ 183900 h 3047670"/>
              <a:gd name="connsiteX4129" fmla="*/ 1220598 w 3044273"/>
              <a:gd name="connsiteY4129" fmla="*/ 181889 h 3047670"/>
              <a:gd name="connsiteX4130" fmla="*/ 1233537 w 3044273"/>
              <a:gd name="connsiteY4130" fmla="*/ 194702 h 3047670"/>
              <a:gd name="connsiteX4131" fmla="*/ 1220725 w 3044273"/>
              <a:gd name="connsiteY4131" fmla="*/ 207640 h 3047670"/>
              <a:gd name="connsiteX4132" fmla="*/ 1207786 w 3044273"/>
              <a:gd name="connsiteY4132" fmla="*/ 194828 h 3047670"/>
              <a:gd name="connsiteX4133" fmla="*/ 1220598 w 3044273"/>
              <a:gd name="connsiteY4133" fmla="*/ 181889 h 3047670"/>
              <a:gd name="connsiteX4134" fmla="*/ 1729341 w 3044273"/>
              <a:gd name="connsiteY4134" fmla="*/ 176865 h 3047670"/>
              <a:gd name="connsiteX4135" fmla="*/ 1730220 w 3044273"/>
              <a:gd name="connsiteY4135" fmla="*/ 177745 h 3047670"/>
              <a:gd name="connsiteX4136" fmla="*/ 1729341 w 3044273"/>
              <a:gd name="connsiteY4136" fmla="*/ 178625 h 3047670"/>
              <a:gd name="connsiteX4137" fmla="*/ 1728461 w 3044273"/>
              <a:gd name="connsiteY4137" fmla="*/ 177745 h 3047670"/>
              <a:gd name="connsiteX4138" fmla="*/ 1729341 w 3044273"/>
              <a:gd name="connsiteY4138" fmla="*/ 176865 h 3047670"/>
              <a:gd name="connsiteX4139" fmla="*/ 1304509 w 3044273"/>
              <a:gd name="connsiteY4139" fmla="*/ 169956 h 3047670"/>
              <a:gd name="connsiteX4140" fmla="*/ 1313806 w 3044273"/>
              <a:gd name="connsiteY4140" fmla="*/ 179253 h 3047670"/>
              <a:gd name="connsiteX4141" fmla="*/ 1304509 w 3044273"/>
              <a:gd name="connsiteY4141" fmla="*/ 188547 h 3047670"/>
              <a:gd name="connsiteX4142" fmla="*/ 1295214 w 3044273"/>
              <a:gd name="connsiteY4142" fmla="*/ 179253 h 3047670"/>
              <a:gd name="connsiteX4143" fmla="*/ 1304509 w 3044273"/>
              <a:gd name="connsiteY4143" fmla="*/ 169956 h 3047670"/>
              <a:gd name="connsiteX4144" fmla="*/ 1644550 w 3044273"/>
              <a:gd name="connsiteY4144" fmla="*/ 165435 h 3047670"/>
              <a:gd name="connsiteX4145" fmla="*/ 1646938 w 3044273"/>
              <a:gd name="connsiteY4145" fmla="*/ 167822 h 3047670"/>
              <a:gd name="connsiteX4146" fmla="*/ 1644550 w 3044273"/>
              <a:gd name="connsiteY4146" fmla="*/ 170209 h 3047670"/>
              <a:gd name="connsiteX4147" fmla="*/ 1642163 w 3044273"/>
              <a:gd name="connsiteY4147" fmla="*/ 167822 h 3047670"/>
              <a:gd name="connsiteX4148" fmla="*/ 1644550 w 3044273"/>
              <a:gd name="connsiteY4148" fmla="*/ 165435 h 3047670"/>
              <a:gd name="connsiteX4149" fmla="*/ 1389050 w 3044273"/>
              <a:gd name="connsiteY4149" fmla="*/ 160788 h 3047670"/>
              <a:gd name="connsiteX4150" fmla="*/ 1397090 w 3044273"/>
              <a:gd name="connsiteY4150" fmla="*/ 168703 h 3047670"/>
              <a:gd name="connsiteX4151" fmla="*/ 1389175 w 3044273"/>
              <a:gd name="connsiteY4151" fmla="*/ 176743 h 3047670"/>
              <a:gd name="connsiteX4152" fmla="*/ 1381135 w 3044273"/>
              <a:gd name="connsiteY4152" fmla="*/ 168828 h 3047670"/>
              <a:gd name="connsiteX4153" fmla="*/ 1389050 w 3044273"/>
              <a:gd name="connsiteY4153" fmla="*/ 160788 h 3047670"/>
              <a:gd name="connsiteX4154" fmla="*/ 1559509 w 3044273"/>
              <a:gd name="connsiteY4154" fmla="*/ 158275 h 3047670"/>
              <a:gd name="connsiteX4155" fmla="*/ 1564407 w 3044273"/>
              <a:gd name="connsiteY4155" fmla="*/ 163048 h 3047670"/>
              <a:gd name="connsiteX4156" fmla="*/ 1559509 w 3044273"/>
              <a:gd name="connsiteY4156" fmla="*/ 167947 h 3047670"/>
              <a:gd name="connsiteX4157" fmla="*/ 1554610 w 3044273"/>
              <a:gd name="connsiteY4157" fmla="*/ 163048 h 3047670"/>
              <a:gd name="connsiteX4158" fmla="*/ 1559509 w 3044273"/>
              <a:gd name="connsiteY4158" fmla="*/ 158275 h 3047670"/>
              <a:gd name="connsiteX4159" fmla="*/ 1474215 w 3044273"/>
              <a:gd name="connsiteY4159" fmla="*/ 155385 h 3047670"/>
              <a:gd name="connsiteX4160" fmla="*/ 1482254 w 3044273"/>
              <a:gd name="connsiteY4160" fmla="*/ 163300 h 3047670"/>
              <a:gd name="connsiteX4161" fmla="*/ 1474340 w 3044273"/>
              <a:gd name="connsiteY4161" fmla="*/ 171339 h 3047670"/>
              <a:gd name="connsiteX4162" fmla="*/ 1466301 w 3044273"/>
              <a:gd name="connsiteY4162" fmla="*/ 163425 h 3047670"/>
              <a:gd name="connsiteX4163" fmla="*/ 1474215 w 3044273"/>
              <a:gd name="connsiteY4163" fmla="*/ 155385 h 3047670"/>
              <a:gd name="connsiteX4164" fmla="*/ 1014716 w 3044273"/>
              <a:gd name="connsiteY4164" fmla="*/ 151115 h 3047670"/>
              <a:gd name="connsiteX4165" fmla="*/ 1018233 w 3044273"/>
              <a:gd name="connsiteY4165" fmla="*/ 154632 h 3047670"/>
              <a:gd name="connsiteX4166" fmla="*/ 1014716 w 3044273"/>
              <a:gd name="connsiteY4166" fmla="*/ 158149 h 3047670"/>
              <a:gd name="connsiteX4167" fmla="*/ 1011199 w 3044273"/>
              <a:gd name="connsiteY4167" fmla="*/ 154632 h 3047670"/>
              <a:gd name="connsiteX4168" fmla="*/ 1014716 w 3044273"/>
              <a:gd name="connsiteY4168" fmla="*/ 151115 h 3047670"/>
              <a:gd name="connsiteX4169" fmla="*/ 1095862 w 3044273"/>
              <a:gd name="connsiteY4169" fmla="*/ 124986 h 3047670"/>
              <a:gd name="connsiteX4170" fmla="*/ 1099379 w 3044273"/>
              <a:gd name="connsiteY4170" fmla="*/ 128503 h 3047670"/>
              <a:gd name="connsiteX4171" fmla="*/ 1095862 w 3044273"/>
              <a:gd name="connsiteY4171" fmla="*/ 132020 h 3047670"/>
              <a:gd name="connsiteX4172" fmla="*/ 1092345 w 3044273"/>
              <a:gd name="connsiteY4172" fmla="*/ 128503 h 3047670"/>
              <a:gd name="connsiteX4173" fmla="*/ 1095862 w 3044273"/>
              <a:gd name="connsiteY4173" fmla="*/ 124986 h 3047670"/>
              <a:gd name="connsiteX4174" fmla="*/ 1854956 w 3044273"/>
              <a:gd name="connsiteY4174" fmla="*/ 103507 h 3047670"/>
              <a:gd name="connsiteX4175" fmla="*/ 1855837 w 3044273"/>
              <a:gd name="connsiteY4175" fmla="*/ 104387 h 3047670"/>
              <a:gd name="connsiteX4176" fmla="*/ 1854956 w 3044273"/>
              <a:gd name="connsiteY4176" fmla="*/ 105268 h 3047670"/>
              <a:gd name="connsiteX4177" fmla="*/ 1854076 w 3044273"/>
              <a:gd name="connsiteY4177" fmla="*/ 104387 h 3047670"/>
              <a:gd name="connsiteX4178" fmla="*/ 1854956 w 3044273"/>
              <a:gd name="connsiteY4178" fmla="*/ 103507 h 3047670"/>
              <a:gd name="connsiteX4179" fmla="*/ 1178391 w 3044273"/>
              <a:gd name="connsiteY4179" fmla="*/ 100240 h 3047670"/>
              <a:gd name="connsiteX4180" fmla="*/ 1185049 w 3044273"/>
              <a:gd name="connsiteY4180" fmla="*/ 106898 h 3047670"/>
              <a:gd name="connsiteX4181" fmla="*/ 1178391 w 3044273"/>
              <a:gd name="connsiteY4181" fmla="*/ 113555 h 3047670"/>
              <a:gd name="connsiteX4182" fmla="*/ 1171734 w 3044273"/>
              <a:gd name="connsiteY4182" fmla="*/ 106898 h 3047670"/>
              <a:gd name="connsiteX4183" fmla="*/ 1178391 w 3044273"/>
              <a:gd name="connsiteY4183" fmla="*/ 100240 h 3047670"/>
              <a:gd name="connsiteX4184" fmla="*/ 893493 w 3044273"/>
              <a:gd name="connsiteY4184" fmla="*/ 99110 h 3047670"/>
              <a:gd name="connsiteX4185" fmla="*/ 894121 w 3044273"/>
              <a:gd name="connsiteY4185" fmla="*/ 99738 h 3047670"/>
              <a:gd name="connsiteX4186" fmla="*/ 893493 w 3044273"/>
              <a:gd name="connsiteY4186" fmla="*/ 100365 h 3047670"/>
              <a:gd name="connsiteX4187" fmla="*/ 892866 w 3044273"/>
              <a:gd name="connsiteY4187" fmla="*/ 99738 h 3047670"/>
              <a:gd name="connsiteX4188" fmla="*/ 893493 w 3044273"/>
              <a:gd name="connsiteY4188" fmla="*/ 99110 h 3047670"/>
              <a:gd name="connsiteX4189" fmla="*/ 1771168 w 3044273"/>
              <a:gd name="connsiteY4189" fmla="*/ 87552 h 3047670"/>
              <a:gd name="connsiteX4190" fmla="*/ 1771797 w 3044273"/>
              <a:gd name="connsiteY4190" fmla="*/ 88181 h 3047670"/>
              <a:gd name="connsiteX4191" fmla="*/ 1771168 w 3044273"/>
              <a:gd name="connsiteY4191" fmla="*/ 88809 h 3047670"/>
              <a:gd name="connsiteX4192" fmla="*/ 1770540 w 3044273"/>
              <a:gd name="connsiteY4192" fmla="*/ 88181 h 3047670"/>
              <a:gd name="connsiteX4193" fmla="*/ 1771168 w 3044273"/>
              <a:gd name="connsiteY4193" fmla="*/ 87552 h 3047670"/>
              <a:gd name="connsiteX4194" fmla="*/ 1261926 w 3044273"/>
              <a:gd name="connsiteY4194" fmla="*/ 86799 h 3047670"/>
              <a:gd name="connsiteX4195" fmla="*/ 1265068 w 3044273"/>
              <a:gd name="connsiteY4195" fmla="*/ 89939 h 3047670"/>
              <a:gd name="connsiteX4196" fmla="*/ 1261926 w 3044273"/>
              <a:gd name="connsiteY4196" fmla="*/ 93080 h 3047670"/>
              <a:gd name="connsiteX4197" fmla="*/ 1258786 w 3044273"/>
              <a:gd name="connsiteY4197" fmla="*/ 89939 h 3047670"/>
              <a:gd name="connsiteX4198" fmla="*/ 1261926 w 3044273"/>
              <a:gd name="connsiteY4198" fmla="*/ 86799 h 3047670"/>
              <a:gd name="connsiteX4199" fmla="*/ 1686755 w 3044273"/>
              <a:gd name="connsiteY4199" fmla="*/ 75870 h 3047670"/>
              <a:gd name="connsiteX4200" fmla="*/ 1687384 w 3044273"/>
              <a:gd name="connsiteY4200" fmla="*/ 76498 h 3047670"/>
              <a:gd name="connsiteX4201" fmla="*/ 1686755 w 3044273"/>
              <a:gd name="connsiteY4201" fmla="*/ 77125 h 3047670"/>
              <a:gd name="connsiteX4202" fmla="*/ 1686127 w 3044273"/>
              <a:gd name="connsiteY4202" fmla="*/ 76498 h 3047670"/>
              <a:gd name="connsiteX4203" fmla="*/ 1686755 w 3044273"/>
              <a:gd name="connsiteY4203" fmla="*/ 75870 h 3047670"/>
              <a:gd name="connsiteX4204" fmla="*/ 1346339 w 3044273"/>
              <a:gd name="connsiteY4204" fmla="*/ 73987 h 3047670"/>
              <a:gd name="connsiteX4205" fmla="*/ 1350107 w 3044273"/>
              <a:gd name="connsiteY4205" fmla="*/ 77756 h 3047670"/>
              <a:gd name="connsiteX4206" fmla="*/ 1346339 w 3044273"/>
              <a:gd name="connsiteY4206" fmla="*/ 81524 h 3047670"/>
              <a:gd name="connsiteX4207" fmla="*/ 1342570 w 3044273"/>
              <a:gd name="connsiteY4207" fmla="*/ 77756 h 3047670"/>
              <a:gd name="connsiteX4208" fmla="*/ 1346339 w 3044273"/>
              <a:gd name="connsiteY4208" fmla="*/ 73987 h 3047670"/>
              <a:gd name="connsiteX4209" fmla="*/ 1601840 w 3044273"/>
              <a:gd name="connsiteY4209" fmla="*/ 68208 h 3047670"/>
              <a:gd name="connsiteX4210" fmla="*/ 1603221 w 3044273"/>
              <a:gd name="connsiteY4210" fmla="*/ 69465 h 3047670"/>
              <a:gd name="connsiteX4211" fmla="*/ 1601840 w 3044273"/>
              <a:gd name="connsiteY4211" fmla="*/ 70845 h 3047670"/>
              <a:gd name="connsiteX4212" fmla="*/ 1600458 w 3044273"/>
              <a:gd name="connsiteY4212" fmla="*/ 69590 h 3047670"/>
              <a:gd name="connsiteX4213" fmla="*/ 1601840 w 3044273"/>
              <a:gd name="connsiteY4213" fmla="*/ 68208 h 3047670"/>
              <a:gd name="connsiteX4214" fmla="*/ 972881 w 3044273"/>
              <a:gd name="connsiteY4214" fmla="*/ 67832 h 3047670"/>
              <a:gd name="connsiteX4215" fmla="*/ 973760 w 3044273"/>
              <a:gd name="connsiteY4215" fmla="*/ 68712 h 3047670"/>
              <a:gd name="connsiteX4216" fmla="*/ 972881 w 3044273"/>
              <a:gd name="connsiteY4216" fmla="*/ 69591 h 3047670"/>
              <a:gd name="connsiteX4217" fmla="*/ 972001 w 3044273"/>
              <a:gd name="connsiteY4217" fmla="*/ 68712 h 3047670"/>
              <a:gd name="connsiteX4218" fmla="*/ 972881 w 3044273"/>
              <a:gd name="connsiteY4218" fmla="*/ 67832 h 3047670"/>
              <a:gd name="connsiteX4219" fmla="*/ 1431254 w 3044273"/>
              <a:gd name="connsiteY4219" fmla="*/ 66701 h 3047670"/>
              <a:gd name="connsiteX4220" fmla="*/ 1434772 w 3044273"/>
              <a:gd name="connsiteY4220" fmla="*/ 70218 h 3047670"/>
              <a:gd name="connsiteX4221" fmla="*/ 1431254 w 3044273"/>
              <a:gd name="connsiteY4221" fmla="*/ 73735 h 3047670"/>
              <a:gd name="connsiteX4222" fmla="*/ 1427737 w 3044273"/>
              <a:gd name="connsiteY4222" fmla="*/ 70218 h 3047670"/>
              <a:gd name="connsiteX4223" fmla="*/ 1431254 w 3044273"/>
              <a:gd name="connsiteY4223" fmla="*/ 66701 h 3047670"/>
              <a:gd name="connsiteX4224" fmla="*/ 1516423 w 3044273"/>
              <a:gd name="connsiteY4224" fmla="*/ 65193 h 3047670"/>
              <a:gd name="connsiteX4225" fmla="*/ 1518809 w 3044273"/>
              <a:gd name="connsiteY4225" fmla="*/ 67580 h 3047670"/>
              <a:gd name="connsiteX4226" fmla="*/ 1516423 w 3044273"/>
              <a:gd name="connsiteY4226" fmla="*/ 70093 h 3047670"/>
              <a:gd name="connsiteX4227" fmla="*/ 1514036 w 3044273"/>
              <a:gd name="connsiteY4227" fmla="*/ 67580 h 3047670"/>
              <a:gd name="connsiteX4228" fmla="*/ 1516423 w 3044273"/>
              <a:gd name="connsiteY4228" fmla="*/ 65193 h 3047670"/>
              <a:gd name="connsiteX4229" fmla="*/ 1053902 w 3044273"/>
              <a:gd name="connsiteY4229" fmla="*/ 40448 h 3047670"/>
              <a:gd name="connsiteX4230" fmla="*/ 1055284 w 3044273"/>
              <a:gd name="connsiteY4230" fmla="*/ 41830 h 3047670"/>
              <a:gd name="connsiteX4231" fmla="*/ 1053902 w 3044273"/>
              <a:gd name="connsiteY4231" fmla="*/ 43212 h 3047670"/>
              <a:gd name="connsiteX4232" fmla="*/ 1052520 w 3044273"/>
              <a:gd name="connsiteY4232" fmla="*/ 41830 h 3047670"/>
              <a:gd name="connsiteX4233" fmla="*/ 1053902 w 3044273"/>
              <a:gd name="connsiteY4233" fmla="*/ 40448 h 3047670"/>
              <a:gd name="connsiteX4234" fmla="*/ 1136181 w 3044273"/>
              <a:gd name="connsiteY4234" fmla="*/ 16957 h 3047670"/>
              <a:gd name="connsiteX4235" fmla="*/ 1138442 w 3044273"/>
              <a:gd name="connsiteY4235" fmla="*/ 19217 h 3047670"/>
              <a:gd name="connsiteX4236" fmla="*/ 1136181 w 3044273"/>
              <a:gd name="connsiteY4236" fmla="*/ 21479 h 3047670"/>
              <a:gd name="connsiteX4237" fmla="*/ 1133920 w 3044273"/>
              <a:gd name="connsiteY4237" fmla="*/ 19344 h 3047670"/>
              <a:gd name="connsiteX4238" fmla="*/ 1136181 w 3044273"/>
              <a:gd name="connsiteY4238" fmla="*/ 16957 h 3047670"/>
              <a:gd name="connsiteX4239" fmla="*/ 1219461 w 3044273"/>
              <a:gd name="connsiteY4239" fmla="*/ 0 h 3047670"/>
              <a:gd name="connsiteX4240" fmla="*/ 1220593 w 3044273"/>
              <a:gd name="connsiteY4240" fmla="*/ 1130 h 3047670"/>
              <a:gd name="connsiteX4241" fmla="*/ 1219461 w 3044273"/>
              <a:gd name="connsiteY4241" fmla="*/ 2261 h 3047670"/>
              <a:gd name="connsiteX4242" fmla="*/ 1218331 w 3044273"/>
              <a:gd name="connsiteY4242" fmla="*/ 1130 h 3047670"/>
              <a:gd name="connsiteX4243" fmla="*/ 1219461 w 3044273"/>
              <a:gd name="connsiteY4243" fmla="*/ 0 h 304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</a:cxnLst>
            <a:rect l="l" t="t" r="r" b="b"/>
            <a:pathLst>
              <a:path w="3044273" h="3047670">
                <a:moveTo>
                  <a:pt x="1948158" y="3046415"/>
                </a:moveTo>
                <a:cubicBezTo>
                  <a:pt x="1948535" y="3046415"/>
                  <a:pt x="1948787" y="3046666"/>
                  <a:pt x="1948787" y="3047043"/>
                </a:cubicBezTo>
                <a:cubicBezTo>
                  <a:pt x="1948787" y="3047420"/>
                  <a:pt x="1948535" y="3047670"/>
                  <a:pt x="1948158" y="3047670"/>
                </a:cubicBezTo>
                <a:cubicBezTo>
                  <a:pt x="1947782" y="3047670"/>
                  <a:pt x="1947530" y="3047420"/>
                  <a:pt x="1947530" y="3047043"/>
                </a:cubicBezTo>
                <a:cubicBezTo>
                  <a:pt x="1947530" y="3046666"/>
                  <a:pt x="1947782" y="3046415"/>
                  <a:pt x="1948158" y="3046415"/>
                </a:cubicBezTo>
                <a:close/>
                <a:moveTo>
                  <a:pt x="2262811" y="3022973"/>
                </a:moveTo>
                <a:cubicBezTo>
                  <a:pt x="2263063" y="3022973"/>
                  <a:pt x="2263440" y="3023224"/>
                  <a:pt x="2263440" y="3023601"/>
                </a:cubicBezTo>
                <a:cubicBezTo>
                  <a:pt x="2263440" y="3023979"/>
                  <a:pt x="2263188" y="3024229"/>
                  <a:pt x="2262811" y="3024229"/>
                </a:cubicBezTo>
                <a:cubicBezTo>
                  <a:pt x="2262435" y="3024229"/>
                  <a:pt x="2262183" y="3023979"/>
                  <a:pt x="2262183" y="3023601"/>
                </a:cubicBezTo>
                <a:cubicBezTo>
                  <a:pt x="2262183" y="3023224"/>
                  <a:pt x="2262435" y="3022847"/>
                  <a:pt x="2262811" y="3022973"/>
                </a:cubicBezTo>
                <a:close/>
                <a:moveTo>
                  <a:pt x="2029306" y="3020035"/>
                </a:moveTo>
                <a:cubicBezTo>
                  <a:pt x="2029809" y="3020035"/>
                  <a:pt x="2030185" y="3020413"/>
                  <a:pt x="2030185" y="3020915"/>
                </a:cubicBezTo>
                <a:cubicBezTo>
                  <a:pt x="2030185" y="3021418"/>
                  <a:pt x="2029809" y="3021794"/>
                  <a:pt x="2029306" y="3021794"/>
                </a:cubicBezTo>
                <a:cubicBezTo>
                  <a:pt x="2028804" y="3021794"/>
                  <a:pt x="2028426" y="3021418"/>
                  <a:pt x="2028426" y="3020915"/>
                </a:cubicBezTo>
                <a:cubicBezTo>
                  <a:pt x="2028426" y="3020413"/>
                  <a:pt x="2028804" y="3020035"/>
                  <a:pt x="2029306" y="3020035"/>
                </a:cubicBezTo>
                <a:close/>
                <a:moveTo>
                  <a:pt x="1527099" y="3010364"/>
                </a:moveTo>
                <a:cubicBezTo>
                  <a:pt x="1528606" y="3010364"/>
                  <a:pt x="1529736" y="3011494"/>
                  <a:pt x="1529736" y="3013001"/>
                </a:cubicBezTo>
                <a:cubicBezTo>
                  <a:pt x="1529736" y="3014383"/>
                  <a:pt x="1528606" y="3015640"/>
                  <a:pt x="1527099" y="3015640"/>
                </a:cubicBezTo>
                <a:cubicBezTo>
                  <a:pt x="1525592" y="3015640"/>
                  <a:pt x="1524462" y="3014508"/>
                  <a:pt x="1524462" y="3013001"/>
                </a:cubicBezTo>
                <a:cubicBezTo>
                  <a:pt x="1524462" y="3011494"/>
                  <a:pt x="1525717" y="3010364"/>
                  <a:pt x="1527099" y="3010364"/>
                </a:cubicBezTo>
                <a:close/>
                <a:moveTo>
                  <a:pt x="1612392" y="3008101"/>
                </a:moveTo>
                <a:cubicBezTo>
                  <a:pt x="1613522" y="3008101"/>
                  <a:pt x="1614401" y="3008981"/>
                  <a:pt x="1614401" y="3010111"/>
                </a:cubicBezTo>
                <a:cubicBezTo>
                  <a:pt x="1614401" y="3011242"/>
                  <a:pt x="1613522" y="3012122"/>
                  <a:pt x="1612392" y="3012122"/>
                </a:cubicBezTo>
                <a:cubicBezTo>
                  <a:pt x="1611262" y="3012122"/>
                  <a:pt x="1610382" y="3011242"/>
                  <a:pt x="1610382" y="3010111"/>
                </a:cubicBezTo>
                <a:cubicBezTo>
                  <a:pt x="1610382" y="3009106"/>
                  <a:pt x="1611262" y="3008101"/>
                  <a:pt x="1612392" y="3008101"/>
                </a:cubicBezTo>
                <a:close/>
                <a:moveTo>
                  <a:pt x="1441807" y="3007221"/>
                </a:moveTo>
                <a:cubicBezTo>
                  <a:pt x="1443566" y="3007221"/>
                  <a:pt x="1444949" y="3008729"/>
                  <a:pt x="1444949" y="3010361"/>
                </a:cubicBezTo>
                <a:lnTo>
                  <a:pt x="1438667" y="3010361"/>
                </a:lnTo>
                <a:cubicBezTo>
                  <a:pt x="1438667" y="3008603"/>
                  <a:pt x="1440049" y="3007221"/>
                  <a:pt x="1441807" y="3007221"/>
                </a:cubicBezTo>
                <a:close/>
                <a:moveTo>
                  <a:pt x="1697183" y="3000691"/>
                </a:moveTo>
                <a:cubicBezTo>
                  <a:pt x="1698062" y="3000691"/>
                  <a:pt x="1698816" y="3001319"/>
                  <a:pt x="1698816" y="3002198"/>
                </a:cubicBezTo>
                <a:cubicBezTo>
                  <a:pt x="1698816" y="3002951"/>
                  <a:pt x="1698188" y="3003706"/>
                  <a:pt x="1697309" y="3003706"/>
                </a:cubicBezTo>
                <a:cubicBezTo>
                  <a:pt x="1696429" y="3003706"/>
                  <a:pt x="1695801" y="3003078"/>
                  <a:pt x="1695801" y="3002198"/>
                </a:cubicBezTo>
                <a:cubicBezTo>
                  <a:pt x="1695801" y="3001319"/>
                  <a:pt x="1696429" y="3000691"/>
                  <a:pt x="1697183" y="3000691"/>
                </a:cubicBezTo>
                <a:close/>
                <a:moveTo>
                  <a:pt x="2108820" y="2989510"/>
                </a:moveTo>
                <a:cubicBezTo>
                  <a:pt x="2109072" y="2989510"/>
                  <a:pt x="2109447" y="2989761"/>
                  <a:pt x="2109447" y="2990138"/>
                </a:cubicBezTo>
                <a:cubicBezTo>
                  <a:pt x="2109447" y="2990390"/>
                  <a:pt x="2109197" y="2990765"/>
                  <a:pt x="2108820" y="2990765"/>
                </a:cubicBezTo>
                <a:cubicBezTo>
                  <a:pt x="2108444" y="2990765"/>
                  <a:pt x="2108192" y="2990515"/>
                  <a:pt x="2108192" y="2990138"/>
                </a:cubicBezTo>
                <a:cubicBezTo>
                  <a:pt x="2108192" y="2989887"/>
                  <a:pt x="2108444" y="2989510"/>
                  <a:pt x="2108820" y="2989510"/>
                </a:cubicBezTo>
                <a:close/>
                <a:moveTo>
                  <a:pt x="1781596" y="2987877"/>
                </a:moveTo>
                <a:cubicBezTo>
                  <a:pt x="1782349" y="2987877"/>
                  <a:pt x="1782979" y="2988380"/>
                  <a:pt x="1782979" y="2989135"/>
                </a:cubicBezTo>
                <a:cubicBezTo>
                  <a:pt x="1782979" y="2989888"/>
                  <a:pt x="1782349" y="2990516"/>
                  <a:pt x="1781596" y="2990516"/>
                </a:cubicBezTo>
                <a:cubicBezTo>
                  <a:pt x="1780842" y="2990516"/>
                  <a:pt x="1780214" y="2989888"/>
                  <a:pt x="1780214" y="2989135"/>
                </a:cubicBezTo>
                <a:cubicBezTo>
                  <a:pt x="1780214" y="2988505"/>
                  <a:pt x="1780842" y="2987877"/>
                  <a:pt x="1781596" y="2987877"/>
                </a:cubicBezTo>
                <a:close/>
                <a:moveTo>
                  <a:pt x="2340852" y="2979519"/>
                </a:moveTo>
                <a:cubicBezTo>
                  <a:pt x="2341229" y="2979519"/>
                  <a:pt x="2341607" y="2979771"/>
                  <a:pt x="2341607" y="2980147"/>
                </a:cubicBezTo>
                <a:cubicBezTo>
                  <a:pt x="2341480" y="2980524"/>
                  <a:pt x="2341229" y="2980774"/>
                  <a:pt x="2340852" y="2980774"/>
                </a:cubicBezTo>
                <a:cubicBezTo>
                  <a:pt x="2340475" y="2980774"/>
                  <a:pt x="2340223" y="2980524"/>
                  <a:pt x="2340223" y="2980147"/>
                </a:cubicBezTo>
                <a:cubicBezTo>
                  <a:pt x="2340223" y="2979771"/>
                  <a:pt x="2340475" y="2979519"/>
                  <a:pt x="2340852" y="2979519"/>
                </a:cubicBezTo>
                <a:close/>
                <a:moveTo>
                  <a:pt x="1864879" y="2969789"/>
                </a:moveTo>
                <a:cubicBezTo>
                  <a:pt x="1865632" y="2969789"/>
                  <a:pt x="1866259" y="2970417"/>
                  <a:pt x="1866259" y="2971171"/>
                </a:cubicBezTo>
                <a:cubicBezTo>
                  <a:pt x="1866386" y="2971924"/>
                  <a:pt x="1865757" y="2972554"/>
                  <a:pt x="1865005" y="2972554"/>
                </a:cubicBezTo>
                <a:cubicBezTo>
                  <a:pt x="1864251" y="2972554"/>
                  <a:pt x="1863623" y="2971924"/>
                  <a:pt x="1863623" y="2971171"/>
                </a:cubicBezTo>
                <a:cubicBezTo>
                  <a:pt x="1863623" y="2970417"/>
                  <a:pt x="1864125" y="2969789"/>
                  <a:pt x="1864879" y="2969789"/>
                </a:cubicBezTo>
                <a:close/>
                <a:moveTo>
                  <a:pt x="2186577" y="2954463"/>
                </a:moveTo>
                <a:cubicBezTo>
                  <a:pt x="2186954" y="2954463"/>
                  <a:pt x="2187204" y="2954715"/>
                  <a:pt x="2187204" y="2955091"/>
                </a:cubicBezTo>
                <a:cubicBezTo>
                  <a:pt x="2187204" y="2955343"/>
                  <a:pt x="2186954" y="2955720"/>
                  <a:pt x="2186577" y="2955720"/>
                </a:cubicBezTo>
                <a:cubicBezTo>
                  <a:pt x="2186200" y="2955720"/>
                  <a:pt x="2185949" y="2955468"/>
                  <a:pt x="2185949" y="2955091"/>
                </a:cubicBezTo>
                <a:cubicBezTo>
                  <a:pt x="2185949" y="2954715"/>
                  <a:pt x="2186200" y="2954463"/>
                  <a:pt x="2186577" y="2954463"/>
                </a:cubicBezTo>
                <a:close/>
                <a:moveTo>
                  <a:pt x="1947029" y="2947053"/>
                </a:moveTo>
                <a:cubicBezTo>
                  <a:pt x="1947657" y="2947053"/>
                  <a:pt x="1948159" y="2947556"/>
                  <a:pt x="1948159" y="2948183"/>
                </a:cubicBezTo>
                <a:cubicBezTo>
                  <a:pt x="1948159" y="2948811"/>
                  <a:pt x="1947657" y="2949313"/>
                  <a:pt x="1947029" y="2949313"/>
                </a:cubicBezTo>
                <a:cubicBezTo>
                  <a:pt x="1946402" y="2949313"/>
                  <a:pt x="1945899" y="2948811"/>
                  <a:pt x="1945899" y="2948183"/>
                </a:cubicBezTo>
                <a:cubicBezTo>
                  <a:pt x="1945899" y="2947556"/>
                  <a:pt x="1946402" y="2947053"/>
                  <a:pt x="1947029" y="2947053"/>
                </a:cubicBezTo>
                <a:close/>
                <a:moveTo>
                  <a:pt x="2413200" y="2934380"/>
                </a:moveTo>
                <a:cubicBezTo>
                  <a:pt x="2413577" y="2934380"/>
                  <a:pt x="2413830" y="2934631"/>
                  <a:pt x="2413830" y="2935008"/>
                </a:cubicBezTo>
                <a:cubicBezTo>
                  <a:pt x="2413830" y="2935385"/>
                  <a:pt x="2413577" y="2935635"/>
                  <a:pt x="2413200" y="2935635"/>
                </a:cubicBezTo>
                <a:cubicBezTo>
                  <a:pt x="2412824" y="2935635"/>
                  <a:pt x="2412446" y="2935385"/>
                  <a:pt x="2412446" y="2935008"/>
                </a:cubicBezTo>
                <a:cubicBezTo>
                  <a:pt x="2412572" y="2934631"/>
                  <a:pt x="2412824" y="2934380"/>
                  <a:pt x="2413200" y="2934380"/>
                </a:cubicBezTo>
                <a:close/>
                <a:moveTo>
                  <a:pt x="2027550" y="2917782"/>
                </a:moveTo>
                <a:cubicBezTo>
                  <a:pt x="2028932" y="2917782"/>
                  <a:pt x="2030062" y="2918787"/>
                  <a:pt x="2030062" y="2920169"/>
                </a:cubicBezTo>
                <a:cubicBezTo>
                  <a:pt x="2030062" y="2921551"/>
                  <a:pt x="2029057" y="2922682"/>
                  <a:pt x="2027675" y="2922682"/>
                </a:cubicBezTo>
                <a:cubicBezTo>
                  <a:pt x="2026293" y="2922682"/>
                  <a:pt x="2025163" y="2921677"/>
                  <a:pt x="2025163" y="2920295"/>
                </a:cubicBezTo>
                <a:cubicBezTo>
                  <a:pt x="2025163" y="2919039"/>
                  <a:pt x="2026293" y="2917908"/>
                  <a:pt x="2027550" y="2917782"/>
                </a:cubicBezTo>
                <a:close/>
                <a:moveTo>
                  <a:pt x="2262194" y="2915021"/>
                </a:moveTo>
                <a:cubicBezTo>
                  <a:pt x="2262571" y="2915021"/>
                  <a:pt x="2262823" y="2915273"/>
                  <a:pt x="2262823" y="2915649"/>
                </a:cubicBezTo>
                <a:cubicBezTo>
                  <a:pt x="2262823" y="2916026"/>
                  <a:pt x="2262571" y="2916278"/>
                  <a:pt x="2262194" y="2916278"/>
                </a:cubicBezTo>
                <a:cubicBezTo>
                  <a:pt x="2261943" y="2916278"/>
                  <a:pt x="2261566" y="2916026"/>
                  <a:pt x="2261566" y="2915649"/>
                </a:cubicBezTo>
                <a:cubicBezTo>
                  <a:pt x="2261566" y="2915273"/>
                  <a:pt x="2261818" y="2915021"/>
                  <a:pt x="2262194" y="2915021"/>
                </a:cubicBezTo>
                <a:close/>
                <a:moveTo>
                  <a:pt x="1526850" y="2912005"/>
                </a:moveTo>
                <a:cubicBezTo>
                  <a:pt x="1530115" y="2912005"/>
                  <a:pt x="1532880" y="2914643"/>
                  <a:pt x="1532880" y="2917909"/>
                </a:cubicBezTo>
                <a:cubicBezTo>
                  <a:pt x="1532880" y="2921299"/>
                  <a:pt x="1530115" y="2923938"/>
                  <a:pt x="1526850" y="2923938"/>
                </a:cubicBezTo>
                <a:cubicBezTo>
                  <a:pt x="1523458" y="2923938"/>
                  <a:pt x="1520820" y="2921299"/>
                  <a:pt x="1520820" y="2918034"/>
                </a:cubicBezTo>
                <a:cubicBezTo>
                  <a:pt x="1520820" y="2914768"/>
                  <a:pt x="1523458" y="2912005"/>
                  <a:pt x="1526850" y="2912005"/>
                </a:cubicBezTo>
                <a:close/>
                <a:moveTo>
                  <a:pt x="1612017" y="2909746"/>
                </a:moveTo>
                <a:cubicBezTo>
                  <a:pt x="1614906" y="2909619"/>
                  <a:pt x="1617166" y="2912006"/>
                  <a:pt x="1617166" y="2914770"/>
                </a:cubicBezTo>
                <a:cubicBezTo>
                  <a:pt x="1617166" y="2917658"/>
                  <a:pt x="1615031" y="2919919"/>
                  <a:pt x="1612142" y="2919919"/>
                </a:cubicBezTo>
                <a:cubicBezTo>
                  <a:pt x="1609254" y="2920045"/>
                  <a:pt x="1606992" y="2917784"/>
                  <a:pt x="1606992" y="2914895"/>
                </a:cubicBezTo>
                <a:cubicBezTo>
                  <a:pt x="1606992" y="2912131"/>
                  <a:pt x="1609254" y="2909871"/>
                  <a:pt x="1612017" y="2909746"/>
                </a:cubicBezTo>
                <a:close/>
                <a:moveTo>
                  <a:pt x="1441556" y="2908739"/>
                </a:moveTo>
                <a:cubicBezTo>
                  <a:pt x="1445325" y="2908739"/>
                  <a:pt x="1448465" y="2911754"/>
                  <a:pt x="1448465" y="2915523"/>
                </a:cubicBezTo>
                <a:cubicBezTo>
                  <a:pt x="1448590" y="2919290"/>
                  <a:pt x="1445450" y="2922430"/>
                  <a:pt x="1441681" y="2922430"/>
                </a:cubicBezTo>
                <a:cubicBezTo>
                  <a:pt x="1437913" y="2922430"/>
                  <a:pt x="1434773" y="2919416"/>
                  <a:pt x="1434773" y="2915648"/>
                </a:cubicBezTo>
                <a:cubicBezTo>
                  <a:pt x="1434647" y="2911754"/>
                  <a:pt x="1437788" y="2908739"/>
                  <a:pt x="1441556" y="2908739"/>
                </a:cubicBezTo>
                <a:close/>
                <a:moveTo>
                  <a:pt x="1696805" y="2902207"/>
                </a:moveTo>
                <a:cubicBezTo>
                  <a:pt x="1699192" y="2902207"/>
                  <a:pt x="1701077" y="2904092"/>
                  <a:pt x="1701077" y="2906352"/>
                </a:cubicBezTo>
                <a:cubicBezTo>
                  <a:pt x="1701077" y="2908739"/>
                  <a:pt x="1699192" y="2910624"/>
                  <a:pt x="1696930" y="2910624"/>
                </a:cubicBezTo>
                <a:cubicBezTo>
                  <a:pt x="1694545" y="2910749"/>
                  <a:pt x="1692660" y="2908739"/>
                  <a:pt x="1692660" y="2906479"/>
                </a:cubicBezTo>
                <a:cubicBezTo>
                  <a:pt x="1692660" y="2904092"/>
                  <a:pt x="1694545" y="2902207"/>
                  <a:pt x="1696805" y="2902207"/>
                </a:cubicBezTo>
                <a:close/>
                <a:moveTo>
                  <a:pt x="1356767" y="2900575"/>
                </a:moveTo>
                <a:cubicBezTo>
                  <a:pt x="1360536" y="2900575"/>
                  <a:pt x="1363801" y="2903715"/>
                  <a:pt x="1363801" y="2907610"/>
                </a:cubicBezTo>
                <a:cubicBezTo>
                  <a:pt x="1363801" y="2911504"/>
                  <a:pt x="1360661" y="2914769"/>
                  <a:pt x="1356767" y="2914769"/>
                </a:cubicBezTo>
                <a:cubicBezTo>
                  <a:pt x="1352747" y="2914769"/>
                  <a:pt x="1349607" y="2911629"/>
                  <a:pt x="1349607" y="2907735"/>
                </a:cubicBezTo>
                <a:cubicBezTo>
                  <a:pt x="1349607" y="2903841"/>
                  <a:pt x="1352747" y="2900575"/>
                  <a:pt x="1356767" y="2900575"/>
                </a:cubicBezTo>
                <a:close/>
                <a:moveTo>
                  <a:pt x="1781094" y="2888766"/>
                </a:moveTo>
                <a:cubicBezTo>
                  <a:pt x="1783230" y="2888766"/>
                  <a:pt x="1784863" y="2890399"/>
                  <a:pt x="1784863" y="2892535"/>
                </a:cubicBezTo>
                <a:cubicBezTo>
                  <a:pt x="1784863" y="2894671"/>
                  <a:pt x="1783230" y="2896303"/>
                  <a:pt x="1781094" y="2896303"/>
                </a:cubicBezTo>
                <a:cubicBezTo>
                  <a:pt x="1778958" y="2896303"/>
                  <a:pt x="1777326" y="2894671"/>
                  <a:pt x="1777326" y="2892535"/>
                </a:cubicBezTo>
                <a:cubicBezTo>
                  <a:pt x="1777199" y="2890524"/>
                  <a:pt x="1778958" y="2888766"/>
                  <a:pt x="1781094" y="2888766"/>
                </a:cubicBezTo>
                <a:close/>
                <a:moveTo>
                  <a:pt x="1272353" y="2887510"/>
                </a:moveTo>
                <a:cubicBezTo>
                  <a:pt x="1276121" y="2887385"/>
                  <a:pt x="1279261" y="2890525"/>
                  <a:pt x="1279261" y="2894292"/>
                </a:cubicBezTo>
                <a:cubicBezTo>
                  <a:pt x="1279261" y="2898061"/>
                  <a:pt x="1276246" y="2901201"/>
                  <a:pt x="1272479" y="2901201"/>
                </a:cubicBezTo>
                <a:cubicBezTo>
                  <a:pt x="1268709" y="2901201"/>
                  <a:pt x="1265569" y="2898187"/>
                  <a:pt x="1265569" y="2894419"/>
                </a:cubicBezTo>
                <a:cubicBezTo>
                  <a:pt x="1265569" y="2890650"/>
                  <a:pt x="1268584" y="2887510"/>
                  <a:pt x="1272353" y="2887510"/>
                </a:cubicBezTo>
                <a:close/>
                <a:moveTo>
                  <a:pt x="2106435" y="2886128"/>
                </a:moveTo>
                <a:cubicBezTo>
                  <a:pt x="2107189" y="2886128"/>
                  <a:pt x="2107942" y="2886756"/>
                  <a:pt x="2107942" y="2887636"/>
                </a:cubicBezTo>
                <a:cubicBezTo>
                  <a:pt x="2107942" y="2888390"/>
                  <a:pt x="2107315" y="2889143"/>
                  <a:pt x="2106435" y="2889143"/>
                </a:cubicBezTo>
                <a:cubicBezTo>
                  <a:pt x="2105555" y="2889143"/>
                  <a:pt x="2104802" y="2888515"/>
                  <a:pt x="2104802" y="2887636"/>
                </a:cubicBezTo>
                <a:cubicBezTo>
                  <a:pt x="2104802" y="2886883"/>
                  <a:pt x="2105555" y="2886128"/>
                  <a:pt x="2106435" y="2886128"/>
                </a:cubicBezTo>
                <a:close/>
                <a:moveTo>
                  <a:pt x="2483053" y="2885373"/>
                </a:moveTo>
                <a:cubicBezTo>
                  <a:pt x="2483430" y="2885373"/>
                  <a:pt x="2483682" y="2885625"/>
                  <a:pt x="2483682" y="2886001"/>
                </a:cubicBezTo>
                <a:cubicBezTo>
                  <a:pt x="2483682" y="2886253"/>
                  <a:pt x="2483430" y="2886630"/>
                  <a:pt x="2483053" y="2886630"/>
                </a:cubicBezTo>
                <a:cubicBezTo>
                  <a:pt x="2482677" y="2886630"/>
                  <a:pt x="2482425" y="2886378"/>
                  <a:pt x="2482425" y="2886001"/>
                </a:cubicBezTo>
                <a:cubicBezTo>
                  <a:pt x="2482425" y="2885625"/>
                  <a:pt x="2482677" y="2885373"/>
                  <a:pt x="2483053" y="2885373"/>
                </a:cubicBezTo>
                <a:close/>
                <a:moveTo>
                  <a:pt x="2335429" y="2871432"/>
                </a:moveTo>
                <a:cubicBezTo>
                  <a:pt x="2335806" y="2871432"/>
                  <a:pt x="2336058" y="2871684"/>
                  <a:pt x="2336058" y="2872060"/>
                </a:cubicBezTo>
                <a:cubicBezTo>
                  <a:pt x="2336058" y="2872437"/>
                  <a:pt x="2335806" y="2872689"/>
                  <a:pt x="2335429" y="2872689"/>
                </a:cubicBezTo>
                <a:cubicBezTo>
                  <a:pt x="2335053" y="2872689"/>
                  <a:pt x="2334801" y="2872437"/>
                  <a:pt x="2334801" y="2872060"/>
                </a:cubicBezTo>
                <a:cubicBezTo>
                  <a:pt x="2334801" y="2871684"/>
                  <a:pt x="2335053" y="2871432"/>
                  <a:pt x="2335429" y="2871432"/>
                </a:cubicBezTo>
                <a:close/>
                <a:moveTo>
                  <a:pt x="1864125" y="2869549"/>
                </a:moveTo>
                <a:cubicBezTo>
                  <a:pt x="1866262" y="2869549"/>
                  <a:pt x="1867895" y="2871307"/>
                  <a:pt x="1867895" y="2873319"/>
                </a:cubicBezTo>
                <a:cubicBezTo>
                  <a:pt x="1867895" y="2875454"/>
                  <a:pt x="1866135" y="2877087"/>
                  <a:pt x="1864125" y="2877087"/>
                </a:cubicBezTo>
                <a:cubicBezTo>
                  <a:pt x="1862115" y="2877087"/>
                  <a:pt x="1860356" y="2875454"/>
                  <a:pt x="1860356" y="2873319"/>
                </a:cubicBezTo>
                <a:cubicBezTo>
                  <a:pt x="1860356" y="2871182"/>
                  <a:pt x="1861989" y="2869549"/>
                  <a:pt x="1864125" y="2869549"/>
                </a:cubicBezTo>
                <a:close/>
                <a:moveTo>
                  <a:pt x="1189323" y="2869549"/>
                </a:moveTo>
                <a:cubicBezTo>
                  <a:pt x="1192713" y="2869549"/>
                  <a:pt x="1195478" y="2872314"/>
                  <a:pt x="1195478" y="2875704"/>
                </a:cubicBezTo>
                <a:cubicBezTo>
                  <a:pt x="1195478" y="2879096"/>
                  <a:pt x="1192713" y="2881859"/>
                  <a:pt x="1189323" y="2881859"/>
                </a:cubicBezTo>
                <a:cubicBezTo>
                  <a:pt x="1185805" y="2881859"/>
                  <a:pt x="1183041" y="2879096"/>
                  <a:pt x="1183041" y="2875704"/>
                </a:cubicBezTo>
                <a:cubicBezTo>
                  <a:pt x="1183041" y="2872314"/>
                  <a:pt x="1185805" y="2869549"/>
                  <a:pt x="1189323" y="2869549"/>
                </a:cubicBezTo>
                <a:close/>
                <a:moveTo>
                  <a:pt x="2182937" y="2848067"/>
                </a:moveTo>
                <a:cubicBezTo>
                  <a:pt x="2184319" y="2847942"/>
                  <a:pt x="2185449" y="2849072"/>
                  <a:pt x="2185449" y="2850455"/>
                </a:cubicBezTo>
                <a:cubicBezTo>
                  <a:pt x="2185449" y="2851711"/>
                  <a:pt x="2184444" y="2852842"/>
                  <a:pt x="2183063" y="2852842"/>
                </a:cubicBezTo>
                <a:cubicBezTo>
                  <a:pt x="2181807" y="2852842"/>
                  <a:pt x="2180676" y="2851837"/>
                  <a:pt x="2180676" y="2850455"/>
                </a:cubicBezTo>
                <a:cubicBezTo>
                  <a:pt x="2180676" y="2849072"/>
                  <a:pt x="2181807" y="2847942"/>
                  <a:pt x="2182937" y="2848067"/>
                </a:cubicBezTo>
                <a:close/>
                <a:moveTo>
                  <a:pt x="1107422" y="2843796"/>
                </a:moveTo>
                <a:cubicBezTo>
                  <a:pt x="1111692" y="2843796"/>
                  <a:pt x="1115210" y="2847313"/>
                  <a:pt x="1115210" y="2851584"/>
                </a:cubicBezTo>
                <a:cubicBezTo>
                  <a:pt x="1115210" y="2855855"/>
                  <a:pt x="1111818" y="2859373"/>
                  <a:pt x="1107547" y="2859373"/>
                </a:cubicBezTo>
                <a:cubicBezTo>
                  <a:pt x="1103276" y="2859498"/>
                  <a:pt x="1099758" y="2855981"/>
                  <a:pt x="1099758" y="2851710"/>
                </a:cubicBezTo>
                <a:cubicBezTo>
                  <a:pt x="1099633" y="2847439"/>
                  <a:pt x="1103150" y="2844048"/>
                  <a:pt x="1107422" y="2843796"/>
                </a:cubicBezTo>
                <a:close/>
                <a:moveTo>
                  <a:pt x="1945774" y="2842288"/>
                </a:moveTo>
                <a:cubicBezTo>
                  <a:pt x="1949291" y="2842288"/>
                  <a:pt x="1952181" y="2845177"/>
                  <a:pt x="1952181" y="2848694"/>
                </a:cubicBezTo>
                <a:cubicBezTo>
                  <a:pt x="1952181" y="2852211"/>
                  <a:pt x="1949291" y="2855099"/>
                  <a:pt x="1945774" y="2855099"/>
                </a:cubicBezTo>
                <a:cubicBezTo>
                  <a:pt x="1942257" y="2855099"/>
                  <a:pt x="1939367" y="2852211"/>
                  <a:pt x="1939367" y="2848694"/>
                </a:cubicBezTo>
                <a:cubicBezTo>
                  <a:pt x="1939242" y="2845177"/>
                  <a:pt x="1942131" y="2842288"/>
                  <a:pt x="1945774" y="2842288"/>
                </a:cubicBezTo>
                <a:close/>
                <a:moveTo>
                  <a:pt x="2550112" y="2832866"/>
                </a:moveTo>
                <a:cubicBezTo>
                  <a:pt x="2550364" y="2832866"/>
                  <a:pt x="2550739" y="2833117"/>
                  <a:pt x="2550739" y="2833494"/>
                </a:cubicBezTo>
                <a:cubicBezTo>
                  <a:pt x="2550739" y="2833871"/>
                  <a:pt x="2550489" y="2834121"/>
                  <a:pt x="2550112" y="2834121"/>
                </a:cubicBezTo>
                <a:cubicBezTo>
                  <a:pt x="2549861" y="2834121"/>
                  <a:pt x="2549484" y="2833871"/>
                  <a:pt x="2549484" y="2833494"/>
                </a:cubicBezTo>
                <a:cubicBezTo>
                  <a:pt x="2549484" y="2833117"/>
                  <a:pt x="2549861" y="2832866"/>
                  <a:pt x="2550112" y="2832866"/>
                </a:cubicBezTo>
                <a:close/>
                <a:moveTo>
                  <a:pt x="2406151" y="2823573"/>
                </a:moveTo>
                <a:cubicBezTo>
                  <a:pt x="2406654" y="2823573"/>
                  <a:pt x="2407030" y="2823951"/>
                  <a:pt x="2407030" y="2824453"/>
                </a:cubicBezTo>
                <a:cubicBezTo>
                  <a:pt x="2407030" y="2824956"/>
                  <a:pt x="2406654" y="2825332"/>
                  <a:pt x="2406151" y="2825332"/>
                </a:cubicBezTo>
                <a:cubicBezTo>
                  <a:pt x="2405649" y="2825332"/>
                  <a:pt x="2405271" y="2824956"/>
                  <a:pt x="2405271" y="2824453"/>
                </a:cubicBezTo>
                <a:cubicBezTo>
                  <a:pt x="2405271" y="2823951"/>
                  <a:pt x="2405774" y="2823573"/>
                  <a:pt x="2406151" y="2823573"/>
                </a:cubicBezTo>
                <a:close/>
                <a:moveTo>
                  <a:pt x="1027151" y="2814905"/>
                </a:moveTo>
                <a:cubicBezTo>
                  <a:pt x="1031423" y="2814780"/>
                  <a:pt x="1034940" y="2818297"/>
                  <a:pt x="1034940" y="2822569"/>
                </a:cubicBezTo>
                <a:cubicBezTo>
                  <a:pt x="1034940" y="2826839"/>
                  <a:pt x="1031548" y="2830356"/>
                  <a:pt x="1027276" y="2830356"/>
                </a:cubicBezTo>
                <a:cubicBezTo>
                  <a:pt x="1023006" y="2830356"/>
                  <a:pt x="1019489" y="2826966"/>
                  <a:pt x="1019489" y="2822694"/>
                </a:cubicBezTo>
                <a:cubicBezTo>
                  <a:pt x="1019489" y="2818297"/>
                  <a:pt x="1023006" y="2814905"/>
                  <a:pt x="1027151" y="2814905"/>
                </a:cubicBezTo>
                <a:close/>
                <a:moveTo>
                  <a:pt x="1526472" y="2814026"/>
                </a:moveTo>
                <a:cubicBezTo>
                  <a:pt x="1531370" y="2813901"/>
                  <a:pt x="1535389" y="2817920"/>
                  <a:pt x="1535389" y="2822819"/>
                </a:cubicBezTo>
                <a:cubicBezTo>
                  <a:pt x="1535389" y="2827717"/>
                  <a:pt x="1531496" y="2831737"/>
                  <a:pt x="1526597" y="2831737"/>
                </a:cubicBezTo>
                <a:cubicBezTo>
                  <a:pt x="1521698" y="2831863"/>
                  <a:pt x="1517678" y="2827844"/>
                  <a:pt x="1517678" y="2822945"/>
                </a:cubicBezTo>
                <a:cubicBezTo>
                  <a:pt x="1517553" y="2818171"/>
                  <a:pt x="1521572" y="2814151"/>
                  <a:pt x="1526472" y="2814026"/>
                </a:cubicBezTo>
                <a:close/>
                <a:moveTo>
                  <a:pt x="2025790" y="2813776"/>
                </a:moveTo>
                <a:cubicBezTo>
                  <a:pt x="2028680" y="2813776"/>
                  <a:pt x="2031065" y="2816161"/>
                  <a:pt x="2031065" y="2819050"/>
                </a:cubicBezTo>
                <a:cubicBezTo>
                  <a:pt x="2031065" y="2821940"/>
                  <a:pt x="2028680" y="2824327"/>
                  <a:pt x="2025790" y="2824327"/>
                </a:cubicBezTo>
                <a:cubicBezTo>
                  <a:pt x="2022775" y="2824327"/>
                  <a:pt x="2020388" y="2821940"/>
                  <a:pt x="2020388" y="2819050"/>
                </a:cubicBezTo>
                <a:cubicBezTo>
                  <a:pt x="2020388" y="2816036"/>
                  <a:pt x="2022650" y="2813649"/>
                  <a:pt x="2025790" y="2813776"/>
                </a:cubicBezTo>
                <a:close/>
                <a:moveTo>
                  <a:pt x="1611639" y="2811640"/>
                </a:moveTo>
                <a:cubicBezTo>
                  <a:pt x="1616162" y="2811640"/>
                  <a:pt x="1619804" y="2815283"/>
                  <a:pt x="1619804" y="2819806"/>
                </a:cubicBezTo>
                <a:cubicBezTo>
                  <a:pt x="1619804" y="2824329"/>
                  <a:pt x="1616162" y="2827972"/>
                  <a:pt x="1611639" y="2827972"/>
                </a:cubicBezTo>
                <a:cubicBezTo>
                  <a:pt x="1607117" y="2827972"/>
                  <a:pt x="1603474" y="2824329"/>
                  <a:pt x="1603474" y="2819806"/>
                </a:cubicBezTo>
                <a:cubicBezTo>
                  <a:pt x="1603474" y="2815283"/>
                  <a:pt x="1607117" y="2811515"/>
                  <a:pt x="1611639" y="2811640"/>
                </a:cubicBezTo>
                <a:close/>
                <a:moveTo>
                  <a:pt x="1441179" y="2810760"/>
                </a:moveTo>
                <a:cubicBezTo>
                  <a:pt x="1446454" y="2810635"/>
                  <a:pt x="1450726" y="2814905"/>
                  <a:pt x="1450726" y="2820181"/>
                </a:cubicBezTo>
                <a:cubicBezTo>
                  <a:pt x="1450851" y="2825456"/>
                  <a:pt x="1446581" y="2829728"/>
                  <a:pt x="1441305" y="2829728"/>
                </a:cubicBezTo>
                <a:cubicBezTo>
                  <a:pt x="1436028" y="2829853"/>
                  <a:pt x="1431758" y="2825583"/>
                  <a:pt x="1431758" y="2820307"/>
                </a:cubicBezTo>
                <a:cubicBezTo>
                  <a:pt x="1431758" y="2815157"/>
                  <a:pt x="1436028" y="2810885"/>
                  <a:pt x="1441179" y="2810760"/>
                </a:cubicBezTo>
                <a:close/>
                <a:moveTo>
                  <a:pt x="2257423" y="2807494"/>
                </a:moveTo>
                <a:cubicBezTo>
                  <a:pt x="2258051" y="2807494"/>
                  <a:pt x="2258555" y="2807997"/>
                  <a:pt x="2258555" y="2808624"/>
                </a:cubicBezTo>
                <a:cubicBezTo>
                  <a:pt x="2258555" y="2809252"/>
                  <a:pt x="2258051" y="2809754"/>
                  <a:pt x="2257423" y="2809754"/>
                </a:cubicBezTo>
                <a:cubicBezTo>
                  <a:pt x="2256796" y="2809754"/>
                  <a:pt x="2256293" y="2809252"/>
                  <a:pt x="2256293" y="2808624"/>
                </a:cubicBezTo>
                <a:cubicBezTo>
                  <a:pt x="2256293" y="2807997"/>
                  <a:pt x="2256796" y="2807494"/>
                  <a:pt x="2257423" y="2807494"/>
                </a:cubicBezTo>
                <a:close/>
                <a:moveTo>
                  <a:pt x="1696430" y="2802847"/>
                </a:moveTo>
                <a:cubicBezTo>
                  <a:pt x="1700701" y="2802722"/>
                  <a:pt x="1704219" y="2806239"/>
                  <a:pt x="1704219" y="2810511"/>
                </a:cubicBezTo>
                <a:cubicBezTo>
                  <a:pt x="1704344" y="2814781"/>
                  <a:pt x="1700827" y="2818299"/>
                  <a:pt x="1696555" y="2818299"/>
                </a:cubicBezTo>
                <a:cubicBezTo>
                  <a:pt x="1692285" y="2818424"/>
                  <a:pt x="1688767" y="2814907"/>
                  <a:pt x="1688767" y="2810636"/>
                </a:cubicBezTo>
                <a:cubicBezTo>
                  <a:pt x="1688767" y="2806364"/>
                  <a:pt x="1692159" y="2802847"/>
                  <a:pt x="1696430" y="2802847"/>
                </a:cubicBezTo>
                <a:close/>
                <a:moveTo>
                  <a:pt x="1356389" y="2802092"/>
                </a:moveTo>
                <a:cubicBezTo>
                  <a:pt x="1361790" y="2802092"/>
                  <a:pt x="1366187" y="2806363"/>
                  <a:pt x="1366187" y="2811764"/>
                </a:cubicBezTo>
                <a:cubicBezTo>
                  <a:pt x="1366187" y="2817166"/>
                  <a:pt x="1361915" y="2821563"/>
                  <a:pt x="1356514" y="2821563"/>
                </a:cubicBezTo>
                <a:cubicBezTo>
                  <a:pt x="1351114" y="2821688"/>
                  <a:pt x="1346717" y="2817291"/>
                  <a:pt x="1346717" y="2811890"/>
                </a:cubicBezTo>
                <a:cubicBezTo>
                  <a:pt x="1346717" y="2806489"/>
                  <a:pt x="1350989" y="2802092"/>
                  <a:pt x="1356389" y="2802092"/>
                </a:cubicBezTo>
                <a:close/>
                <a:moveTo>
                  <a:pt x="1780465" y="2788150"/>
                </a:moveTo>
                <a:cubicBezTo>
                  <a:pt x="1784610" y="2788150"/>
                  <a:pt x="1788002" y="2791542"/>
                  <a:pt x="1788002" y="2795686"/>
                </a:cubicBezTo>
                <a:cubicBezTo>
                  <a:pt x="1788002" y="2799831"/>
                  <a:pt x="1784610" y="2803223"/>
                  <a:pt x="1780465" y="2803223"/>
                </a:cubicBezTo>
                <a:cubicBezTo>
                  <a:pt x="1776319" y="2803223"/>
                  <a:pt x="1772928" y="2799831"/>
                  <a:pt x="1772928" y="2795686"/>
                </a:cubicBezTo>
                <a:cubicBezTo>
                  <a:pt x="1772802" y="2791542"/>
                  <a:pt x="1776193" y="2788150"/>
                  <a:pt x="1780465" y="2788150"/>
                </a:cubicBezTo>
                <a:close/>
                <a:moveTo>
                  <a:pt x="1272353" y="2787649"/>
                </a:moveTo>
                <a:cubicBezTo>
                  <a:pt x="1277880" y="2787649"/>
                  <a:pt x="1282403" y="2792045"/>
                  <a:pt x="1282403" y="2797572"/>
                </a:cubicBezTo>
                <a:cubicBezTo>
                  <a:pt x="1282403" y="2802972"/>
                  <a:pt x="1278006" y="2807494"/>
                  <a:pt x="1272479" y="2807494"/>
                </a:cubicBezTo>
                <a:cubicBezTo>
                  <a:pt x="1266951" y="2807494"/>
                  <a:pt x="1262429" y="2803099"/>
                  <a:pt x="1262429" y="2797572"/>
                </a:cubicBezTo>
                <a:cubicBezTo>
                  <a:pt x="1262429" y="2792045"/>
                  <a:pt x="1266826" y="2787524"/>
                  <a:pt x="1272353" y="2787649"/>
                </a:cubicBezTo>
                <a:close/>
                <a:moveTo>
                  <a:pt x="949144" y="2782874"/>
                </a:moveTo>
                <a:cubicBezTo>
                  <a:pt x="952159" y="2782874"/>
                  <a:pt x="954671" y="2785387"/>
                  <a:pt x="954671" y="2788401"/>
                </a:cubicBezTo>
                <a:cubicBezTo>
                  <a:pt x="954671" y="2791416"/>
                  <a:pt x="952159" y="2793928"/>
                  <a:pt x="949144" y="2793928"/>
                </a:cubicBezTo>
                <a:cubicBezTo>
                  <a:pt x="946130" y="2793928"/>
                  <a:pt x="943618" y="2791416"/>
                  <a:pt x="943618" y="2788401"/>
                </a:cubicBezTo>
                <a:cubicBezTo>
                  <a:pt x="943618" y="2785261"/>
                  <a:pt x="946130" y="2782874"/>
                  <a:pt x="949144" y="2782874"/>
                </a:cubicBezTo>
                <a:close/>
                <a:moveTo>
                  <a:pt x="2103549" y="2780361"/>
                </a:moveTo>
                <a:cubicBezTo>
                  <a:pt x="2105685" y="2780361"/>
                  <a:pt x="2107318" y="2782119"/>
                  <a:pt x="2107318" y="2784130"/>
                </a:cubicBezTo>
                <a:cubicBezTo>
                  <a:pt x="2107318" y="2786266"/>
                  <a:pt x="2105558" y="2787898"/>
                  <a:pt x="2103549" y="2787898"/>
                </a:cubicBezTo>
                <a:cubicBezTo>
                  <a:pt x="2101538" y="2787898"/>
                  <a:pt x="2099779" y="2786266"/>
                  <a:pt x="2099779" y="2784130"/>
                </a:cubicBezTo>
                <a:cubicBezTo>
                  <a:pt x="2099779" y="2782119"/>
                  <a:pt x="2101412" y="2780361"/>
                  <a:pt x="2103549" y="2780361"/>
                </a:cubicBezTo>
                <a:close/>
                <a:moveTo>
                  <a:pt x="2474108" y="2772322"/>
                </a:moveTo>
                <a:cubicBezTo>
                  <a:pt x="2474485" y="2772322"/>
                  <a:pt x="2474735" y="2772574"/>
                  <a:pt x="2474735" y="2772950"/>
                </a:cubicBezTo>
                <a:cubicBezTo>
                  <a:pt x="2474735" y="2773327"/>
                  <a:pt x="2474485" y="2773579"/>
                  <a:pt x="2474108" y="2773579"/>
                </a:cubicBezTo>
                <a:cubicBezTo>
                  <a:pt x="2473731" y="2773579"/>
                  <a:pt x="2473480" y="2773327"/>
                  <a:pt x="2473480" y="2772950"/>
                </a:cubicBezTo>
                <a:cubicBezTo>
                  <a:pt x="2473480" y="2772574"/>
                  <a:pt x="2473731" y="2772322"/>
                  <a:pt x="2474108" y="2772322"/>
                </a:cubicBezTo>
                <a:close/>
                <a:moveTo>
                  <a:pt x="1189447" y="2768428"/>
                </a:moveTo>
                <a:cubicBezTo>
                  <a:pt x="1194471" y="2768428"/>
                  <a:pt x="1198616" y="2772448"/>
                  <a:pt x="1198616" y="2777472"/>
                </a:cubicBezTo>
                <a:cubicBezTo>
                  <a:pt x="1198616" y="2782371"/>
                  <a:pt x="1194597" y="2786516"/>
                  <a:pt x="1189572" y="2786516"/>
                </a:cubicBezTo>
                <a:cubicBezTo>
                  <a:pt x="1184548" y="2786516"/>
                  <a:pt x="1180403" y="2782497"/>
                  <a:pt x="1180403" y="2777472"/>
                </a:cubicBezTo>
                <a:cubicBezTo>
                  <a:pt x="1180403" y="2772448"/>
                  <a:pt x="1184548" y="2768303"/>
                  <a:pt x="1189447" y="2768428"/>
                </a:cubicBezTo>
                <a:close/>
                <a:moveTo>
                  <a:pt x="1863121" y="2767422"/>
                </a:moveTo>
                <a:cubicBezTo>
                  <a:pt x="1867266" y="2767422"/>
                  <a:pt x="1870658" y="2770814"/>
                  <a:pt x="1870658" y="2774958"/>
                </a:cubicBezTo>
                <a:cubicBezTo>
                  <a:pt x="1870658" y="2779103"/>
                  <a:pt x="1867266" y="2782495"/>
                  <a:pt x="1863121" y="2782495"/>
                </a:cubicBezTo>
                <a:cubicBezTo>
                  <a:pt x="1858976" y="2782495"/>
                  <a:pt x="1855584" y="2779103"/>
                  <a:pt x="1855584" y="2774958"/>
                </a:cubicBezTo>
                <a:cubicBezTo>
                  <a:pt x="1855584" y="2770814"/>
                  <a:pt x="1858976" y="2767422"/>
                  <a:pt x="1863121" y="2767422"/>
                </a:cubicBezTo>
                <a:close/>
                <a:moveTo>
                  <a:pt x="2329151" y="2761393"/>
                </a:moveTo>
                <a:cubicBezTo>
                  <a:pt x="2329779" y="2761393"/>
                  <a:pt x="2330281" y="2761896"/>
                  <a:pt x="2330281" y="2762523"/>
                </a:cubicBezTo>
                <a:cubicBezTo>
                  <a:pt x="2330281" y="2763151"/>
                  <a:pt x="2329779" y="2763653"/>
                  <a:pt x="2329151" y="2763653"/>
                </a:cubicBezTo>
                <a:cubicBezTo>
                  <a:pt x="2328524" y="2763653"/>
                  <a:pt x="2328021" y="2763151"/>
                  <a:pt x="2328021" y="2762523"/>
                </a:cubicBezTo>
                <a:cubicBezTo>
                  <a:pt x="2328021" y="2761896"/>
                  <a:pt x="2328524" y="2761393"/>
                  <a:pt x="2329151" y="2761393"/>
                </a:cubicBezTo>
                <a:close/>
                <a:moveTo>
                  <a:pt x="873401" y="2744309"/>
                </a:moveTo>
                <a:cubicBezTo>
                  <a:pt x="876164" y="2744309"/>
                  <a:pt x="878299" y="2746570"/>
                  <a:pt x="878299" y="2749208"/>
                </a:cubicBezTo>
                <a:cubicBezTo>
                  <a:pt x="878299" y="2751846"/>
                  <a:pt x="876038" y="2754106"/>
                  <a:pt x="873401" y="2754106"/>
                </a:cubicBezTo>
                <a:cubicBezTo>
                  <a:pt x="870763" y="2754106"/>
                  <a:pt x="868502" y="2751846"/>
                  <a:pt x="868502" y="2749208"/>
                </a:cubicBezTo>
                <a:cubicBezTo>
                  <a:pt x="868627" y="2746444"/>
                  <a:pt x="870763" y="2744309"/>
                  <a:pt x="873401" y="2744309"/>
                </a:cubicBezTo>
                <a:close/>
                <a:moveTo>
                  <a:pt x="1108300" y="2742802"/>
                </a:moveTo>
                <a:cubicBezTo>
                  <a:pt x="1113073" y="2742802"/>
                  <a:pt x="1116967" y="2746697"/>
                  <a:pt x="1116967" y="2751469"/>
                </a:cubicBezTo>
                <a:cubicBezTo>
                  <a:pt x="1116967" y="2756244"/>
                  <a:pt x="1113073" y="2760137"/>
                  <a:pt x="1108300" y="2760137"/>
                </a:cubicBezTo>
                <a:cubicBezTo>
                  <a:pt x="1103526" y="2760263"/>
                  <a:pt x="1099631" y="2756369"/>
                  <a:pt x="1099631" y="2751595"/>
                </a:cubicBezTo>
                <a:cubicBezTo>
                  <a:pt x="1099506" y="2746822"/>
                  <a:pt x="1103401" y="2743053"/>
                  <a:pt x="1108300" y="2742802"/>
                </a:cubicBezTo>
                <a:close/>
                <a:moveTo>
                  <a:pt x="2178915" y="2738908"/>
                </a:moveTo>
                <a:cubicBezTo>
                  <a:pt x="2181929" y="2738908"/>
                  <a:pt x="2184442" y="2741421"/>
                  <a:pt x="2184442" y="2744435"/>
                </a:cubicBezTo>
                <a:cubicBezTo>
                  <a:pt x="2184442" y="2747450"/>
                  <a:pt x="2181929" y="2749962"/>
                  <a:pt x="2178915" y="2749962"/>
                </a:cubicBezTo>
                <a:cubicBezTo>
                  <a:pt x="2175900" y="2749962"/>
                  <a:pt x="2173388" y="2747575"/>
                  <a:pt x="2173388" y="2744435"/>
                </a:cubicBezTo>
                <a:cubicBezTo>
                  <a:pt x="2173388" y="2741421"/>
                  <a:pt x="2175900" y="2738908"/>
                  <a:pt x="2178915" y="2738908"/>
                </a:cubicBezTo>
                <a:close/>
                <a:moveTo>
                  <a:pt x="1944140" y="2738029"/>
                </a:moveTo>
                <a:cubicBezTo>
                  <a:pt x="1949918" y="2738029"/>
                  <a:pt x="1954566" y="2742677"/>
                  <a:pt x="1954566" y="2748456"/>
                </a:cubicBezTo>
                <a:cubicBezTo>
                  <a:pt x="1954692" y="2754233"/>
                  <a:pt x="1950043" y="2758882"/>
                  <a:pt x="1944266" y="2758882"/>
                </a:cubicBezTo>
                <a:cubicBezTo>
                  <a:pt x="1938487" y="2759007"/>
                  <a:pt x="1933839" y="2754360"/>
                  <a:pt x="1933839" y="2748581"/>
                </a:cubicBezTo>
                <a:cubicBezTo>
                  <a:pt x="1933839" y="2742929"/>
                  <a:pt x="1938361" y="2738155"/>
                  <a:pt x="1944140" y="2738029"/>
                </a:cubicBezTo>
                <a:close/>
                <a:moveTo>
                  <a:pt x="2539052" y="2717051"/>
                </a:moveTo>
                <a:cubicBezTo>
                  <a:pt x="2539429" y="2717051"/>
                  <a:pt x="2539679" y="2717303"/>
                  <a:pt x="2539679" y="2717679"/>
                </a:cubicBezTo>
                <a:cubicBezTo>
                  <a:pt x="2539679" y="2718056"/>
                  <a:pt x="2539429" y="2718306"/>
                  <a:pt x="2539052" y="2718306"/>
                </a:cubicBezTo>
                <a:cubicBezTo>
                  <a:pt x="2538676" y="2718306"/>
                  <a:pt x="2538424" y="2718056"/>
                  <a:pt x="2538424" y="2717679"/>
                </a:cubicBezTo>
                <a:cubicBezTo>
                  <a:pt x="2538424" y="2717303"/>
                  <a:pt x="2538676" y="2717051"/>
                  <a:pt x="2539052" y="2717051"/>
                </a:cubicBezTo>
                <a:close/>
                <a:moveTo>
                  <a:pt x="1526096" y="2716423"/>
                </a:moveTo>
                <a:cubicBezTo>
                  <a:pt x="1532501" y="2716423"/>
                  <a:pt x="1537653" y="2721448"/>
                  <a:pt x="1537653" y="2727855"/>
                </a:cubicBezTo>
                <a:cubicBezTo>
                  <a:pt x="1537653" y="2734260"/>
                  <a:pt x="1532628" y="2739412"/>
                  <a:pt x="1526221" y="2739412"/>
                </a:cubicBezTo>
                <a:cubicBezTo>
                  <a:pt x="1519814" y="2739412"/>
                  <a:pt x="1514664" y="2734387"/>
                  <a:pt x="1514664" y="2727980"/>
                </a:cubicBezTo>
                <a:cubicBezTo>
                  <a:pt x="1514664" y="2721699"/>
                  <a:pt x="1519689" y="2716423"/>
                  <a:pt x="1526096" y="2716423"/>
                </a:cubicBezTo>
                <a:close/>
                <a:moveTo>
                  <a:pt x="1440929" y="2713284"/>
                </a:moveTo>
                <a:cubicBezTo>
                  <a:pt x="1447461" y="2713284"/>
                  <a:pt x="1452738" y="2718434"/>
                  <a:pt x="1452738" y="2724967"/>
                </a:cubicBezTo>
                <a:cubicBezTo>
                  <a:pt x="1452738" y="2731499"/>
                  <a:pt x="1447461" y="2736776"/>
                  <a:pt x="1441056" y="2736776"/>
                </a:cubicBezTo>
                <a:cubicBezTo>
                  <a:pt x="1434522" y="2736776"/>
                  <a:pt x="1429247" y="2731625"/>
                  <a:pt x="1429247" y="2725093"/>
                </a:cubicBezTo>
                <a:cubicBezTo>
                  <a:pt x="1429247" y="2718686"/>
                  <a:pt x="1434397" y="2713410"/>
                  <a:pt x="1440929" y="2713284"/>
                </a:cubicBezTo>
                <a:close/>
                <a:moveTo>
                  <a:pt x="1611261" y="2713284"/>
                </a:moveTo>
                <a:cubicBezTo>
                  <a:pt x="1617416" y="2713159"/>
                  <a:pt x="1622566" y="2718182"/>
                  <a:pt x="1622566" y="2724463"/>
                </a:cubicBezTo>
                <a:cubicBezTo>
                  <a:pt x="1622692" y="2730618"/>
                  <a:pt x="1617668" y="2735768"/>
                  <a:pt x="1611386" y="2735768"/>
                </a:cubicBezTo>
                <a:cubicBezTo>
                  <a:pt x="1605106" y="2735768"/>
                  <a:pt x="1600082" y="2730744"/>
                  <a:pt x="1600082" y="2724463"/>
                </a:cubicBezTo>
                <a:cubicBezTo>
                  <a:pt x="1599957" y="2718309"/>
                  <a:pt x="1605106" y="2713159"/>
                  <a:pt x="1611261" y="2713284"/>
                </a:cubicBezTo>
                <a:close/>
                <a:moveTo>
                  <a:pt x="1028784" y="2711651"/>
                </a:moveTo>
                <a:cubicBezTo>
                  <a:pt x="1033557" y="2711526"/>
                  <a:pt x="1037451" y="2715420"/>
                  <a:pt x="1037451" y="2720193"/>
                </a:cubicBezTo>
                <a:cubicBezTo>
                  <a:pt x="1037576" y="2724967"/>
                  <a:pt x="1033683" y="2728861"/>
                  <a:pt x="1028910" y="2728861"/>
                </a:cubicBezTo>
                <a:cubicBezTo>
                  <a:pt x="1024137" y="2728986"/>
                  <a:pt x="1020243" y="2725092"/>
                  <a:pt x="1020243" y="2720319"/>
                </a:cubicBezTo>
                <a:cubicBezTo>
                  <a:pt x="1020243" y="2715545"/>
                  <a:pt x="1024137" y="2711651"/>
                  <a:pt x="1028784" y="2711651"/>
                </a:cubicBezTo>
                <a:close/>
                <a:moveTo>
                  <a:pt x="2397988" y="2710268"/>
                </a:moveTo>
                <a:cubicBezTo>
                  <a:pt x="2398993" y="2710268"/>
                  <a:pt x="2399746" y="2711023"/>
                  <a:pt x="2399746" y="2712026"/>
                </a:cubicBezTo>
                <a:cubicBezTo>
                  <a:pt x="2399746" y="2713033"/>
                  <a:pt x="2398993" y="2713786"/>
                  <a:pt x="2397988" y="2713786"/>
                </a:cubicBezTo>
                <a:cubicBezTo>
                  <a:pt x="2396983" y="2713786"/>
                  <a:pt x="2396229" y="2713033"/>
                  <a:pt x="2396229" y="2712026"/>
                </a:cubicBezTo>
                <a:cubicBezTo>
                  <a:pt x="2396104" y="2711148"/>
                  <a:pt x="2396983" y="2710268"/>
                  <a:pt x="2397988" y="2710268"/>
                </a:cubicBezTo>
                <a:close/>
                <a:moveTo>
                  <a:pt x="2023280" y="2707378"/>
                </a:moveTo>
                <a:cubicBezTo>
                  <a:pt x="2028430" y="2707378"/>
                  <a:pt x="2032575" y="2711523"/>
                  <a:pt x="2032575" y="2716675"/>
                </a:cubicBezTo>
                <a:cubicBezTo>
                  <a:pt x="2032575" y="2721825"/>
                  <a:pt x="2028430" y="2725970"/>
                  <a:pt x="2023280" y="2725970"/>
                </a:cubicBezTo>
                <a:cubicBezTo>
                  <a:pt x="2018128" y="2725970"/>
                  <a:pt x="2013983" y="2721825"/>
                  <a:pt x="2013983" y="2716675"/>
                </a:cubicBezTo>
                <a:cubicBezTo>
                  <a:pt x="2013983" y="2711649"/>
                  <a:pt x="2018128" y="2707378"/>
                  <a:pt x="2023280" y="2707378"/>
                </a:cubicBezTo>
                <a:close/>
                <a:moveTo>
                  <a:pt x="1356140" y="2703863"/>
                </a:moveTo>
                <a:cubicBezTo>
                  <a:pt x="1362797" y="2703863"/>
                  <a:pt x="1368199" y="2709265"/>
                  <a:pt x="1368199" y="2715797"/>
                </a:cubicBezTo>
                <a:cubicBezTo>
                  <a:pt x="1368199" y="2722454"/>
                  <a:pt x="1362797" y="2727856"/>
                  <a:pt x="1356265" y="2727856"/>
                </a:cubicBezTo>
                <a:cubicBezTo>
                  <a:pt x="1349608" y="2727856"/>
                  <a:pt x="1344206" y="2722579"/>
                  <a:pt x="1344206" y="2715922"/>
                </a:cubicBezTo>
                <a:cubicBezTo>
                  <a:pt x="1344206" y="2709265"/>
                  <a:pt x="1349481" y="2703863"/>
                  <a:pt x="1356140" y="2703863"/>
                </a:cubicBezTo>
                <a:close/>
                <a:moveTo>
                  <a:pt x="1695926" y="2703360"/>
                </a:moveTo>
                <a:cubicBezTo>
                  <a:pt x="1702207" y="2703360"/>
                  <a:pt x="1707232" y="2708385"/>
                  <a:pt x="1707232" y="2714664"/>
                </a:cubicBezTo>
                <a:cubicBezTo>
                  <a:pt x="1707357" y="2720945"/>
                  <a:pt x="1702207" y="2725970"/>
                  <a:pt x="1696052" y="2725970"/>
                </a:cubicBezTo>
                <a:cubicBezTo>
                  <a:pt x="1689896" y="2725970"/>
                  <a:pt x="1684746" y="2720945"/>
                  <a:pt x="1684746" y="2714664"/>
                </a:cubicBezTo>
                <a:cubicBezTo>
                  <a:pt x="1684746" y="2708385"/>
                  <a:pt x="1689771" y="2703360"/>
                  <a:pt x="1695926" y="2703360"/>
                </a:cubicBezTo>
                <a:close/>
                <a:moveTo>
                  <a:pt x="800417" y="2701727"/>
                </a:moveTo>
                <a:cubicBezTo>
                  <a:pt x="802301" y="2701727"/>
                  <a:pt x="803934" y="2703235"/>
                  <a:pt x="803934" y="2705244"/>
                </a:cubicBezTo>
                <a:cubicBezTo>
                  <a:pt x="803934" y="2707129"/>
                  <a:pt x="802426" y="2708762"/>
                  <a:pt x="800417" y="2708762"/>
                </a:cubicBezTo>
                <a:cubicBezTo>
                  <a:pt x="798532" y="2708762"/>
                  <a:pt x="796899" y="2707254"/>
                  <a:pt x="796899" y="2705244"/>
                </a:cubicBezTo>
                <a:cubicBezTo>
                  <a:pt x="796774" y="2703360"/>
                  <a:pt x="798407" y="2701727"/>
                  <a:pt x="800417" y="2701727"/>
                </a:cubicBezTo>
                <a:close/>
                <a:moveTo>
                  <a:pt x="2251646" y="2696451"/>
                </a:moveTo>
                <a:cubicBezTo>
                  <a:pt x="2253531" y="2696451"/>
                  <a:pt x="2255164" y="2697959"/>
                  <a:pt x="2255164" y="2699968"/>
                </a:cubicBezTo>
                <a:cubicBezTo>
                  <a:pt x="2255164" y="2701853"/>
                  <a:pt x="2253656" y="2703486"/>
                  <a:pt x="2251646" y="2703486"/>
                </a:cubicBezTo>
                <a:cubicBezTo>
                  <a:pt x="2249762" y="2703486"/>
                  <a:pt x="2248129" y="2701978"/>
                  <a:pt x="2248129" y="2699968"/>
                </a:cubicBezTo>
                <a:cubicBezTo>
                  <a:pt x="2248129" y="2698084"/>
                  <a:pt x="2249762" y="2696451"/>
                  <a:pt x="2251646" y="2696451"/>
                </a:cubicBezTo>
                <a:close/>
                <a:moveTo>
                  <a:pt x="1272226" y="2688537"/>
                </a:moveTo>
                <a:cubicBezTo>
                  <a:pt x="1278758" y="2688537"/>
                  <a:pt x="1284035" y="2693813"/>
                  <a:pt x="1284035" y="2700220"/>
                </a:cubicBezTo>
                <a:cubicBezTo>
                  <a:pt x="1284035" y="2706752"/>
                  <a:pt x="1278758" y="2712029"/>
                  <a:pt x="1272353" y="2712029"/>
                </a:cubicBezTo>
                <a:cubicBezTo>
                  <a:pt x="1265819" y="2712029"/>
                  <a:pt x="1260544" y="2706878"/>
                  <a:pt x="1260544" y="2700346"/>
                </a:cubicBezTo>
                <a:cubicBezTo>
                  <a:pt x="1260544" y="2693813"/>
                  <a:pt x="1265819" y="2688663"/>
                  <a:pt x="1272226" y="2688537"/>
                </a:cubicBezTo>
                <a:close/>
                <a:moveTo>
                  <a:pt x="1779588" y="2687406"/>
                </a:moveTo>
                <a:cubicBezTo>
                  <a:pt x="1785743" y="2687406"/>
                  <a:pt x="1790768" y="2692306"/>
                  <a:pt x="1790768" y="2698460"/>
                </a:cubicBezTo>
                <a:cubicBezTo>
                  <a:pt x="1790768" y="2704490"/>
                  <a:pt x="1785743" y="2709515"/>
                  <a:pt x="1779713" y="2709515"/>
                </a:cubicBezTo>
                <a:cubicBezTo>
                  <a:pt x="1773683" y="2709515"/>
                  <a:pt x="1768658" y="2704615"/>
                  <a:pt x="1768658" y="2698460"/>
                </a:cubicBezTo>
                <a:cubicBezTo>
                  <a:pt x="1768658" y="2692431"/>
                  <a:pt x="1773558" y="2687406"/>
                  <a:pt x="1779588" y="2687406"/>
                </a:cubicBezTo>
                <a:close/>
                <a:moveTo>
                  <a:pt x="951909" y="2676729"/>
                </a:moveTo>
                <a:cubicBezTo>
                  <a:pt x="955802" y="2676604"/>
                  <a:pt x="958817" y="2679744"/>
                  <a:pt x="958817" y="2683512"/>
                </a:cubicBezTo>
                <a:cubicBezTo>
                  <a:pt x="958817" y="2687281"/>
                  <a:pt x="955802" y="2690421"/>
                  <a:pt x="952034" y="2690421"/>
                </a:cubicBezTo>
                <a:cubicBezTo>
                  <a:pt x="948265" y="2690421"/>
                  <a:pt x="945125" y="2687406"/>
                  <a:pt x="945125" y="2683638"/>
                </a:cubicBezTo>
                <a:cubicBezTo>
                  <a:pt x="945125" y="2679869"/>
                  <a:pt x="948140" y="2676729"/>
                  <a:pt x="951909" y="2676729"/>
                </a:cubicBezTo>
                <a:close/>
                <a:moveTo>
                  <a:pt x="2100027" y="2671828"/>
                </a:moveTo>
                <a:cubicBezTo>
                  <a:pt x="2104298" y="2671703"/>
                  <a:pt x="2107815" y="2675220"/>
                  <a:pt x="2107815" y="2679492"/>
                </a:cubicBezTo>
                <a:cubicBezTo>
                  <a:pt x="2107815" y="2683762"/>
                  <a:pt x="2104298" y="2687279"/>
                  <a:pt x="2100027" y="2687279"/>
                </a:cubicBezTo>
                <a:cubicBezTo>
                  <a:pt x="2095757" y="2687279"/>
                  <a:pt x="2092240" y="2683762"/>
                  <a:pt x="2092240" y="2679492"/>
                </a:cubicBezTo>
                <a:cubicBezTo>
                  <a:pt x="2092240" y="2675220"/>
                  <a:pt x="2095632" y="2671703"/>
                  <a:pt x="2100027" y="2671828"/>
                </a:cubicBezTo>
                <a:close/>
                <a:moveTo>
                  <a:pt x="1189824" y="2668313"/>
                </a:moveTo>
                <a:cubicBezTo>
                  <a:pt x="1195602" y="2668188"/>
                  <a:pt x="1200251" y="2672835"/>
                  <a:pt x="1200251" y="2678612"/>
                </a:cubicBezTo>
                <a:cubicBezTo>
                  <a:pt x="1200251" y="2684266"/>
                  <a:pt x="1195602" y="2689038"/>
                  <a:pt x="1189824" y="2689038"/>
                </a:cubicBezTo>
                <a:cubicBezTo>
                  <a:pt x="1184171" y="2689038"/>
                  <a:pt x="1179398" y="2684391"/>
                  <a:pt x="1179398" y="2678612"/>
                </a:cubicBezTo>
                <a:cubicBezTo>
                  <a:pt x="1179398" y="2672835"/>
                  <a:pt x="1184046" y="2668188"/>
                  <a:pt x="1189824" y="2668313"/>
                </a:cubicBezTo>
                <a:close/>
                <a:moveTo>
                  <a:pt x="1861864" y="2665047"/>
                </a:moveTo>
                <a:cubicBezTo>
                  <a:pt x="1868019" y="2665047"/>
                  <a:pt x="1873044" y="2669947"/>
                  <a:pt x="1873044" y="2676101"/>
                </a:cubicBezTo>
                <a:cubicBezTo>
                  <a:pt x="1873044" y="2682131"/>
                  <a:pt x="1868144" y="2687156"/>
                  <a:pt x="1861989" y="2687156"/>
                </a:cubicBezTo>
                <a:cubicBezTo>
                  <a:pt x="1855959" y="2687156"/>
                  <a:pt x="1850934" y="2682256"/>
                  <a:pt x="1850934" y="2676101"/>
                </a:cubicBezTo>
                <a:cubicBezTo>
                  <a:pt x="1850934" y="2670072"/>
                  <a:pt x="1855834" y="2665047"/>
                  <a:pt x="1861864" y="2665047"/>
                </a:cubicBezTo>
                <a:close/>
                <a:moveTo>
                  <a:pt x="588127" y="2662031"/>
                </a:moveTo>
                <a:cubicBezTo>
                  <a:pt x="589383" y="2662031"/>
                  <a:pt x="590513" y="2663036"/>
                  <a:pt x="590513" y="2664418"/>
                </a:cubicBezTo>
                <a:cubicBezTo>
                  <a:pt x="590639" y="2665800"/>
                  <a:pt x="589508" y="2666931"/>
                  <a:pt x="588127" y="2666931"/>
                </a:cubicBezTo>
                <a:cubicBezTo>
                  <a:pt x="586871" y="2666931"/>
                  <a:pt x="585741" y="2665800"/>
                  <a:pt x="585741" y="2664544"/>
                </a:cubicBezTo>
                <a:cubicBezTo>
                  <a:pt x="585741" y="2663161"/>
                  <a:pt x="586871" y="2662031"/>
                  <a:pt x="588127" y="2662031"/>
                </a:cubicBezTo>
                <a:close/>
                <a:moveTo>
                  <a:pt x="2600854" y="2657761"/>
                </a:moveTo>
                <a:cubicBezTo>
                  <a:pt x="2601482" y="2657761"/>
                  <a:pt x="2601984" y="2658264"/>
                  <a:pt x="2601984" y="2658891"/>
                </a:cubicBezTo>
                <a:cubicBezTo>
                  <a:pt x="2601984" y="2659519"/>
                  <a:pt x="2601482" y="2660021"/>
                  <a:pt x="2600854" y="2660021"/>
                </a:cubicBezTo>
                <a:cubicBezTo>
                  <a:pt x="2600227" y="2660021"/>
                  <a:pt x="2599724" y="2659519"/>
                  <a:pt x="2599724" y="2658891"/>
                </a:cubicBezTo>
                <a:cubicBezTo>
                  <a:pt x="2599724" y="2658264"/>
                  <a:pt x="2600227" y="2657761"/>
                  <a:pt x="2600854" y="2657761"/>
                </a:cubicBezTo>
                <a:close/>
                <a:moveTo>
                  <a:pt x="2463685" y="2655374"/>
                </a:moveTo>
                <a:cubicBezTo>
                  <a:pt x="2464940" y="2655374"/>
                  <a:pt x="2465945" y="2656379"/>
                  <a:pt x="2465945" y="2657636"/>
                </a:cubicBezTo>
                <a:cubicBezTo>
                  <a:pt x="2465945" y="2658891"/>
                  <a:pt x="2464940" y="2659896"/>
                  <a:pt x="2463685" y="2659896"/>
                </a:cubicBezTo>
                <a:cubicBezTo>
                  <a:pt x="2462428" y="2659896"/>
                  <a:pt x="2461423" y="2658891"/>
                  <a:pt x="2461423" y="2657636"/>
                </a:cubicBezTo>
                <a:cubicBezTo>
                  <a:pt x="2461423" y="2656504"/>
                  <a:pt x="2462428" y="2655500"/>
                  <a:pt x="2463685" y="2655374"/>
                </a:cubicBezTo>
                <a:close/>
                <a:moveTo>
                  <a:pt x="730198" y="2652360"/>
                </a:moveTo>
                <a:cubicBezTo>
                  <a:pt x="732585" y="2652360"/>
                  <a:pt x="734595" y="2654369"/>
                  <a:pt x="734595" y="2656757"/>
                </a:cubicBezTo>
                <a:cubicBezTo>
                  <a:pt x="734595" y="2659144"/>
                  <a:pt x="732711" y="2661154"/>
                  <a:pt x="730198" y="2661154"/>
                </a:cubicBezTo>
                <a:cubicBezTo>
                  <a:pt x="727812" y="2661154"/>
                  <a:pt x="725802" y="2659144"/>
                  <a:pt x="725802" y="2656757"/>
                </a:cubicBezTo>
                <a:cubicBezTo>
                  <a:pt x="725802" y="2654244"/>
                  <a:pt x="727812" y="2652234"/>
                  <a:pt x="730198" y="2652360"/>
                </a:cubicBezTo>
                <a:close/>
                <a:moveTo>
                  <a:pt x="2321490" y="2643819"/>
                </a:moveTo>
                <a:cubicBezTo>
                  <a:pt x="2325384" y="2643819"/>
                  <a:pt x="2328526" y="2646959"/>
                  <a:pt x="2328526" y="2650854"/>
                </a:cubicBezTo>
                <a:cubicBezTo>
                  <a:pt x="2328526" y="2654748"/>
                  <a:pt x="2325384" y="2658013"/>
                  <a:pt x="2321490" y="2658013"/>
                </a:cubicBezTo>
                <a:cubicBezTo>
                  <a:pt x="2317596" y="2658013"/>
                  <a:pt x="2314455" y="2654873"/>
                  <a:pt x="2314455" y="2650979"/>
                </a:cubicBezTo>
                <a:cubicBezTo>
                  <a:pt x="2314329" y="2647085"/>
                  <a:pt x="2317596" y="2643945"/>
                  <a:pt x="2321490" y="2643819"/>
                </a:cubicBezTo>
                <a:close/>
                <a:moveTo>
                  <a:pt x="1109179" y="2639421"/>
                </a:moveTo>
                <a:cubicBezTo>
                  <a:pt x="1115334" y="2639421"/>
                  <a:pt x="1120485" y="2644446"/>
                  <a:pt x="1120485" y="2650727"/>
                </a:cubicBezTo>
                <a:cubicBezTo>
                  <a:pt x="1120611" y="2656882"/>
                  <a:pt x="1115586" y="2662032"/>
                  <a:pt x="1109305" y="2662032"/>
                </a:cubicBezTo>
                <a:cubicBezTo>
                  <a:pt x="1103024" y="2662032"/>
                  <a:pt x="1098000" y="2657008"/>
                  <a:pt x="1098000" y="2650727"/>
                </a:cubicBezTo>
                <a:cubicBezTo>
                  <a:pt x="1098000" y="2644446"/>
                  <a:pt x="1103024" y="2639421"/>
                  <a:pt x="1109179" y="2639421"/>
                </a:cubicBezTo>
                <a:close/>
                <a:moveTo>
                  <a:pt x="877671" y="2635654"/>
                </a:moveTo>
                <a:cubicBezTo>
                  <a:pt x="881061" y="2635654"/>
                  <a:pt x="883700" y="2638292"/>
                  <a:pt x="883700" y="2641558"/>
                </a:cubicBezTo>
                <a:cubicBezTo>
                  <a:pt x="883700" y="2644948"/>
                  <a:pt x="881061" y="2647587"/>
                  <a:pt x="877796" y="2647587"/>
                </a:cubicBezTo>
                <a:cubicBezTo>
                  <a:pt x="874404" y="2647712"/>
                  <a:pt x="871767" y="2644948"/>
                  <a:pt x="871767" y="2641683"/>
                </a:cubicBezTo>
                <a:cubicBezTo>
                  <a:pt x="871767" y="2638292"/>
                  <a:pt x="874404" y="2635654"/>
                  <a:pt x="877671" y="2635654"/>
                </a:cubicBezTo>
                <a:close/>
                <a:moveTo>
                  <a:pt x="1942382" y="2634144"/>
                </a:moveTo>
                <a:cubicBezTo>
                  <a:pt x="1949919" y="2634144"/>
                  <a:pt x="1955949" y="2640173"/>
                  <a:pt x="1955949" y="2647585"/>
                </a:cubicBezTo>
                <a:cubicBezTo>
                  <a:pt x="1955949" y="2654996"/>
                  <a:pt x="1949919" y="2661151"/>
                  <a:pt x="1942508" y="2661151"/>
                </a:cubicBezTo>
                <a:cubicBezTo>
                  <a:pt x="1934971" y="2661151"/>
                  <a:pt x="1928941" y="2655121"/>
                  <a:pt x="1928941" y="2647710"/>
                </a:cubicBezTo>
                <a:cubicBezTo>
                  <a:pt x="1928941" y="2640173"/>
                  <a:pt x="1934845" y="2634144"/>
                  <a:pt x="1942382" y="2634144"/>
                </a:cubicBezTo>
                <a:close/>
                <a:moveTo>
                  <a:pt x="2173891" y="2627235"/>
                </a:moveTo>
                <a:cubicBezTo>
                  <a:pt x="2179292" y="2627235"/>
                  <a:pt x="2183689" y="2631507"/>
                  <a:pt x="2183689" y="2636907"/>
                </a:cubicBezTo>
                <a:cubicBezTo>
                  <a:pt x="2183689" y="2642308"/>
                  <a:pt x="2179417" y="2646705"/>
                  <a:pt x="2174017" y="2646705"/>
                </a:cubicBezTo>
                <a:cubicBezTo>
                  <a:pt x="2168616" y="2646705"/>
                  <a:pt x="2164219" y="2642433"/>
                  <a:pt x="2164219" y="2637032"/>
                </a:cubicBezTo>
                <a:cubicBezTo>
                  <a:pt x="2164219" y="2631632"/>
                  <a:pt x="2168491" y="2627235"/>
                  <a:pt x="2173891" y="2627235"/>
                </a:cubicBezTo>
                <a:close/>
                <a:moveTo>
                  <a:pt x="1525719" y="2618820"/>
                </a:moveTo>
                <a:cubicBezTo>
                  <a:pt x="1533508" y="2618694"/>
                  <a:pt x="1539913" y="2625101"/>
                  <a:pt x="1539913" y="2632888"/>
                </a:cubicBezTo>
                <a:cubicBezTo>
                  <a:pt x="1540040" y="2640677"/>
                  <a:pt x="1533633" y="2647084"/>
                  <a:pt x="1525844" y="2647084"/>
                </a:cubicBezTo>
                <a:cubicBezTo>
                  <a:pt x="1518057" y="2647209"/>
                  <a:pt x="1511650" y="2640803"/>
                  <a:pt x="1511650" y="2633015"/>
                </a:cubicBezTo>
                <a:cubicBezTo>
                  <a:pt x="1511650" y="2625226"/>
                  <a:pt x="1517932" y="2618820"/>
                  <a:pt x="1525719" y="2618820"/>
                </a:cubicBezTo>
                <a:close/>
                <a:moveTo>
                  <a:pt x="1440425" y="2615681"/>
                </a:moveTo>
                <a:cubicBezTo>
                  <a:pt x="1448212" y="2615555"/>
                  <a:pt x="1454619" y="2621962"/>
                  <a:pt x="1454619" y="2629749"/>
                </a:cubicBezTo>
                <a:cubicBezTo>
                  <a:pt x="1454744" y="2637538"/>
                  <a:pt x="1448339" y="2643945"/>
                  <a:pt x="1440550" y="2643945"/>
                </a:cubicBezTo>
                <a:cubicBezTo>
                  <a:pt x="1432763" y="2644070"/>
                  <a:pt x="1426356" y="2637664"/>
                  <a:pt x="1426356" y="2629876"/>
                </a:cubicBezTo>
                <a:cubicBezTo>
                  <a:pt x="1426356" y="2621962"/>
                  <a:pt x="1432638" y="2615681"/>
                  <a:pt x="1440425" y="2615681"/>
                </a:cubicBezTo>
                <a:close/>
                <a:moveTo>
                  <a:pt x="1610886" y="2615053"/>
                </a:moveTo>
                <a:cubicBezTo>
                  <a:pt x="1618673" y="2614927"/>
                  <a:pt x="1625080" y="2621334"/>
                  <a:pt x="1625080" y="2629121"/>
                </a:cubicBezTo>
                <a:cubicBezTo>
                  <a:pt x="1625207" y="2636910"/>
                  <a:pt x="1618925" y="2643317"/>
                  <a:pt x="1611011" y="2643317"/>
                </a:cubicBezTo>
                <a:cubicBezTo>
                  <a:pt x="1603224" y="2643442"/>
                  <a:pt x="1596817" y="2637036"/>
                  <a:pt x="1596817" y="2629248"/>
                </a:cubicBezTo>
                <a:cubicBezTo>
                  <a:pt x="1596817" y="2621334"/>
                  <a:pt x="1603099" y="2615053"/>
                  <a:pt x="1610886" y="2615053"/>
                </a:cubicBezTo>
                <a:close/>
                <a:moveTo>
                  <a:pt x="1031045" y="2607390"/>
                </a:moveTo>
                <a:cubicBezTo>
                  <a:pt x="1036322" y="2607390"/>
                  <a:pt x="1040592" y="2611660"/>
                  <a:pt x="1040592" y="2616937"/>
                </a:cubicBezTo>
                <a:cubicBezTo>
                  <a:pt x="1040592" y="2622212"/>
                  <a:pt x="1036322" y="2626484"/>
                  <a:pt x="1031045" y="2626484"/>
                </a:cubicBezTo>
                <a:cubicBezTo>
                  <a:pt x="1025770" y="2626484"/>
                  <a:pt x="1021498" y="2622212"/>
                  <a:pt x="1021498" y="2616937"/>
                </a:cubicBezTo>
                <a:cubicBezTo>
                  <a:pt x="1021498" y="2611660"/>
                  <a:pt x="1025770" y="2607390"/>
                  <a:pt x="1031045" y="2607390"/>
                </a:cubicBezTo>
                <a:close/>
                <a:moveTo>
                  <a:pt x="1355885" y="2606134"/>
                </a:moveTo>
                <a:cubicBezTo>
                  <a:pt x="1363422" y="2606134"/>
                  <a:pt x="1369452" y="2612163"/>
                  <a:pt x="1369452" y="2619575"/>
                </a:cubicBezTo>
                <a:cubicBezTo>
                  <a:pt x="1369452" y="2627111"/>
                  <a:pt x="1363422" y="2633141"/>
                  <a:pt x="1356011" y="2633141"/>
                </a:cubicBezTo>
                <a:cubicBezTo>
                  <a:pt x="1348474" y="2633141"/>
                  <a:pt x="1342444" y="2627111"/>
                  <a:pt x="1342444" y="2619700"/>
                </a:cubicBezTo>
                <a:cubicBezTo>
                  <a:pt x="1342444" y="2612289"/>
                  <a:pt x="1348474" y="2606260"/>
                  <a:pt x="1355885" y="2606134"/>
                </a:cubicBezTo>
                <a:close/>
                <a:moveTo>
                  <a:pt x="525447" y="2605003"/>
                </a:moveTo>
                <a:cubicBezTo>
                  <a:pt x="526452" y="2605003"/>
                  <a:pt x="527205" y="2605756"/>
                  <a:pt x="527205" y="2606761"/>
                </a:cubicBezTo>
                <a:cubicBezTo>
                  <a:pt x="527205" y="2607768"/>
                  <a:pt x="526452" y="2608521"/>
                  <a:pt x="525447" y="2608521"/>
                </a:cubicBezTo>
                <a:cubicBezTo>
                  <a:pt x="524442" y="2608521"/>
                  <a:pt x="523688" y="2607768"/>
                  <a:pt x="523688" y="2606761"/>
                </a:cubicBezTo>
                <a:cubicBezTo>
                  <a:pt x="523688" y="2605756"/>
                  <a:pt x="524442" y="2605003"/>
                  <a:pt x="525447" y="2605003"/>
                </a:cubicBezTo>
                <a:close/>
                <a:moveTo>
                  <a:pt x="1695423" y="2604374"/>
                </a:moveTo>
                <a:cubicBezTo>
                  <a:pt x="1703210" y="2604248"/>
                  <a:pt x="1709617" y="2610655"/>
                  <a:pt x="1709617" y="2618442"/>
                </a:cubicBezTo>
                <a:cubicBezTo>
                  <a:pt x="1709742" y="2626231"/>
                  <a:pt x="1703337" y="2632638"/>
                  <a:pt x="1695548" y="2632638"/>
                </a:cubicBezTo>
                <a:cubicBezTo>
                  <a:pt x="1687761" y="2632763"/>
                  <a:pt x="1681354" y="2626357"/>
                  <a:pt x="1681354" y="2618569"/>
                </a:cubicBezTo>
                <a:cubicBezTo>
                  <a:pt x="1681354" y="2610655"/>
                  <a:pt x="1687761" y="2604248"/>
                  <a:pt x="1695423" y="2604374"/>
                </a:cubicBezTo>
                <a:close/>
                <a:moveTo>
                  <a:pt x="2020390" y="2600230"/>
                </a:moveTo>
                <a:cubicBezTo>
                  <a:pt x="2027550" y="2600230"/>
                  <a:pt x="2033454" y="2606135"/>
                  <a:pt x="2033454" y="2613294"/>
                </a:cubicBezTo>
                <a:cubicBezTo>
                  <a:pt x="2033454" y="2620454"/>
                  <a:pt x="2027550" y="2626358"/>
                  <a:pt x="2020390" y="2626358"/>
                </a:cubicBezTo>
                <a:cubicBezTo>
                  <a:pt x="2013231" y="2626358"/>
                  <a:pt x="2007326" y="2620454"/>
                  <a:pt x="2007326" y="2613294"/>
                </a:cubicBezTo>
                <a:cubicBezTo>
                  <a:pt x="2007326" y="2606135"/>
                  <a:pt x="2013231" y="2600230"/>
                  <a:pt x="2020390" y="2600230"/>
                </a:cubicBezTo>
                <a:close/>
                <a:moveTo>
                  <a:pt x="663497" y="2600230"/>
                </a:moveTo>
                <a:cubicBezTo>
                  <a:pt x="665382" y="2600230"/>
                  <a:pt x="667015" y="2601738"/>
                  <a:pt x="667015" y="2603747"/>
                </a:cubicBezTo>
                <a:cubicBezTo>
                  <a:pt x="667015" y="2605632"/>
                  <a:pt x="665382" y="2607265"/>
                  <a:pt x="663497" y="2607265"/>
                </a:cubicBezTo>
                <a:cubicBezTo>
                  <a:pt x="661487" y="2607265"/>
                  <a:pt x="659855" y="2605757"/>
                  <a:pt x="659855" y="2603747"/>
                </a:cubicBezTo>
                <a:cubicBezTo>
                  <a:pt x="659855" y="2601863"/>
                  <a:pt x="661487" y="2600230"/>
                  <a:pt x="663497" y="2600230"/>
                </a:cubicBezTo>
                <a:close/>
                <a:moveTo>
                  <a:pt x="2525864" y="2597341"/>
                </a:moveTo>
                <a:cubicBezTo>
                  <a:pt x="2527121" y="2597341"/>
                  <a:pt x="2528126" y="2598220"/>
                  <a:pt x="2528126" y="2599476"/>
                </a:cubicBezTo>
                <a:cubicBezTo>
                  <a:pt x="2528126" y="2600733"/>
                  <a:pt x="2527246" y="2601738"/>
                  <a:pt x="2525989" y="2601738"/>
                </a:cubicBezTo>
                <a:cubicBezTo>
                  <a:pt x="2524733" y="2601738"/>
                  <a:pt x="2523728" y="2600733"/>
                  <a:pt x="2523728" y="2599476"/>
                </a:cubicBezTo>
                <a:cubicBezTo>
                  <a:pt x="2523728" y="2598220"/>
                  <a:pt x="2524733" y="2597216"/>
                  <a:pt x="2525864" y="2597341"/>
                </a:cubicBezTo>
                <a:close/>
                <a:moveTo>
                  <a:pt x="2659138" y="2596083"/>
                </a:moveTo>
                <a:cubicBezTo>
                  <a:pt x="2659515" y="2596083"/>
                  <a:pt x="2659767" y="2596335"/>
                  <a:pt x="2659767" y="2596711"/>
                </a:cubicBezTo>
                <a:cubicBezTo>
                  <a:pt x="2659767" y="2597088"/>
                  <a:pt x="2659515" y="2597466"/>
                  <a:pt x="2659138" y="2597466"/>
                </a:cubicBezTo>
                <a:cubicBezTo>
                  <a:pt x="2658887" y="2597340"/>
                  <a:pt x="2658510" y="2597088"/>
                  <a:pt x="2658510" y="2596711"/>
                </a:cubicBezTo>
                <a:cubicBezTo>
                  <a:pt x="2658510" y="2596335"/>
                  <a:pt x="2658887" y="2596083"/>
                  <a:pt x="2659138" y="2596083"/>
                </a:cubicBezTo>
                <a:close/>
                <a:moveTo>
                  <a:pt x="2388064" y="2593572"/>
                </a:moveTo>
                <a:cubicBezTo>
                  <a:pt x="2390324" y="2593572"/>
                  <a:pt x="2392084" y="2595457"/>
                  <a:pt x="2392084" y="2597592"/>
                </a:cubicBezTo>
                <a:cubicBezTo>
                  <a:pt x="2392084" y="2599854"/>
                  <a:pt x="2390324" y="2601612"/>
                  <a:pt x="2388064" y="2601612"/>
                </a:cubicBezTo>
                <a:cubicBezTo>
                  <a:pt x="2385802" y="2601612"/>
                  <a:pt x="2384044" y="2599854"/>
                  <a:pt x="2384044" y="2597592"/>
                </a:cubicBezTo>
                <a:cubicBezTo>
                  <a:pt x="2383919" y="2595330"/>
                  <a:pt x="2385677" y="2593572"/>
                  <a:pt x="2388064" y="2593572"/>
                </a:cubicBezTo>
                <a:close/>
                <a:moveTo>
                  <a:pt x="1272226" y="2590306"/>
                </a:moveTo>
                <a:cubicBezTo>
                  <a:pt x="1279010" y="2590306"/>
                  <a:pt x="1284662" y="2595833"/>
                  <a:pt x="1284662" y="2602616"/>
                </a:cubicBezTo>
                <a:cubicBezTo>
                  <a:pt x="1284662" y="2609400"/>
                  <a:pt x="1279135" y="2615052"/>
                  <a:pt x="1272353" y="2615052"/>
                </a:cubicBezTo>
                <a:cubicBezTo>
                  <a:pt x="1265569" y="2615177"/>
                  <a:pt x="1259917" y="2609525"/>
                  <a:pt x="1259917" y="2602742"/>
                </a:cubicBezTo>
                <a:cubicBezTo>
                  <a:pt x="1259917" y="2595959"/>
                  <a:pt x="1265444" y="2590306"/>
                  <a:pt x="1272226" y="2590306"/>
                </a:cubicBezTo>
                <a:close/>
                <a:moveTo>
                  <a:pt x="806573" y="2590306"/>
                </a:moveTo>
                <a:cubicBezTo>
                  <a:pt x="808960" y="2590306"/>
                  <a:pt x="810970" y="2592191"/>
                  <a:pt x="810970" y="2594703"/>
                </a:cubicBezTo>
                <a:cubicBezTo>
                  <a:pt x="810970" y="2597088"/>
                  <a:pt x="808960" y="2599098"/>
                  <a:pt x="806573" y="2599098"/>
                </a:cubicBezTo>
                <a:cubicBezTo>
                  <a:pt x="804186" y="2599098"/>
                  <a:pt x="802176" y="2597215"/>
                  <a:pt x="802176" y="2594703"/>
                </a:cubicBezTo>
                <a:cubicBezTo>
                  <a:pt x="802051" y="2592316"/>
                  <a:pt x="804061" y="2590306"/>
                  <a:pt x="806573" y="2590306"/>
                </a:cubicBezTo>
                <a:close/>
                <a:moveTo>
                  <a:pt x="1778958" y="2586914"/>
                </a:moveTo>
                <a:cubicBezTo>
                  <a:pt x="1786620" y="2586914"/>
                  <a:pt x="1792902" y="2593195"/>
                  <a:pt x="1792902" y="2600857"/>
                </a:cubicBezTo>
                <a:cubicBezTo>
                  <a:pt x="1792902" y="2608519"/>
                  <a:pt x="1786745" y="2614801"/>
                  <a:pt x="1778958" y="2614801"/>
                </a:cubicBezTo>
                <a:cubicBezTo>
                  <a:pt x="1771296" y="2614801"/>
                  <a:pt x="1765014" y="2608519"/>
                  <a:pt x="1765014" y="2600857"/>
                </a:cubicBezTo>
                <a:cubicBezTo>
                  <a:pt x="1765014" y="2593195"/>
                  <a:pt x="1771169" y="2586914"/>
                  <a:pt x="1778958" y="2586914"/>
                </a:cubicBezTo>
                <a:close/>
                <a:moveTo>
                  <a:pt x="2244737" y="2579629"/>
                </a:moveTo>
                <a:cubicBezTo>
                  <a:pt x="2250139" y="2579629"/>
                  <a:pt x="2254536" y="2583900"/>
                  <a:pt x="2254536" y="2589301"/>
                </a:cubicBezTo>
                <a:cubicBezTo>
                  <a:pt x="2254536" y="2594703"/>
                  <a:pt x="2250264" y="2599100"/>
                  <a:pt x="2244864" y="2599100"/>
                </a:cubicBezTo>
                <a:cubicBezTo>
                  <a:pt x="2239462" y="2599225"/>
                  <a:pt x="2235065" y="2594828"/>
                  <a:pt x="2235065" y="2589427"/>
                </a:cubicBezTo>
                <a:cubicBezTo>
                  <a:pt x="2234940" y="2584151"/>
                  <a:pt x="2239336" y="2579755"/>
                  <a:pt x="2244737" y="2579629"/>
                </a:cubicBezTo>
                <a:close/>
                <a:moveTo>
                  <a:pt x="955426" y="2569453"/>
                </a:moveTo>
                <a:cubicBezTo>
                  <a:pt x="959698" y="2569453"/>
                  <a:pt x="963215" y="2572970"/>
                  <a:pt x="963215" y="2577241"/>
                </a:cubicBezTo>
                <a:cubicBezTo>
                  <a:pt x="963215" y="2581512"/>
                  <a:pt x="959823" y="2585030"/>
                  <a:pt x="955553" y="2585030"/>
                </a:cubicBezTo>
                <a:cubicBezTo>
                  <a:pt x="951281" y="2585030"/>
                  <a:pt x="947764" y="2581638"/>
                  <a:pt x="947764" y="2577367"/>
                </a:cubicBezTo>
                <a:cubicBezTo>
                  <a:pt x="947764" y="2573096"/>
                  <a:pt x="951156" y="2569579"/>
                  <a:pt x="955426" y="2569453"/>
                </a:cubicBezTo>
                <a:close/>
                <a:moveTo>
                  <a:pt x="1190451" y="2567821"/>
                </a:moveTo>
                <a:cubicBezTo>
                  <a:pt x="1196607" y="2567696"/>
                  <a:pt x="1201757" y="2572719"/>
                  <a:pt x="1201757" y="2579000"/>
                </a:cubicBezTo>
                <a:cubicBezTo>
                  <a:pt x="1201757" y="2585155"/>
                  <a:pt x="1196732" y="2590307"/>
                  <a:pt x="1190451" y="2590307"/>
                </a:cubicBezTo>
                <a:cubicBezTo>
                  <a:pt x="1184296" y="2590307"/>
                  <a:pt x="1179146" y="2585281"/>
                  <a:pt x="1179146" y="2579000"/>
                </a:cubicBezTo>
                <a:cubicBezTo>
                  <a:pt x="1179146" y="2572846"/>
                  <a:pt x="1184171" y="2567696"/>
                  <a:pt x="1190451" y="2567821"/>
                </a:cubicBezTo>
                <a:close/>
                <a:moveTo>
                  <a:pt x="1860606" y="2562798"/>
                </a:moveTo>
                <a:cubicBezTo>
                  <a:pt x="1868395" y="2562672"/>
                  <a:pt x="1874677" y="2568953"/>
                  <a:pt x="1874677" y="2576615"/>
                </a:cubicBezTo>
                <a:cubicBezTo>
                  <a:pt x="1874677" y="2584277"/>
                  <a:pt x="1868395" y="2590559"/>
                  <a:pt x="1860733" y="2590559"/>
                </a:cubicBezTo>
                <a:cubicBezTo>
                  <a:pt x="1853071" y="2590559"/>
                  <a:pt x="1846789" y="2584277"/>
                  <a:pt x="1846789" y="2576615"/>
                </a:cubicBezTo>
                <a:cubicBezTo>
                  <a:pt x="1846789" y="2568953"/>
                  <a:pt x="1852944" y="2562672"/>
                  <a:pt x="1860606" y="2562798"/>
                </a:cubicBezTo>
                <a:close/>
                <a:moveTo>
                  <a:pt x="2095633" y="2561667"/>
                </a:moveTo>
                <a:cubicBezTo>
                  <a:pt x="2102039" y="2561542"/>
                  <a:pt x="2107189" y="2566692"/>
                  <a:pt x="2107189" y="2573097"/>
                </a:cubicBezTo>
                <a:cubicBezTo>
                  <a:pt x="2107189" y="2579504"/>
                  <a:pt x="2102166" y="2584654"/>
                  <a:pt x="2095759" y="2584654"/>
                </a:cubicBezTo>
                <a:cubicBezTo>
                  <a:pt x="2089478" y="2584654"/>
                  <a:pt x="2084203" y="2579631"/>
                  <a:pt x="2084203" y="2573224"/>
                </a:cubicBezTo>
                <a:cubicBezTo>
                  <a:pt x="2084078" y="2566817"/>
                  <a:pt x="2089227" y="2561667"/>
                  <a:pt x="2095633" y="2561667"/>
                </a:cubicBezTo>
                <a:close/>
                <a:moveTo>
                  <a:pt x="600060" y="2542950"/>
                </a:moveTo>
                <a:cubicBezTo>
                  <a:pt x="602070" y="2542950"/>
                  <a:pt x="603830" y="2544708"/>
                  <a:pt x="603830" y="2546720"/>
                </a:cubicBezTo>
                <a:cubicBezTo>
                  <a:pt x="603830" y="2548728"/>
                  <a:pt x="602070" y="2550488"/>
                  <a:pt x="600060" y="2550488"/>
                </a:cubicBezTo>
                <a:cubicBezTo>
                  <a:pt x="598050" y="2550488"/>
                  <a:pt x="596292" y="2548855"/>
                  <a:pt x="596292" y="2546720"/>
                </a:cubicBezTo>
                <a:cubicBezTo>
                  <a:pt x="596292" y="2544583"/>
                  <a:pt x="597925" y="2542950"/>
                  <a:pt x="600060" y="2542950"/>
                </a:cubicBezTo>
                <a:close/>
                <a:moveTo>
                  <a:pt x="466407" y="2542195"/>
                </a:moveTo>
                <a:cubicBezTo>
                  <a:pt x="468166" y="2542195"/>
                  <a:pt x="469548" y="2543577"/>
                  <a:pt x="469548" y="2545335"/>
                </a:cubicBezTo>
                <a:cubicBezTo>
                  <a:pt x="469548" y="2547094"/>
                  <a:pt x="468039" y="2548477"/>
                  <a:pt x="466407" y="2548477"/>
                </a:cubicBezTo>
                <a:cubicBezTo>
                  <a:pt x="464649" y="2548477"/>
                  <a:pt x="463267" y="2546968"/>
                  <a:pt x="463267" y="2545335"/>
                </a:cubicBezTo>
                <a:cubicBezTo>
                  <a:pt x="463267" y="2543577"/>
                  <a:pt x="464522" y="2542195"/>
                  <a:pt x="466407" y="2542195"/>
                </a:cubicBezTo>
                <a:close/>
                <a:moveTo>
                  <a:pt x="738740" y="2536667"/>
                </a:moveTo>
                <a:cubicBezTo>
                  <a:pt x="742257" y="2536667"/>
                  <a:pt x="745021" y="2539431"/>
                  <a:pt x="745021" y="2542822"/>
                </a:cubicBezTo>
                <a:cubicBezTo>
                  <a:pt x="745021" y="2546339"/>
                  <a:pt x="742257" y="2549104"/>
                  <a:pt x="738866" y="2549104"/>
                </a:cubicBezTo>
                <a:cubicBezTo>
                  <a:pt x="735349" y="2549104"/>
                  <a:pt x="732585" y="2546339"/>
                  <a:pt x="732585" y="2542949"/>
                </a:cubicBezTo>
                <a:cubicBezTo>
                  <a:pt x="732585" y="2539557"/>
                  <a:pt x="735349" y="2536667"/>
                  <a:pt x="738740" y="2536667"/>
                </a:cubicBezTo>
                <a:close/>
                <a:moveTo>
                  <a:pt x="2584650" y="2535035"/>
                </a:moveTo>
                <a:cubicBezTo>
                  <a:pt x="2586032" y="2535035"/>
                  <a:pt x="2587287" y="2536166"/>
                  <a:pt x="2587287" y="2537673"/>
                </a:cubicBezTo>
                <a:cubicBezTo>
                  <a:pt x="2587287" y="2539055"/>
                  <a:pt x="2586157" y="2540310"/>
                  <a:pt x="2584650" y="2540310"/>
                </a:cubicBezTo>
                <a:cubicBezTo>
                  <a:pt x="2583143" y="2540310"/>
                  <a:pt x="2582013" y="2539180"/>
                  <a:pt x="2582013" y="2537673"/>
                </a:cubicBezTo>
                <a:cubicBezTo>
                  <a:pt x="2582013" y="2536166"/>
                  <a:pt x="2583143" y="2534909"/>
                  <a:pt x="2584650" y="2535035"/>
                </a:cubicBezTo>
                <a:close/>
                <a:moveTo>
                  <a:pt x="2450873" y="2534910"/>
                </a:moveTo>
                <a:cubicBezTo>
                  <a:pt x="2453762" y="2534910"/>
                  <a:pt x="2456022" y="2537171"/>
                  <a:pt x="2456022" y="2539935"/>
                </a:cubicBezTo>
                <a:cubicBezTo>
                  <a:pt x="2456022" y="2542824"/>
                  <a:pt x="2453762" y="2545084"/>
                  <a:pt x="2450998" y="2545084"/>
                </a:cubicBezTo>
                <a:cubicBezTo>
                  <a:pt x="2448109" y="2545084"/>
                  <a:pt x="2445848" y="2542824"/>
                  <a:pt x="2445848" y="2540060"/>
                </a:cubicBezTo>
                <a:cubicBezTo>
                  <a:pt x="2445848" y="2537171"/>
                  <a:pt x="2447983" y="2534910"/>
                  <a:pt x="2450873" y="2534910"/>
                </a:cubicBezTo>
                <a:close/>
                <a:moveTo>
                  <a:pt x="1110686" y="2534532"/>
                </a:moveTo>
                <a:cubicBezTo>
                  <a:pt x="1118473" y="2534406"/>
                  <a:pt x="1124880" y="2540813"/>
                  <a:pt x="1124880" y="2548600"/>
                </a:cubicBezTo>
                <a:cubicBezTo>
                  <a:pt x="1124880" y="2556389"/>
                  <a:pt x="1118600" y="2562796"/>
                  <a:pt x="1110811" y="2562796"/>
                </a:cubicBezTo>
                <a:cubicBezTo>
                  <a:pt x="1103023" y="2562921"/>
                  <a:pt x="1096617" y="2556515"/>
                  <a:pt x="1096617" y="2548727"/>
                </a:cubicBezTo>
                <a:cubicBezTo>
                  <a:pt x="1096617" y="2540938"/>
                  <a:pt x="1102898" y="2534532"/>
                  <a:pt x="1110686" y="2534532"/>
                </a:cubicBezTo>
                <a:close/>
                <a:moveTo>
                  <a:pt x="2714032" y="2530136"/>
                </a:moveTo>
                <a:cubicBezTo>
                  <a:pt x="2714785" y="2530011"/>
                  <a:pt x="2715415" y="2530638"/>
                  <a:pt x="2715415" y="2531393"/>
                </a:cubicBezTo>
                <a:cubicBezTo>
                  <a:pt x="2715415" y="2532146"/>
                  <a:pt x="2714785" y="2532773"/>
                  <a:pt x="2714032" y="2532773"/>
                </a:cubicBezTo>
                <a:cubicBezTo>
                  <a:pt x="2713278" y="2532773"/>
                  <a:pt x="2712650" y="2532146"/>
                  <a:pt x="2712650" y="2531393"/>
                </a:cubicBezTo>
                <a:cubicBezTo>
                  <a:pt x="2712650" y="2530638"/>
                  <a:pt x="2713278" y="2530011"/>
                  <a:pt x="2714032" y="2530136"/>
                </a:cubicBezTo>
                <a:close/>
                <a:moveTo>
                  <a:pt x="1940121" y="2527876"/>
                </a:moveTo>
                <a:cubicBezTo>
                  <a:pt x="1949795" y="2527876"/>
                  <a:pt x="1957835" y="2535790"/>
                  <a:pt x="1957835" y="2545588"/>
                </a:cubicBezTo>
                <a:cubicBezTo>
                  <a:pt x="1957835" y="2555260"/>
                  <a:pt x="1949920" y="2563299"/>
                  <a:pt x="1940121" y="2563299"/>
                </a:cubicBezTo>
                <a:cubicBezTo>
                  <a:pt x="1930449" y="2563426"/>
                  <a:pt x="1922409" y="2555511"/>
                  <a:pt x="1922409" y="2545713"/>
                </a:cubicBezTo>
                <a:cubicBezTo>
                  <a:pt x="1922409" y="2535916"/>
                  <a:pt x="1930324" y="2528002"/>
                  <a:pt x="1940121" y="2527876"/>
                </a:cubicBezTo>
                <a:close/>
                <a:moveTo>
                  <a:pt x="2312067" y="2525489"/>
                </a:moveTo>
                <a:cubicBezTo>
                  <a:pt x="2318599" y="2525489"/>
                  <a:pt x="2323876" y="2530639"/>
                  <a:pt x="2323876" y="2537172"/>
                </a:cubicBezTo>
                <a:cubicBezTo>
                  <a:pt x="2323876" y="2543704"/>
                  <a:pt x="2318724" y="2548981"/>
                  <a:pt x="2312194" y="2548981"/>
                </a:cubicBezTo>
                <a:cubicBezTo>
                  <a:pt x="2305660" y="2548981"/>
                  <a:pt x="2300385" y="2543829"/>
                  <a:pt x="2300385" y="2537298"/>
                </a:cubicBezTo>
                <a:cubicBezTo>
                  <a:pt x="2300385" y="2530765"/>
                  <a:pt x="2305660" y="2525489"/>
                  <a:pt x="2312067" y="2525489"/>
                </a:cubicBezTo>
                <a:close/>
                <a:moveTo>
                  <a:pt x="883072" y="2524107"/>
                </a:moveTo>
                <a:cubicBezTo>
                  <a:pt x="887594" y="2524107"/>
                  <a:pt x="891237" y="2527751"/>
                  <a:pt x="891237" y="2532273"/>
                </a:cubicBezTo>
                <a:cubicBezTo>
                  <a:pt x="891237" y="2536796"/>
                  <a:pt x="887594" y="2540439"/>
                  <a:pt x="883072" y="2540439"/>
                </a:cubicBezTo>
                <a:cubicBezTo>
                  <a:pt x="878675" y="2540439"/>
                  <a:pt x="874907" y="2536796"/>
                  <a:pt x="874907" y="2532273"/>
                </a:cubicBezTo>
                <a:cubicBezTo>
                  <a:pt x="874907" y="2527624"/>
                  <a:pt x="878549" y="2523982"/>
                  <a:pt x="883072" y="2524107"/>
                </a:cubicBezTo>
                <a:close/>
                <a:moveTo>
                  <a:pt x="1525341" y="2519333"/>
                </a:moveTo>
                <a:cubicBezTo>
                  <a:pt x="1535640" y="2519207"/>
                  <a:pt x="1544057" y="2527497"/>
                  <a:pt x="1544057" y="2537798"/>
                </a:cubicBezTo>
                <a:cubicBezTo>
                  <a:pt x="1544182" y="2548098"/>
                  <a:pt x="1535892" y="2556515"/>
                  <a:pt x="1525591" y="2556515"/>
                </a:cubicBezTo>
                <a:cubicBezTo>
                  <a:pt x="1515292" y="2556640"/>
                  <a:pt x="1506875" y="2548350"/>
                  <a:pt x="1506875" y="2538049"/>
                </a:cubicBezTo>
                <a:cubicBezTo>
                  <a:pt x="1506875" y="2527749"/>
                  <a:pt x="1515166" y="2519333"/>
                  <a:pt x="1525341" y="2519333"/>
                </a:cubicBezTo>
                <a:close/>
                <a:moveTo>
                  <a:pt x="1440173" y="2516570"/>
                </a:moveTo>
                <a:cubicBezTo>
                  <a:pt x="1449971" y="2516570"/>
                  <a:pt x="1458136" y="2524484"/>
                  <a:pt x="1458136" y="2534407"/>
                </a:cubicBezTo>
                <a:cubicBezTo>
                  <a:pt x="1458261" y="2544331"/>
                  <a:pt x="1450222" y="2552370"/>
                  <a:pt x="1440299" y="2552370"/>
                </a:cubicBezTo>
                <a:cubicBezTo>
                  <a:pt x="1430376" y="2552370"/>
                  <a:pt x="1422336" y="2544457"/>
                  <a:pt x="1422336" y="2534534"/>
                </a:cubicBezTo>
                <a:cubicBezTo>
                  <a:pt x="1422336" y="2524610"/>
                  <a:pt x="1430250" y="2516570"/>
                  <a:pt x="1440173" y="2516570"/>
                </a:cubicBezTo>
                <a:close/>
                <a:moveTo>
                  <a:pt x="1610633" y="2515440"/>
                </a:moveTo>
                <a:cubicBezTo>
                  <a:pt x="1620807" y="2515440"/>
                  <a:pt x="1629097" y="2523605"/>
                  <a:pt x="1629097" y="2533781"/>
                </a:cubicBezTo>
                <a:cubicBezTo>
                  <a:pt x="1629097" y="2543955"/>
                  <a:pt x="1620933" y="2552245"/>
                  <a:pt x="1610758" y="2552245"/>
                </a:cubicBezTo>
                <a:cubicBezTo>
                  <a:pt x="1600584" y="2552245"/>
                  <a:pt x="1592293" y="2544081"/>
                  <a:pt x="1592293" y="2533906"/>
                </a:cubicBezTo>
                <a:cubicBezTo>
                  <a:pt x="1592167" y="2523732"/>
                  <a:pt x="1600332" y="2515440"/>
                  <a:pt x="1610633" y="2515440"/>
                </a:cubicBezTo>
                <a:close/>
                <a:moveTo>
                  <a:pt x="2167737" y="2513429"/>
                </a:moveTo>
                <a:cubicBezTo>
                  <a:pt x="2175526" y="2513303"/>
                  <a:pt x="2181931" y="2519710"/>
                  <a:pt x="2181931" y="2527497"/>
                </a:cubicBezTo>
                <a:cubicBezTo>
                  <a:pt x="2181931" y="2535286"/>
                  <a:pt x="2175526" y="2541693"/>
                  <a:pt x="2167737" y="2541693"/>
                </a:cubicBezTo>
                <a:cubicBezTo>
                  <a:pt x="2159950" y="2541818"/>
                  <a:pt x="2153543" y="2535412"/>
                  <a:pt x="2153543" y="2527624"/>
                </a:cubicBezTo>
                <a:cubicBezTo>
                  <a:pt x="2153543" y="2519710"/>
                  <a:pt x="2159825" y="2513429"/>
                  <a:pt x="2167737" y="2513429"/>
                </a:cubicBezTo>
                <a:close/>
                <a:moveTo>
                  <a:pt x="1355637" y="2506270"/>
                </a:moveTo>
                <a:cubicBezTo>
                  <a:pt x="1365057" y="2506270"/>
                  <a:pt x="1372721" y="2513807"/>
                  <a:pt x="1372721" y="2523229"/>
                </a:cubicBezTo>
                <a:cubicBezTo>
                  <a:pt x="1372721" y="2532649"/>
                  <a:pt x="1365184" y="2540313"/>
                  <a:pt x="1355762" y="2540313"/>
                </a:cubicBezTo>
                <a:cubicBezTo>
                  <a:pt x="1346341" y="2540313"/>
                  <a:pt x="1338678" y="2532776"/>
                  <a:pt x="1338678" y="2523354"/>
                </a:cubicBezTo>
                <a:cubicBezTo>
                  <a:pt x="1338678" y="2513933"/>
                  <a:pt x="1346215" y="2506270"/>
                  <a:pt x="1355637" y="2506270"/>
                </a:cubicBezTo>
                <a:close/>
                <a:moveTo>
                  <a:pt x="1695047" y="2503883"/>
                </a:moveTo>
                <a:cubicBezTo>
                  <a:pt x="1705097" y="2503883"/>
                  <a:pt x="1713261" y="2511923"/>
                  <a:pt x="1713261" y="2521972"/>
                </a:cubicBezTo>
                <a:cubicBezTo>
                  <a:pt x="1713261" y="2532021"/>
                  <a:pt x="1705222" y="2540185"/>
                  <a:pt x="1695173" y="2540185"/>
                </a:cubicBezTo>
                <a:cubicBezTo>
                  <a:pt x="1685123" y="2540185"/>
                  <a:pt x="1676959" y="2532146"/>
                  <a:pt x="1676959" y="2522097"/>
                </a:cubicBezTo>
                <a:cubicBezTo>
                  <a:pt x="1676833" y="2512048"/>
                  <a:pt x="1684998" y="2503883"/>
                  <a:pt x="1695047" y="2503883"/>
                </a:cubicBezTo>
                <a:close/>
                <a:moveTo>
                  <a:pt x="1033684" y="2499989"/>
                </a:moveTo>
                <a:cubicBezTo>
                  <a:pt x="1040341" y="2499989"/>
                  <a:pt x="1045743" y="2505264"/>
                  <a:pt x="1045743" y="2511923"/>
                </a:cubicBezTo>
                <a:cubicBezTo>
                  <a:pt x="1045743" y="2518580"/>
                  <a:pt x="1040467" y="2523982"/>
                  <a:pt x="1033809" y="2523982"/>
                </a:cubicBezTo>
                <a:cubicBezTo>
                  <a:pt x="1027277" y="2523982"/>
                  <a:pt x="1021876" y="2518580"/>
                  <a:pt x="1021876" y="2512048"/>
                </a:cubicBezTo>
                <a:cubicBezTo>
                  <a:pt x="1021876" y="2505391"/>
                  <a:pt x="1027277" y="2499989"/>
                  <a:pt x="1033684" y="2499989"/>
                </a:cubicBezTo>
                <a:close/>
                <a:moveTo>
                  <a:pt x="2016871" y="2491573"/>
                </a:moveTo>
                <a:cubicBezTo>
                  <a:pt x="2026168" y="2491447"/>
                  <a:pt x="2033705" y="2498984"/>
                  <a:pt x="2033705" y="2508279"/>
                </a:cubicBezTo>
                <a:cubicBezTo>
                  <a:pt x="2033705" y="2517575"/>
                  <a:pt x="2026168" y="2525112"/>
                  <a:pt x="2016871" y="2525112"/>
                </a:cubicBezTo>
                <a:cubicBezTo>
                  <a:pt x="2007702" y="2525237"/>
                  <a:pt x="2000039" y="2517700"/>
                  <a:pt x="2000039" y="2508406"/>
                </a:cubicBezTo>
                <a:cubicBezTo>
                  <a:pt x="2000039" y="2499109"/>
                  <a:pt x="2007576" y="2491573"/>
                  <a:pt x="2016871" y="2491573"/>
                </a:cubicBezTo>
                <a:close/>
                <a:moveTo>
                  <a:pt x="1272479" y="2488935"/>
                </a:moveTo>
                <a:cubicBezTo>
                  <a:pt x="1281272" y="2488935"/>
                  <a:pt x="1288307" y="2495970"/>
                  <a:pt x="1288307" y="2504637"/>
                </a:cubicBezTo>
                <a:cubicBezTo>
                  <a:pt x="1288307" y="2513305"/>
                  <a:pt x="1281272" y="2520340"/>
                  <a:pt x="1272605" y="2520340"/>
                </a:cubicBezTo>
                <a:cubicBezTo>
                  <a:pt x="1263937" y="2520340"/>
                  <a:pt x="1256903" y="2513305"/>
                  <a:pt x="1256903" y="2504637"/>
                </a:cubicBezTo>
                <a:cubicBezTo>
                  <a:pt x="1256777" y="2495970"/>
                  <a:pt x="1263812" y="2488935"/>
                  <a:pt x="1272479" y="2488935"/>
                </a:cubicBezTo>
                <a:close/>
                <a:moveTo>
                  <a:pt x="1778080" y="2484915"/>
                </a:moveTo>
                <a:cubicBezTo>
                  <a:pt x="1788002" y="2484915"/>
                  <a:pt x="1796042" y="2492829"/>
                  <a:pt x="1796042" y="2502752"/>
                </a:cubicBezTo>
                <a:cubicBezTo>
                  <a:pt x="1796169" y="2512676"/>
                  <a:pt x="1788129" y="2520715"/>
                  <a:pt x="1778205" y="2520715"/>
                </a:cubicBezTo>
                <a:cubicBezTo>
                  <a:pt x="1768281" y="2520840"/>
                  <a:pt x="1760242" y="2512801"/>
                  <a:pt x="1760242" y="2502878"/>
                </a:cubicBezTo>
                <a:cubicBezTo>
                  <a:pt x="1760116" y="2492955"/>
                  <a:pt x="1768156" y="2484915"/>
                  <a:pt x="1778080" y="2484915"/>
                </a:cubicBezTo>
                <a:close/>
                <a:moveTo>
                  <a:pt x="674801" y="2482024"/>
                </a:moveTo>
                <a:cubicBezTo>
                  <a:pt x="677314" y="2482024"/>
                  <a:pt x="679450" y="2484034"/>
                  <a:pt x="679450" y="2486672"/>
                </a:cubicBezTo>
                <a:cubicBezTo>
                  <a:pt x="679450" y="2489311"/>
                  <a:pt x="677440" y="2491322"/>
                  <a:pt x="674801" y="2491322"/>
                </a:cubicBezTo>
                <a:cubicBezTo>
                  <a:pt x="672289" y="2491322"/>
                  <a:pt x="670154" y="2489311"/>
                  <a:pt x="670154" y="2486672"/>
                </a:cubicBezTo>
                <a:cubicBezTo>
                  <a:pt x="670029" y="2484034"/>
                  <a:pt x="672164" y="2482024"/>
                  <a:pt x="674801" y="2482024"/>
                </a:cubicBezTo>
                <a:close/>
                <a:moveTo>
                  <a:pt x="540520" y="2481900"/>
                </a:moveTo>
                <a:cubicBezTo>
                  <a:pt x="542529" y="2481900"/>
                  <a:pt x="544289" y="2483658"/>
                  <a:pt x="544289" y="2485670"/>
                </a:cubicBezTo>
                <a:cubicBezTo>
                  <a:pt x="544289" y="2487678"/>
                  <a:pt x="542656" y="2489438"/>
                  <a:pt x="540520" y="2489438"/>
                </a:cubicBezTo>
                <a:cubicBezTo>
                  <a:pt x="538384" y="2489438"/>
                  <a:pt x="536752" y="2487678"/>
                  <a:pt x="536752" y="2485670"/>
                </a:cubicBezTo>
                <a:cubicBezTo>
                  <a:pt x="536752" y="2483533"/>
                  <a:pt x="538384" y="2481900"/>
                  <a:pt x="540520" y="2481900"/>
                </a:cubicBezTo>
                <a:close/>
                <a:moveTo>
                  <a:pt x="410885" y="2477881"/>
                </a:moveTo>
                <a:cubicBezTo>
                  <a:pt x="412266" y="2477881"/>
                  <a:pt x="413397" y="2478886"/>
                  <a:pt x="413397" y="2480268"/>
                </a:cubicBezTo>
                <a:cubicBezTo>
                  <a:pt x="413397" y="2481650"/>
                  <a:pt x="412392" y="2482781"/>
                  <a:pt x="411011" y="2482781"/>
                </a:cubicBezTo>
                <a:cubicBezTo>
                  <a:pt x="409629" y="2482781"/>
                  <a:pt x="408499" y="2481776"/>
                  <a:pt x="408499" y="2480394"/>
                </a:cubicBezTo>
                <a:cubicBezTo>
                  <a:pt x="408499" y="2479138"/>
                  <a:pt x="409629" y="2478007"/>
                  <a:pt x="410885" y="2477881"/>
                </a:cubicBezTo>
                <a:close/>
                <a:moveTo>
                  <a:pt x="814235" y="2475493"/>
                </a:moveTo>
                <a:cubicBezTo>
                  <a:pt x="817753" y="2475493"/>
                  <a:pt x="820517" y="2478256"/>
                  <a:pt x="820517" y="2481648"/>
                </a:cubicBezTo>
                <a:cubicBezTo>
                  <a:pt x="820642" y="2485165"/>
                  <a:pt x="817878" y="2487930"/>
                  <a:pt x="814361" y="2487930"/>
                </a:cubicBezTo>
                <a:cubicBezTo>
                  <a:pt x="810970" y="2487930"/>
                  <a:pt x="808206" y="2485165"/>
                  <a:pt x="808206" y="2481775"/>
                </a:cubicBezTo>
                <a:cubicBezTo>
                  <a:pt x="808206" y="2478383"/>
                  <a:pt x="810843" y="2475619"/>
                  <a:pt x="814235" y="2475493"/>
                </a:cubicBezTo>
                <a:close/>
                <a:moveTo>
                  <a:pt x="2509910" y="2473358"/>
                </a:moveTo>
                <a:cubicBezTo>
                  <a:pt x="2512800" y="2473358"/>
                  <a:pt x="2515060" y="2475620"/>
                  <a:pt x="2515060" y="2478383"/>
                </a:cubicBezTo>
                <a:cubicBezTo>
                  <a:pt x="2515185" y="2481272"/>
                  <a:pt x="2512925" y="2483532"/>
                  <a:pt x="2510035" y="2483532"/>
                </a:cubicBezTo>
                <a:cubicBezTo>
                  <a:pt x="2507272" y="2483532"/>
                  <a:pt x="2504885" y="2481272"/>
                  <a:pt x="2504885" y="2478508"/>
                </a:cubicBezTo>
                <a:cubicBezTo>
                  <a:pt x="2504885" y="2475745"/>
                  <a:pt x="2507146" y="2473484"/>
                  <a:pt x="2509910" y="2473358"/>
                </a:cubicBezTo>
                <a:close/>
                <a:moveTo>
                  <a:pt x="2375628" y="2472480"/>
                </a:moveTo>
                <a:cubicBezTo>
                  <a:pt x="2380025" y="2472480"/>
                  <a:pt x="2383667" y="2475998"/>
                  <a:pt x="2383667" y="2480395"/>
                </a:cubicBezTo>
                <a:cubicBezTo>
                  <a:pt x="2383667" y="2484791"/>
                  <a:pt x="2380150" y="2488435"/>
                  <a:pt x="2375754" y="2488435"/>
                </a:cubicBezTo>
                <a:cubicBezTo>
                  <a:pt x="2371358" y="2488435"/>
                  <a:pt x="2367840" y="2484917"/>
                  <a:pt x="2367840" y="2480520"/>
                </a:cubicBezTo>
                <a:cubicBezTo>
                  <a:pt x="2367840" y="2476123"/>
                  <a:pt x="2371358" y="2472480"/>
                  <a:pt x="2375628" y="2472480"/>
                </a:cubicBezTo>
                <a:close/>
                <a:moveTo>
                  <a:pt x="2639546" y="2470972"/>
                </a:moveTo>
                <a:cubicBezTo>
                  <a:pt x="2640298" y="2470972"/>
                  <a:pt x="2640800" y="2471600"/>
                  <a:pt x="2640800" y="2472354"/>
                </a:cubicBezTo>
                <a:cubicBezTo>
                  <a:pt x="2640927" y="2473107"/>
                  <a:pt x="2640298" y="2473735"/>
                  <a:pt x="2639546" y="2473735"/>
                </a:cubicBezTo>
                <a:cubicBezTo>
                  <a:pt x="2638792" y="2473735"/>
                  <a:pt x="2638164" y="2473107"/>
                  <a:pt x="2638164" y="2472354"/>
                </a:cubicBezTo>
                <a:cubicBezTo>
                  <a:pt x="2638164" y="2471600"/>
                  <a:pt x="2638792" y="2471098"/>
                  <a:pt x="2639546" y="2470972"/>
                </a:cubicBezTo>
                <a:close/>
                <a:moveTo>
                  <a:pt x="1191330" y="2464441"/>
                </a:moveTo>
                <a:cubicBezTo>
                  <a:pt x="1199119" y="2464315"/>
                  <a:pt x="1205526" y="2470722"/>
                  <a:pt x="1205526" y="2478509"/>
                </a:cubicBezTo>
                <a:cubicBezTo>
                  <a:pt x="1205651" y="2486298"/>
                  <a:pt x="1199245" y="2492705"/>
                  <a:pt x="1191457" y="2492705"/>
                </a:cubicBezTo>
                <a:cubicBezTo>
                  <a:pt x="1183668" y="2492830"/>
                  <a:pt x="1177261" y="2486424"/>
                  <a:pt x="1177261" y="2478636"/>
                </a:cubicBezTo>
                <a:cubicBezTo>
                  <a:pt x="1177136" y="2470847"/>
                  <a:pt x="1183543" y="2464441"/>
                  <a:pt x="1191330" y="2464441"/>
                </a:cubicBezTo>
                <a:close/>
                <a:moveTo>
                  <a:pt x="2236197" y="2462555"/>
                </a:moveTo>
                <a:cubicBezTo>
                  <a:pt x="2243985" y="2462429"/>
                  <a:pt x="2250392" y="2468836"/>
                  <a:pt x="2250392" y="2476623"/>
                </a:cubicBezTo>
                <a:cubicBezTo>
                  <a:pt x="2250392" y="2484412"/>
                  <a:pt x="2243985" y="2490819"/>
                  <a:pt x="2236197" y="2490819"/>
                </a:cubicBezTo>
                <a:cubicBezTo>
                  <a:pt x="2228408" y="2490944"/>
                  <a:pt x="2222002" y="2484538"/>
                  <a:pt x="2222002" y="2476750"/>
                </a:cubicBezTo>
                <a:cubicBezTo>
                  <a:pt x="2221876" y="2468836"/>
                  <a:pt x="2228283" y="2462555"/>
                  <a:pt x="2236197" y="2462555"/>
                </a:cubicBezTo>
                <a:close/>
                <a:moveTo>
                  <a:pt x="2765032" y="2461927"/>
                </a:moveTo>
                <a:cubicBezTo>
                  <a:pt x="2765660" y="2461927"/>
                  <a:pt x="2766164" y="2462430"/>
                  <a:pt x="2766164" y="2463057"/>
                </a:cubicBezTo>
                <a:cubicBezTo>
                  <a:pt x="2766164" y="2463685"/>
                  <a:pt x="2765660" y="2464187"/>
                  <a:pt x="2765032" y="2464187"/>
                </a:cubicBezTo>
                <a:cubicBezTo>
                  <a:pt x="2764405" y="2464187"/>
                  <a:pt x="2763902" y="2463685"/>
                  <a:pt x="2763902" y="2463057"/>
                </a:cubicBezTo>
                <a:cubicBezTo>
                  <a:pt x="2763902" y="2462430"/>
                  <a:pt x="2764405" y="2461927"/>
                  <a:pt x="2765032" y="2461927"/>
                </a:cubicBezTo>
                <a:close/>
                <a:moveTo>
                  <a:pt x="1858974" y="2458285"/>
                </a:moveTo>
                <a:cubicBezTo>
                  <a:pt x="1868899" y="2458285"/>
                  <a:pt x="1876938" y="2466199"/>
                  <a:pt x="1876938" y="2476122"/>
                </a:cubicBezTo>
                <a:cubicBezTo>
                  <a:pt x="1876938" y="2486046"/>
                  <a:pt x="1869024" y="2494085"/>
                  <a:pt x="1859101" y="2494085"/>
                </a:cubicBezTo>
                <a:cubicBezTo>
                  <a:pt x="1849177" y="2494085"/>
                  <a:pt x="1841137" y="2486172"/>
                  <a:pt x="1841137" y="2476249"/>
                </a:cubicBezTo>
                <a:cubicBezTo>
                  <a:pt x="1841137" y="2466325"/>
                  <a:pt x="1849177" y="2458285"/>
                  <a:pt x="1858974" y="2458285"/>
                </a:cubicBezTo>
                <a:close/>
                <a:moveTo>
                  <a:pt x="960073" y="2454893"/>
                </a:moveTo>
                <a:cubicBezTo>
                  <a:pt x="967862" y="2454767"/>
                  <a:pt x="974268" y="2461174"/>
                  <a:pt x="974268" y="2468961"/>
                </a:cubicBezTo>
                <a:cubicBezTo>
                  <a:pt x="974394" y="2476750"/>
                  <a:pt x="967987" y="2483157"/>
                  <a:pt x="960200" y="2483157"/>
                </a:cubicBezTo>
                <a:cubicBezTo>
                  <a:pt x="952411" y="2483282"/>
                  <a:pt x="946004" y="2476876"/>
                  <a:pt x="946004" y="2469088"/>
                </a:cubicBezTo>
                <a:cubicBezTo>
                  <a:pt x="945879" y="2461299"/>
                  <a:pt x="952285" y="2454893"/>
                  <a:pt x="960073" y="2454893"/>
                </a:cubicBezTo>
                <a:close/>
                <a:moveTo>
                  <a:pt x="2090106" y="2445975"/>
                </a:moveTo>
                <a:cubicBezTo>
                  <a:pt x="2100658" y="2445975"/>
                  <a:pt x="2109200" y="2454392"/>
                  <a:pt x="2109200" y="2464943"/>
                </a:cubicBezTo>
                <a:cubicBezTo>
                  <a:pt x="2109200" y="2475495"/>
                  <a:pt x="2100783" y="2484037"/>
                  <a:pt x="2090232" y="2484037"/>
                </a:cubicBezTo>
                <a:cubicBezTo>
                  <a:pt x="2079680" y="2484037"/>
                  <a:pt x="2071138" y="2475620"/>
                  <a:pt x="2071138" y="2465069"/>
                </a:cubicBezTo>
                <a:cubicBezTo>
                  <a:pt x="2071138" y="2454517"/>
                  <a:pt x="2079680" y="2445975"/>
                  <a:pt x="2090106" y="2445975"/>
                </a:cubicBezTo>
                <a:close/>
                <a:moveTo>
                  <a:pt x="1112696" y="2426756"/>
                </a:moveTo>
                <a:cubicBezTo>
                  <a:pt x="1122996" y="2426630"/>
                  <a:pt x="1131412" y="2434920"/>
                  <a:pt x="1131412" y="2445221"/>
                </a:cubicBezTo>
                <a:cubicBezTo>
                  <a:pt x="1131538" y="2455396"/>
                  <a:pt x="1123248" y="2463812"/>
                  <a:pt x="1112947" y="2463812"/>
                </a:cubicBezTo>
                <a:cubicBezTo>
                  <a:pt x="1102647" y="2463938"/>
                  <a:pt x="1094231" y="2455648"/>
                  <a:pt x="1094231" y="2445347"/>
                </a:cubicBezTo>
                <a:cubicBezTo>
                  <a:pt x="1094231" y="2435172"/>
                  <a:pt x="1102521" y="2426756"/>
                  <a:pt x="1112696" y="2426756"/>
                </a:cubicBezTo>
                <a:close/>
                <a:moveTo>
                  <a:pt x="1937232" y="2420979"/>
                </a:moveTo>
                <a:cubicBezTo>
                  <a:pt x="1949041" y="2420853"/>
                  <a:pt x="1958713" y="2430400"/>
                  <a:pt x="1958713" y="2442332"/>
                </a:cubicBezTo>
                <a:cubicBezTo>
                  <a:pt x="1958838" y="2454141"/>
                  <a:pt x="1949166" y="2463813"/>
                  <a:pt x="1937359" y="2463813"/>
                </a:cubicBezTo>
                <a:cubicBezTo>
                  <a:pt x="1925550" y="2463938"/>
                  <a:pt x="1915878" y="2454266"/>
                  <a:pt x="1915878" y="2442459"/>
                </a:cubicBezTo>
                <a:cubicBezTo>
                  <a:pt x="1915878" y="2430525"/>
                  <a:pt x="1925425" y="2420979"/>
                  <a:pt x="1937232" y="2420979"/>
                </a:cubicBezTo>
                <a:close/>
                <a:moveTo>
                  <a:pt x="1525089" y="2420977"/>
                </a:moveTo>
                <a:cubicBezTo>
                  <a:pt x="1537148" y="2420977"/>
                  <a:pt x="1547072" y="2430774"/>
                  <a:pt x="1547072" y="2442835"/>
                </a:cubicBezTo>
                <a:cubicBezTo>
                  <a:pt x="1547072" y="2454892"/>
                  <a:pt x="1537275" y="2464816"/>
                  <a:pt x="1525216" y="2464816"/>
                </a:cubicBezTo>
                <a:cubicBezTo>
                  <a:pt x="1513157" y="2464816"/>
                  <a:pt x="1503233" y="2455019"/>
                  <a:pt x="1503233" y="2442960"/>
                </a:cubicBezTo>
                <a:cubicBezTo>
                  <a:pt x="1503107" y="2430901"/>
                  <a:pt x="1512905" y="2421103"/>
                  <a:pt x="1525089" y="2420977"/>
                </a:cubicBezTo>
                <a:close/>
                <a:moveTo>
                  <a:pt x="614885" y="2420725"/>
                </a:moveTo>
                <a:cubicBezTo>
                  <a:pt x="617773" y="2420725"/>
                  <a:pt x="620160" y="2423112"/>
                  <a:pt x="620160" y="2426000"/>
                </a:cubicBezTo>
                <a:cubicBezTo>
                  <a:pt x="620160" y="2428890"/>
                  <a:pt x="617773" y="2431277"/>
                  <a:pt x="614885" y="2431277"/>
                </a:cubicBezTo>
                <a:cubicBezTo>
                  <a:pt x="611870" y="2431277"/>
                  <a:pt x="609483" y="2428890"/>
                  <a:pt x="609483" y="2426000"/>
                </a:cubicBezTo>
                <a:cubicBezTo>
                  <a:pt x="609483" y="2423112"/>
                  <a:pt x="611870" y="2420725"/>
                  <a:pt x="614885" y="2420725"/>
                </a:cubicBezTo>
                <a:close/>
                <a:moveTo>
                  <a:pt x="1439923" y="2417461"/>
                </a:moveTo>
                <a:cubicBezTo>
                  <a:pt x="1451730" y="2417335"/>
                  <a:pt x="1461402" y="2427007"/>
                  <a:pt x="1461402" y="2438814"/>
                </a:cubicBezTo>
                <a:cubicBezTo>
                  <a:pt x="1461529" y="2450748"/>
                  <a:pt x="1451857" y="2460420"/>
                  <a:pt x="1440048" y="2460420"/>
                </a:cubicBezTo>
                <a:cubicBezTo>
                  <a:pt x="1428114" y="2460547"/>
                  <a:pt x="1418442" y="2451000"/>
                  <a:pt x="1418442" y="2439066"/>
                </a:cubicBezTo>
                <a:cubicBezTo>
                  <a:pt x="1418442" y="2427258"/>
                  <a:pt x="1427989" y="2417586"/>
                  <a:pt x="1439923" y="2417461"/>
                </a:cubicBezTo>
                <a:close/>
                <a:moveTo>
                  <a:pt x="749417" y="2417460"/>
                </a:moveTo>
                <a:cubicBezTo>
                  <a:pt x="754315" y="2417335"/>
                  <a:pt x="758335" y="2421354"/>
                  <a:pt x="758335" y="2426253"/>
                </a:cubicBezTo>
                <a:cubicBezTo>
                  <a:pt x="758335" y="2431151"/>
                  <a:pt x="754442" y="2435171"/>
                  <a:pt x="749543" y="2435171"/>
                </a:cubicBezTo>
                <a:cubicBezTo>
                  <a:pt x="744643" y="2435297"/>
                  <a:pt x="740624" y="2431278"/>
                  <a:pt x="740624" y="2426379"/>
                </a:cubicBezTo>
                <a:cubicBezTo>
                  <a:pt x="740624" y="2421479"/>
                  <a:pt x="744643" y="2417586"/>
                  <a:pt x="749417" y="2417460"/>
                </a:cubicBezTo>
                <a:close/>
                <a:moveTo>
                  <a:pt x="1610257" y="2416455"/>
                </a:moveTo>
                <a:cubicBezTo>
                  <a:pt x="1622316" y="2416455"/>
                  <a:pt x="1632240" y="2426252"/>
                  <a:pt x="1632240" y="2438313"/>
                </a:cubicBezTo>
                <a:cubicBezTo>
                  <a:pt x="1632240" y="2450372"/>
                  <a:pt x="1622443" y="2460294"/>
                  <a:pt x="1610384" y="2460294"/>
                </a:cubicBezTo>
                <a:cubicBezTo>
                  <a:pt x="1598325" y="2460294"/>
                  <a:pt x="1588401" y="2450497"/>
                  <a:pt x="1588401" y="2438438"/>
                </a:cubicBezTo>
                <a:cubicBezTo>
                  <a:pt x="1588275" y="2426379"/>
                  <a:pt x="1598073" y="2416455"/>
                  <a:pt x="1610257" y="2416455"/>
                </a:cubicBezTo>
                <a:close/>
                <a:moveTo>
                  <a:pt x="484872" y="2416455"/>
                </a:moveTo>
                <a:cubicBezTo>
                  <a:pt x="487384" y="2416455"/>
                  <a:pt x="489394" y="2418465"/>
                  <a:pt x="489394" y="2420852"/>
                </a:cubicBezTo>
                <a:cubicBezTo>
                  <a:pt x="489394" y="2423365"/>
                  <a:pt x="487384" y="2425375"/>
                  <a:pt x="484997" y="2425375"/>
                </a:cubicBezTo>
                <a:cubicBezTo>
                  <a:pt x="482611" y="2425375"/>
                  <a:pt x="480601" y="2423365"/>
                  <a:pt x="480601" y="2420978"/>
                </a:cubicBezTo>
                <a:cubicBezTo>
                  <a:pt x="480601" y="2418465"/>
                  <a:pt x="482611" y="2416455"/>
                  <a:pt x="484872" y="2416455"/>
                </a:cubicBezTo>
                <a:close/>
                <a:moveTo>
                  <a:pt x="890108" y="2408541"/>
                </a:moveTo>
                <a:cubicBezTo>
                  <a:pt x="896640" y="2408541"/>
                  <a:pt x="901916" y="2413691"/>
                  <a:pt x="901916" y="2420224"/>
                </a:cubicBezTo>
                <a:cubicBezTo>
                  <a:pt x="901916" y="2426756"/>
                  <a:pt x="896765" y="2432033"/>
                  <a:pt x="890234" y="2432033"/>
                </a:cubicBezTo>
                <a:cubicBezTo>
                  <a:pt x="883701" y="2432033"/>
                  <a:pt x="878426" y="2426881"/>
                  <a:pt x="878426" y="2420349"/>
                </a:cubicBezTo>
                <a:cubicBezTo>
                  <a:pt x="878426" y="2413943"/>
                  <a:pt x="883701" y="2408667"/>
                  <a:pt x="890108" y="2408541"/>
                </a:cubicBezTo>
                <a:close/>
                <a:moveTo>
                  <a:pt x="2564930" y="2408290"/>
                </a:moveTo>
                <a:cubicBezTo>
                  <a:pt x="2567819" y="2408290"/>
                  <a:pt x="2570079" y="2410551"/>
                  <a:pt x="2570079" y="2413315"/>
                </a:cubicBezTo>
                <a:cubicBezTo>
                  <a:pt x="2570206" y="2416204"/>
                  <a:pt x="2567819" y="2418464"/>
                  <a:pt x="2565055" y="2418464"/>
                </a:cubicBezTo>
                <a:cubicBezTo>
                  <a:pt x="2562167" y="2418590"/>
                  <a:pt x="2559905" y="2416204"/>
                  <a:pt x="2559905" y="2413440"/>
                </a:cubicBezTo>
                <a:cubicBezTo>
                  <a:pt x="2559905" y="2410551"/>
                  <a:pt x="2562167" y="2408290"/>
                  <a:pt x="2564930" y="2408290"/>
                </a:cubicBezTo>
                <a:close/>
                <a:moveTo>
                  <a:pt x="359508" y="2408290"/>
                </a:moveTo>
                <a:cubicBezTo>
                  <a:pt x="361770" y="2408290"/>
                  <a:pt x="363528" y="2410175"/>
                  <a:pt x="363528" y="2412310"/>
                </a:cubicBezTo>
                <a:cubicBezTo>
                  <a:pt x="363528" y="2414572"/>
                  <a:pt x="361770" y="2416330"/>
                  <a:pt x="359508" y="2416330"/>
                </a:cubicBezTo>
                <a:cubicBezTo>
                  <a:pt x="357248" y="2416455"/>
                  <a:pt x="355489" y="2414572"/>
                  <a:pt x="355489" y="2412435"/>
                </a:cubicBezTo>
                <a:cubicBezTo>
                  <a:pt x="355614" y="2410175"/>
                  <a:pt x="357373" y="2408416"/>
                  <a:pt x="359508" y="2408290"/>
                </a:cubicBezTo>
                <a:close/>
                <a:moveTo>
                  <a:pt x="2435295" y="2407661"/>
                </a:moveTo>
                <a:cubicBezTo>
                  <a:pt x="2441827" y="2407661"/>
                  <a:pt x="2447104" y="2412937"/>
                  <a:pt x="2447104" y="2419344"/>
                </a:cubicBezTo>
                <a:cubicBezTo>
                  <a:pt x="2447104" y="2425876"/>
                  <a:pt x="2441952" y="2431153"/>
                  <a:pt x="2435422" y="2431153"/>
                </a:cubicBezTo>
                <a:cubicBezTo>
                  <a:pt x="2428888" y="2431153"/>
                  <a:pt x="2423613" y="2426002"/>
                  <a:pt x="2423613" y="2419470"/>
                </a:cubicBezTo>
                <a:cubicBezTo>
                  <a:pt x="2423613" y="2412937"/>
                  <a:pt x="2428763" y="2407661"/>
                  <a:pt x="2435295" y="2407661"/>
                </a:cubicBezTo>
                <a:close/>
                <a:moveTo>
                  <a:pt x="2300511" y="2405903"/>
                </a:moveTo>
                <a:cubicBezTo>
                  <a:pt x="2308802" y="2405777"/>
                  <a:pt x="2315585" y="2412561"/>
                  <a:pt x="2315585" y="2420851"/>
                </a:cubicBezTo>
                <a:cubicBezTo>
                  <a:pt x="2315710" y="2429143"/>
                  <a:pt x="2308928" y="2435925"/>
                  <a:pt x="2300636" y="2435925"/>
                </a:cubicBezTo>
                <a:cubicBezTo>
                  <a:pt x="2292346" y="2435925"/>
                  <a:pt x="2285563" y="2429143"/>
                  <a:pt x="2285563" y="2420851"/>
                </a:cubicBezTo>
                <a:cubicBezTo>
                  <a:pt x="2285437" y="2412561"/>
                  <a:pt x="2292221" y="2405777"/>
                  <a:pt x="2300511" y="2405903"/>
                </a:cubicBezTo>
                <a:close/>
                <a:moveTo>
                  <a:pt x="1355510" y="2405778"/>
                </a:moveTo>
                <a:cubicBezTo>
                  <a:pt x="1366942" y="2405778"/>
                  <a:pt x="1376364" y="2415073"/>
                  <a:pt x="1376364" y="2426505"/>
                </a:cubicBezTo>
                <a:cubicBezTo>
                  <a:pt x="1376364" y="2437936"/>
                  <a:pt x="1367067" y="2447358"/>
                  <a:pt x="1355635" y="2447358"/>
                </a:cubicBezTo>
                <a:cubicBezTo>
                  <a:pt x="1344205" y="2447358"/>
                  <a:pt x="1334783" y="2438061"/>
                  <a:pt x="1334783" y="2426630"/>
                </a:cubicBezTo>
                <a:cubicBezTo>
                  <a:pt x="1334783" y="2415200"/>
                  <a:pt x="1344078" y="2405778"/>
                  <a:pt x="1355510" y="2405778"/>
                </a:cubicBezTo>
                <a:close/>
                <a:moveTo>
                  <a:pt x="1694420" y="2403391"/>
                </a:moveTo>
                <a:cubicBezTo>
                  <a:pt x="1706479" y="2403391"/>
                  <a:pt x="1716401" y="2413188"/>
                  <a:pt x="1716401" y="2425249"/>
                </a:cubicBezTo>
                <a:cubicBezTo>
                  <a:pt x="1716401" y="2437306"/>
                  <a:pt x="1706604" y="2447230"/>
                  <a:pt x="1694545" y="2447230"/>
                </a:cubicBezTo>
                <a:cubicBezTo>
                  <a:pt x="1682486" y="2447230"/>
                  <a:pt x="1672562" y="2437433"/>
                  <a:pt x="1672562" y="2425374"/>
                </a:cubicBezTo>
                <a:cubicBezTo>
                  <a:pt x="1672562" y="2413315"/>
                  <a:pt x="1682359" y="2403517"/>
                  <a:pt x="1694420" y="2403391"/>
                </a:cubicBezTo>
                <a:close/>
                <a:moveTo>
                  <a:pt x="2690419" y="2400752"/>
                </a:moveTo>
                <a:cubicBezTo>
                  <a:pt x="2692178" y="2400752"/>
                  <a:pt x="2693561" y="2402134"/>
                  <a:pt x="2693561" y="2403892"/>
                </a:cubicBezTo>
                <a:cubicBezTo>
                  <a:pt x="2693561" y="2405651"/>
                  <a:pt x="2692178" y="2407034"/>
                  <a:pt x="2690419" y="2407034"/>
                </a:cubicBezTo>
                <a:cubicBezTo>
                  <a:pt x="2688661" y="2407034"/>
                  <a:pt x="2687279" y="2405651"/>
                  <a:pt x="2687279" y="2404019"/>
                </a:cubicBezTo>
                <a:cubicBezTo>
                  <a:pt x="2687279" y="2402260"/>
                  <a:pt x="2688661" y="2400878"/>
                  <a:pt x="2690419" y="2400752"/>
                </a:cubicBezTo>
                <a:close/>
                <a:moveTo>
                  <a:pt x="2159822" y="2398492"/>
                </a:moveTo>
                <a:cubicBezTo>
                  <a:pt x="2169369" y="2398492"/>
                  <a:pt x="2177158" y="2406154"/>
                  <a:pt x="2177158" y="2415701"/>
                </a:cubicBezTo>
                <a:cubicBezTo>
                  <a:pt x="2177158" y="2425247"/>
                  <a:pt x="2169494" y="2433036"/>
                  <a:pt x="2159947" y="2433036"/>
                </a:cubicBezTo>
                <a:cubicBezTo>
                  <a:pt x="2150401" y="2433036"/>
                  <a:pt x="2142613" y="2425372"/>
                  <a:pt x="2142613" y="2415827"/>
                </a:cubicBezTo>
                <a:cubicBezTo>
                  <a:pt x="2142613" y="2406279"/>
                  <a:pt x="2150275" y="2398492"/>
                  <a:pt x="2159822" y="2398492"/>
                </a:cubicBezTo>
                <a:close/>
                <a:moveTo>
                  <a:pt x="2812137" y="2390830"/>
                </a:moveTo>
                <a:cubicBezTo>
                  <a:pt x="2812765" y="2390830"/>
                  <a:pt x="2813269" y="2391333"/>
                  <a:pt x="2813269" y="2391960"/>
                </a:cubicBezTo>
                <a:cubicBezTo>
                  <a:pt x="2813269" y="2392588"/>
                  <a:pt x="2812765" y="2393090"/>
                  <a:pt x="2812137" y="2393090"/>
                </a:cubicBezTo>
                <a:cubicBezTo>
                  <a:pt x="2811510" y="2393090"/>
                  <a:pt x="2811007" y="2392588"/>
                  <a:pt x="2811007" y="2391960"/>
                </a:cubicBezTo>
                <a:cubicBezTo>
                  <a:pt x="2811007" y="2391333"/>
                  <a:pt x="2811510" y="2390830"/>
                  <a:pt x="2812137" y="2390830"/>
                </a:cubicBezTo>
                <a:close/>
                <a:moveTo>
                  <a:pt x="1037577" y="2389070"/>
                </a:moveTo>
                <a:cubicBezTo>
                  <a:pt x="1046496" y="2389070"/>
                  <a:pt x="1053781" y="2396230"/>
                  <a:pt x="1053781" y="2405149"/>
                </a:cubicBezTo>
                <a:cubicBezTo>
                  <a:pt x="1053781" y="2414068"/>
                  <a:pt x="1046621" y="2421353"/>
                  <a:pt x="1037702" y="2421353"/>
                </a:cubicBezTo>
                <a:cubicBezTo>
                  <a:pt x="1028784" y="2421353"/>
                  <a:pt x="1021498" y="2414193"/>
                  <a:pt x="1021498" y="2405274"/>
                </a:cubicBezTo>
                <a:cubicBezTo>
                  <a:pt x="1021498" y="2396357"/>
                  <a:pt x="1028658" y="2389070"/>
                  <a:pt x="1037577" y="2389070"/>
                </a:cubicBezTo>
                <a:close/>
                <a:moveTo>
                  <a:pt x="1272856" y="2385930"/>
                </a:moveTo>
                <a:cubicBezTo>
                  <a:pt x="1283909" y="2385930"/>
                  <a:pt x="1292828" y="2394723"/>
                  <a:pt x="1292828" y="2405778"/>
                </a:cubicBezTo>
                <a:cubicBezTo>
                  <a:pt x="1292828" y="2416706"/>
                  <a:pt x="1284036" y="2425750"/>
                  <a:pt x="1272982" y="2425750"/>
                </a:cubicBezTo>
                <a:cubicBezTo>
                  <a:pt x="1261927" y="2425750"/>
                  <a:pt x="1253008" y="2416958"/>
                  <a:pt x="1253008" y="2405904"/>
                </a:cubicBezTo>
                <a:cubicBezTo>
                  <a:pt x="1253008" y="2394975"/>
                  <a:pt x="1261801" y="2385930"/>
                  <a:pt x="1272856" y="2385930"/>
                </a:cubicBezTo>
                <a:close/>
                <a:moveTo>
                  <a:pt x="1776949" y="2382036"/>
                </a:moveTo>
                <a:cubicBezTo>
                  <a:pt x="1789006" y="2382036"/>
                  <a:pt x="1798930" y="2391833"/>
                  <a:pt x="1798930" y="2403892"/>
                </a:cubicBezTo>
                <a:cubicBezTo>
                  <a:pt x="1798930" y="2415951"/>
                  <a:pt x="1789133" y="2425875"/>
                  <a:pt x="1777074" y="2425875"/>
                </a:cubicBezTo>
                <a:cubicBezTo>
                  <a:pt x="1765015" y="2425875"/>
                  <a:pt x="1755091" y="2416078"/>
                  <a:pt x="1755091" y="2404019"/>
                </a:cubicBezTo>
                <a:cubicBezTo>
                  <a:pt x="1755091" y="2391960"/>
                  <a:pt x="1764888" y="2382162"/>
                  <a:pt x="1776949" y="2382036"/>
                </a:cubicBezTo>
                <a:close/>
                <a:moveTo>
                  <a:pt x="2012224" y="2381156"/>
                </a:moveTo>
                <a:cubicBezTo>
                  <a:pt x="2023529" y="2381156"/>
                  <a:pt x="2032825" y="2390326"/>
                  <a:pt x="2032825" y="2401632"/>
                </a:cubicBezTo>
                <a:cubicBezTo>
                  <a:pt x="2032951" y="2412936"/>
                  <a:pt x="2023781" y="2422232"/>
                  <a:pt x="2012350" y="2422232"/>
                </a:cubicBezTo>
                <a:cubicBezTo>
                  <a:pt x="2001045" y="2422358"/>
                  <a:pt x="1991749" y="2413188"/>
                  <a:pt x="1991749" y="2401757"/>
                </a:cubicBezTo>
                <a:cubicBezTo>
                  <a:pt x="1991623" y="2390326"/>
                  <a:pt x="2000793" y="2381156"/>
                  <a:pt x="2012224" y="2381156"/>
                </a:cubicBezTo>
                <a:close/>
                <a:moveTo>
                  <a:pt x="688998" y="2355907"/>
                </a:moveTo>
                <a:cubicBezTo>
                  <a:pt x="694775" y="2355907"/>
                  <a:pt x="699423" y="2360555"/>
                  <a:pt x="699423" y="2366333"/>
                </a:cubicBezTo>
                <a:cubicBezTo>
                  <a:pt x="699423" y="2371986"/>
                  <a:pt x="694775" y="2376760"/>
                  <a:pt x="688998" y="2376760"/>
                </a:cubicBezTo>
                <a:cubicBezTo>
                  <a:pt x="683346" y="2376760"/>
                  <a:pt x="678572" y="2372111"/>
                  <a:pt x="678572" y="2366333"/>
                </a:cubicBezTo>
                <a:cubicBezTo>
                  <a:pt x="678572" y="2360555"/>
                  <a:pt x="683219" y="2355907"/>
                  <a:pt x="688998" y="2355907"/>
                </a:cubicBezTo>
                <a:close/>
                <a:moveTo>
                  <a:pt x="1192713" y="2354777"/>
                </a:moveTo>
                <a:cubicBezTo>
                  <a:pt x="1205022" y="2354651"/>
                  <a:pt x="1214946" y="2364574"/>
                  <a:pt x="1214946" y="2376760"/>
                </a:cubicBezTo>
                <a:cubicBezTo>
                  <a:pt x="1214946" y="2389069"/>
                  <a:pt x="1205022" y="2398993"/>
                  <a:pt x="1192838" y="2398993"/>
                </a:cubicBezTo>
                <a:cubicBezTo>
                  <a:pt x="1180654" y="2399119"/>
                  <a:pt x="1170729" y="2389195"/>
                  <a:pt x="1170604" y="2377010"/>
                </a:cubicBezTo>
                <a:cubicBezTo>
                  <a:pt x="1170479" y="2364826"/>
                  <a:pt x="1180402" y="2354902"/>
                  <a:pt x="1192713" y="2354777"/>
                </a:cubicBezTo>
                <a:close/>
                <a:moveTo>
                  <a:pt x="558986" y="2353270"/>
                </a:moveTo>
                <a:cubicBezTo>
                  <a:pt x="563635" y="2353270"/>
                  <a:pt x="567277" y="2356913"/>
                  <a:pt x="567277" y="2361435"/>
                </a:cubicBezTo>
                <a:cubicBezTo>
                  <a:pt x="567277" y="2365957"/>
                  <a:pt x="563635" y="2369601"/>
                  <a:pt x="559112" y="2369601"/>
                </a:cubicBezTo>
                <a:cubicBezTo>
                  <a:pt x="554590" y="2369601"/>
                  <a:pt x="550946" y="2365957"/>
                  <a:pt x="550946" y="2361435"/>
                </a:cubicBezTo>
                <a:cubicBezTo>
                  <a:pt x="550821" y="2356913"/>
                  <a:pt x="554590" y="2353270"/>
                  <a:pt x="558986" y="2353270"/>
                </a:cubicBezTo>
                <a:close/>
                <a:moveTo>
                  <a:pt x="1856964" y="2352016"/>
                </a:moveTo>
                <a:cubicBezTo>
                  <a:pt x="1869400" y="2352016"/>
                  <a:pt x="1879575" y="2362065"/>
                  <a:pt x="1879575" y="2374502"/>
                </a:cubicBezTo>
                <a:cubicBezTo>
                  <a:pt x="1879575" y="2386937"/>
                  <a:pt x="1869526" y="2397113"/>
                  <a:pt x="1857090" y="2397113"/>
                </a:cubicBezTo>
                <a:cubicBezTo>
                  <a:pt x="1844654" y="2397113"/>
                  <a:pt x="1834479" y="2387063"/>
                  <a:pt x="1834479" y="2374627"/>
                </a:cubicBezTo>
                <a:cubicBezTo>
                  <a:pt x="1834479" y="2362191"/>
                  <a:pt x="1844528" y="2352016"/>
                  <a:pt x="1856964" y="2352016"/>
                </a:cubicBezTo>
                <a:close/>
                <a:moveTo>
                  <a:pt x="824409" y="2350381"/>
                </a:moveTo>
                <a:cubicBezTo>
                  <a:pt x="833078" y="2350381"/>
                  <a:pt x="840112" y="2357416"/>
                  <a:pt x="840112" y="2366083"/>
                </a:cubicBezTo>
                <a:cubicBezTo>
                  <a:pt x="840112" y="2374751"/>
                  <a:pt x="833078" y="2381786"/>
                  <a:pt x="824409" y="2381786"/>
                </a:cubicBezTo>
                <a:cubicBezTo>
                  <a:pt x="815742" y="2381786"/>
                  <a:pt x="808708" y="2374751"/>
                  <a:pt x="808708" y="2366083"/>
                </a:cubicBezTo>
                <a:cubicBezTo>
                  <a:pt x="808708" y="2357416"/>
                  <a:pt x="815742" y="2350381"/>
                  <a:pt x="824409" y="2350381"/>
                </a:cubicBezTo>
                <a:close/>
                <a:moveTo>
                  <a:pt x="433748" y="2346864"/>
                </a:moveTo>
                <a:cubicBezTo>
                  <a:pt x="437138" y="2346739"/>
                  <a:pt x="439777" y="2349501"/>
                  <a:pt x="439777" y="2352768"/>
                </a:cubicBezTo>
                <a:cubicBezTo>
                  <a:pt x="439777" y="2356033"/>
                  <a:pt x="437138" y="2358797"/>
                  <a:pt x="433873" y="2358797"/>
                </a:cubicBezTo>
                <a:cubicBezTo>
                  <a:pt x="430481" y="2358797"/>
                  <a:pt x="427844" y="2356033"/>
                  <a:pt x="427844" y="2352768"/>
                </a:cubicBezTo>
                <a:cubicBezTo>
                  <a:pt x="427844" y="2349501"/>
                  <a:pt x="430481" y="2346739"/>
                  <a:pt x="433748" y="2346864"/>
                </a:cubicBezTo>
                <a:close/>
                <a:moveTo>
                  <a:pt x="2360554" y="2345233"/>
                </a:moveTo>
                <a:cubicBezTo>
                  <a:pt x="2368845" y="2345107"/>
                  <a:pt x="2375628" y="2351891"/>
                  <a:pt x="2375628" y="2360181"/>
                </a:cubicBezTo>
                <a:cubicBezTo>
                  <a:pt x="2375753" y="2368472"/>
                  <a:pt x="2368971" y="2375255"/>
                  <a:pt x="2360679" y="2375255"/>
                </a:cubicBezTo>
                <a:cubicBezTo>
                  <a:pt x="2352389" y="2375380"/>
                  <a:pt x="2345606" y="2368598"/>
                  <a:pt x="2345606" y="2360306"/>
                </a:cubicBezTo>
                <a:cubicBezTo>
                  <a:pt x="2345480" y="2352016"/>
                  <a:pt x="2352264" y="2345233"/>
                  <a:pt x="2360554" y="2345233"/>
                </a:cubicBezTo>
                <a:close/>
                <a:moveTo>
                  <a:pt x="2490566" y="2342216"/>
                </a:moveTo>
                <a:cubicBezTo>
                  <a:pt x="2497223" y="2342216"/>
                  <a:pt x="2502750" y="2347618"/>
                  <a:pt x="2502750" y="2354401"/>
                </a:cubicBezTo>
                <a:cubicBezTo>
                  <a:pt x="2502750" y="2361060"/>
                  <a:pt x="2497349" y="2366586"/>
                  <a:pt x="2490566" y="2366586"/>
                </a:cubicBezTo>
                <a:cubicBezTo>
                  <a:pt x="2483909" y="2366586"/>
                  <a:pt x="2478382" y="2361185"/>
                  <a:pt x="2478382" y="2354401"/>
                </a:cubicBezTo>
                <a:cubicBezTo>
                  <a:pt x="2478255" y="2347744"/>
                  <a:pt x="2483782" y="2342216"/>
                  <a:pt x="2490566" y="2342216"/>
                </a:cubicBezTo>
                <a:close/>
                <a:moveTo>
                  <a:pt x="966229" y="2340081"/>
                </a:moveTo>
                <a:cubicBezTo>
                  <a:pt x="976405" y="2340081"/>
                  <a:pt x="984695" y="2348246"/>
                  <a:pt x="984695" y="2358422"/>
                </a:cubicBezTo>
                <a:cubicBezTo>
                  <a:pt x="984695" y="2368596"/>
                  <a:pt x="976530" y="2376886"/>
                  <a:pt x="966356" y="2376886"/>
                </a:cubicBezTo>
                <a:cubicBezTo>
                  <a:pt x="956181" y="2376886"/>
                  <a:pt x="947890" y="2368722"/>
                  <a:pt x="947890" y="2358547"/>
                </a:cubicBezTo>
                <a:cubicBezTo>
                  <a:pt x="947890" y="2348373"/>
                  <a:pt x="956054" y="2340207"/>
                  <a:pt x="966229" y="2340081"/>
                </a:cubicBezTo>
                <a:close/>
                <a:moveTo>
                  <a:pt x="2225143" y="2339955"/>
                </a:moveTo>
                <a:cubicBezTo>
                  <a:pt x="2236700" y="2339955"/>
                  <a:pt x="2246247" y="2349376"/>
                  <a:pt x="2246247" y="2360933"/>
                </a:cubicBezTo>
                <a:cubicBezTo>
                  <a:pt x="2246247" y="2372489"/>
                  <a:pt x="2236950" y="2382036"/>
                  <a:pt x="2225269" y="2382036"/>
                </a:cubicBezTo>
                <a:cubicBezTo>
                  <a:pt x="2213587" y="2382036"/>
                  <a:pt x="2204165" y="2372614"/>
                  <a:pt x="2204165" y="2361058"/>
                </a:cubicBezTo>
                <a:cubicBezTo>
                  <a:pt x="2204165" y="2349502"/>
                  <a:pt x="2213587" y="2340081"/>
                  <a:pt x="2225143" y="2339955"/>
                </a:cubicBezTo>
                <a:close/>
                <a:moveTo>
                  <a:pt x="312277" y="2337068"/>
                </a:moveTo>
                <a:cubicBezTo>
                  <a:pt x="314789" y="2337068"/>
                  <a:pt x="316799" y="2338952"/>
                  <a:pt x="316799" y="2341465"/>
                </a:cubicBezTo>
                <a:cubicBezTo>
                  <a:pt x="316799" y="2343852"/>
                  <a:pt x="314789" y="2345862"/>
                  <a:pt x="312402" y="2345862"/>
                </a:cubicBezTo>
                <a:cubicBezTo>
                  <a:pt x="309890" y="2345862"/>
                  <a:pt x="307880" y="2343852"/>
                  <a:pt x="307880" y="2341465"/>
                </a:cubicBezTo>
                <a:cubicBezTo>
                  <a:pt x="307880" y="2338952"/>
                  <a:pt x="309890" y="2336942"/>
                  <a:pt x="312277" y="2337068"/>
                </a:cubicBezTo>
                <a:close/>
                <a:moveTo>
                  <a:pt x="2615805" y="2335559"/>
                </a:moveTo>
                <a:cubicBezTo>
                  <a:pt x="2620830" y="2335559"/>
                  <a:pt x="2625100" y="2339704"/>
                  <a:pt x="2625100" y="2344855"/>
                </a:cubicBezTo>
                <a:cubicBezTo>
                  <a:pt x="2625100" y="2350005"/>
                  <a:pt x="2620955" y="2354150"/>
                  <a:pt x="2615805" y="2354150"/>
                </a:cubicBezTo>
                <a:cubicBezTo>
                  <a:pt x="2610654" y="2354150"/>
                  <a:pt x="2606509" y="2350005"/>
                  <a:pt x="2606509" y="2344855"/>
                </a:cubicBezTo>
                <a:cubicBezTo>
                  <a:pt x="2606384" y="2339704"/>
                  <a:pt x="2610529" y="2335559"/>
                  <a:pt x="2615805" y="2335559"/>
                </a:cubicBezTo>
                <a:close/>
                <a:moveTo>
                  <a:pt x="2083196" y="2331664"/>
                </a:moveTo>
                <a:cubicBezTo>
                  <a:pt x="2095758" y="2331664"/>
                  <a:pt x="2106059" y="2341839"/>
                  <a:pt x="2106059" y="2354400"/>
                </a:cubicBezTo>
                <a:cubicBezTo>
                  <a:pt x="2106059" y="2366962"/>
                  <a:pt x="2095884" y="2377263"/>
                  <a:pt x="2083323" y="2377263"/>
                </a:cubicBezTo>
                <a:cubicBezTo>
                  <a:pt x="2070761" y="2377263"/>
                  <a:pt x="2060460" y="2367088"/>
                  <a:pt x="2060460" y="2354527"/>
                </a:cubicBezTo>
                <a:cubicBezTo>
                  <a:pt x="2060460" y="2341965"/>
                  <a:pt x="2070635" y="2331664"/>
                  <a:pt x="2083196" y="2331664"/>
                </a:cubicBezTo>
                <a:close/>
                <a:moveTo>
                  <a:pt x="2737023" y="2329529"/>
                </a:moveTo>
                <a:cubicBezTo>
                  <a:pt x="2738782" y="2329655"/>
                  <a:pt x="2740163" y="2331037"/>
                  <a:pt x="2740163" y="2332669"/>
                </a:cubicBezTo>
                <a:cubicBezTo>
                  <a:pt x="2740163" y="2334428"/>
                  <a:pt x="2738908" y="2335811"/>
                  <a:pt x="2737148" y="2335811"/>
                </a:cubicBezTo>
                <a:cubicBezTo>
                  <a:pt x="2735390" y="2335811"/>
                  <a:pt x="2734008" y="2334428"/>
                  <a:pt x="2734008" y="2332669"/>
                </a:cubicBezTo>
                <a:cubicBezTo>
                  <a:pt x="2734008" y="2330911"/>
                  <a:pt x="2735390" y="2329529"/>
                  <a:pt x="2737023" y="2329529"/>
                </a:cubicBezTo>
                <a:close/>
                <a:moveTo>
                  <a:pt x="1524712" y="2328399"/>
                </a:moveTo>
                <a:cubicBezTo>
                  <a:pt x="1535514" y="2328273"/>
                  <a:pt x="1544308" y="2337066"/>
                  <a:pt x="1544308" y="2347743"/>
                </a:cubicBezTo>
                <a:cubicBezTo>
                  <a:pt x="1544308" y="2358547"/>
                  <a:pt x="1535639" y="2367341"/>
                  <a:pt x="1524837" y="2367341"/>
                </a:cubicBezTo>
                <a:cubicBezTo>
                  <a:pt x="1514034" y="2367467"/>
                  <a:pt x="1505241" y="2358798"/>
                  <a:pt x="1505241" y="2347995"/>
                </a:cubicBezTo>
                <a:cubicBezTo>
                  <a:pt x="1505241" y="2337191"/>
                  <a:pt x="1513908" y="2328524"/>
                  <a:pt x="1524712" y="2328399"/>
                </a:cubicBezTo>
                <a:close/>
                <a:moveTo>
                  <a:pt x="1439672" y="2323751"/>
                </a:moveTo>
                <a:cubicBezTo>
                  <a:pt x="1450476" y="2323751"/>
                  <a:pt x="1459393" y="2332418"/>
                  <a:pt x="1459393" y="2343347"/>
                </a:cubicBezTo>
                <a:cubicBezTo>
                  <a:pt x="1459393" y="2354149"/>
                  <a:pt x="1450726" y="2363068"/>
                  <a:pt x="1439799" y="2363068"/>
                </a:cubicBezTo>
                <a:cubicBezTo>
                  <a:pt x="1428870" y="2363193"/>
                  <a:pt x="1420077" y="2354401"/>
                  <a:pt x="1419951" y="2343472"/>
                </a:cubicBezTo>
                <a:cubicBezTo>
                  <a:pt x="1419951" y="2332670"/>
                  <a:pt x="1428744" y="2323751"/>
                  <a:pt x="1439672" y="2323751"/>
                </a:cubicBezTo>
                <a:close/>
                <a:moveTo>
                  <a:pt x="1609754" y="2322872"/>
                </a:moveTo>
                <a:cubicBezTo>
                  <a:pt x="1620683" y="2322872"/>
                  <a:pt x="1629727" y="2331665"/>
                  <a:pt x="1629727" y="2342720"/>
                </a:cubicBezTo>
                <a:cubicBezTo>
                  <a:pt x="1629727" y="2353774"/>
                  <a:pt x="1620935" y="2362692"/>
                  <a:pt x="1609881" y="2362692"/>
                </a:cubicBezTo>
                <a:cubicBezTo>
                  <a:pt x="1598952" y="2362692"/>
                  <a:pt x="1589907" y="2353900"/>
                  <a:pt x="1589907" y="2342846"/>
                </a:cubicBezTo>
                <a:cubicBezTo>
                  <a:pt x="1589907" y="2331917"/>
                  <a:pt x="1598826" y="2322872"/>
                  <a:pt x="1609754" y="2322872"/>
                </a:cubicBezTo>
                <a:close/>
                <a:moveTo>
                  <a:pt x="1115711" y="2318224"/>
                </a:moveTo>
                <a:cubicBezTo>
                  <a:pt x="1128022" y="2318098"/>
                  <a:pt x="1137945" y="2328021"/>
                  <a:pt x="1137945" y="2340206"/>
                </a:cubicBezTo>
                <a:cubicBezTo>
                  <a:pt x="1137945" y="2352390"/>
                  <a:pt x="1128022" y="2362439"/>
                  <a:pt x="1115836" y="2362439"/>
                </a:cubicBezTo>
                <a:cubicBezTo>
                  <a:pt x="1103527" y="2362439"/>
                  <a:pt x="1093603" y="2352515"/>
                  <a:pt x="1093603" y="2340331"/>
                </a:cubicBezTo>
                <a:cubicBezTo>
                  <a:pt x="1093603" y="2328147"/>
                  <a:pt x="1103400" y="2318224"/>
                  <a:pt x="1115711" y="2318224"/>
                </a:cubicBezTo>
                <a:close/>
                <a:moveTo>
                  <a:pt x="2855224" y="2317218"/>
                </a:moveTo>
                <a:cubicBezTo>
                  <a:pt x="2855852" y="2317218"/>
                  <a:pt x="2856354" y="2317721"/>
                  <a:pt x="2856354" y="2318348"/>
                </a:cubicBezTo>
                <a:cubicBezTo>
                  <a:pt x="2856354" y="2318976"/>
                  <a:pt x="2855852" y="2319478"/>
                  <a:pt x="2855224" y="2319478"/>
                </a:cubicBezTo>
                <a:cubicBezTo>
                  <a:pt x="2854597" y="2319478"/>
                  <a:pt x="2854094" y="2318976"/>
                  <a:pt x="2854094" y="2318348"/>
                </a:cubicBezTo>
                <a:cubicBezTo>
                  <a:pt x="2854094" y="2317721"/>
                  <a:pt x="2854597" y="2317218"/>
                  <a:pt x="2855224" y="2317218"/>
                </a:cubicBezTo>
                <a:close/>
                <a:moveTo>
                  <a:pt x="1933716" y="2313325"/>
                </a:moveTo>
                <a:cubicBezTo>
                  <a:pt x="1946906" y="2313325"/>
                  <a:pt x="1957708" y="2324002"/>
                  <a:pt x="1957708" y="2337191"/>
                </a:cubicBezTo>
                <a:cubicBezTo>
                  <a:pt x="1957708" y="2350382"/>
                  <a:pt x="1947031" y="2361184"/>
                  <a:pt x="1933842" y="2361184"/>
                </a:cubicBezTo>
                <a:cubicBezTo>
                  <a:pt x="1920652" y="2361184"/>
                  <a:pt x="1909850" y="2350507"/>
                  <a:pt x="1909850" y="2337318"/>
                </a:cubicBezTo>
                <a:cubicBezTo>
                  <a:pt x="1909724" y="2324254"/>
                  <a:pt x="1920401" y="2313451"/>
                  <a:pt x="1933716" y="2313325"/>
                </a:cubicBezTo>
                <a:close/>
                <a:moveTo>
                  <a:pt x="1355385" y="2308803"/>
                </a:moveTo>
                <a:cubicBezTo>
                  <a:pt x="1366816" y="2308803"/>
                  <a:pt x="1376112" y="2317973"/>
                  <a:pt x="1376112" y="2329279"/>
                </a:cubicBezTo>
                <a:cubicBezTo>
                  <a:pt x="1376238" y="2340709"/>
                  <a:pt x="1367068" y="2350005"/>
                  <a:pt x="1355637" y="2350005"/>
                </a:cubicBezTo>
                <a:cubicBezTo>
                  <a:pt x="1344330" y="2350131"/>
                  <a:pt x="1335036" y="2340961"/>
                  <a:pt x="1335036" y="2329530"/>
                </a:cubicBezTo>
                <a:cubicBezTo>
                  <a:pt x="1334910" y="2318098"/>
                  <a:pt x="1344080" y="2308929"/>
                  <a:pt x="1355385" y="2308803"/>
                </a:cubicBezTo>
                <a:close/>
                <a:moveTo>
                  <a:pt x="1693792" y="2306794"/>
                </a:moveTo>
                <a:cubicBezTo>
                  <a:pt x="1705599" y="2306668"/>
                  <a:pt x="1715271" y="2316215"/>
                  <a:pt x="1715271" y="2328147"/>
                </a:cubicBezTo>
                <a:cubicBezTo>
                  <a:pt x="1715398" y="2339956"/>
                  <a:pt x="1705724" y="2349628"/>
                  <a:pt x="1693917" y="2349628"/>
                </a:cubicBezTo>
                <a:cubicBezTo>
                  <a:pt x="1681983" y="2349753"/>
                  <a:pt x="1672437" y="2340081"/>
                  <a:pt x="1672311" y="2328274"/>
                </a:cubicBezTo>
                <a:cubicBezTo>
                  <a:pt x="1672311" y="2316466"/>
                  <a:pt x="1681858" y="2306794"/>
                  <a:pt x="1693792" y="2306794"/>
                </a:cubicBezTo>
                <a:close/>
                <a:moveTo>
                  <a:pt x="763235" y="2293730"/>
                </a:moveTo>
                <a:cubicBezTo>
                  <a:pt x="770396" y="2293730"/>
                  <a:pt x="776174" y="2299508"/>
                  <a:pt x="776174" y="2306542"/>
                </a:cubicBezTo>
                <a:cubicBezTo>
                  <a:pt x="776174" y="2313704"/>
                  <a:pt x="770396" y="2319481"/>
                  <a:pt x="763362" y="2319481"/>
                </a:cubicBezTo>
                <a:cubicBezTo>
                  <a:pt x="756200" y="2319481"/>
                  <a:pt x="750423" y="2313704"/>
                  <a:pt x="750423" y="2306669"/>
                </a:cubicBezTo>
                <a:cubicBezTo>
                  <a:pt x="750423" y="2299635"/>
                  <a:pt x="756200" y="2293856"/>
                  <a:pt x="763235" y="2293730"/>
                </a:cubicBezTo>
                <a:close/>
                <a:moveTo>
                  <a:pt x="633224" y="2291468"/>
                </a:moveTo>
                <a:cubicBezTo>
                  <a:pt x="639001" y="2291468"/>
                  <a:pt x="643649" y="2296116"/>
                  <a:pt x="643649" y="2301894"/>
                </a:cubicBezTo>
                <a:cubicBezTo>
                  <a:pt x="643649" y="2307672"/>
                  <a:pt x="639001" y="2312321"/>
                  <a:pt x="633224" y="2312321"/>
                </a:cubicBezTo>
                <a:cubicBezTo>
                  <a:pt x="627445" y="2312321"/>
                  <a:pt x="622798" y="2307672"/>
                  <a:pt x="622798" y="2301894"/>
                </a:cubicBezTo>
                <a:cubicBezTo>
                  <a:pt x="622798" y="2296242"/>
                  <a:pt x="627445" y="2291468"/>
                  <a:pt x="633224" y="2291468"/>
                </a:cubicBezTo>
                <a:close/>
                <a:moveTo>
                  <a:pt x="899401" y="2289962"/>
                </a:moveTo>
                <a:cubicBezTo>
                  <a:pt x="908195" y="2289962"/>
                  <a:pt x="915229" y="2296996"/>
                  <a:pt x="915229" y="2305663"/>
                </a:cubicBezTo>
                <a:cubicBezTo>
                  <a:pt x="915229" y="2314331"/>
                  <a:pt x="908195" y="2321366"/>
                  <a:pt x="899528" y="2321366"/>
                </a:cubicBezTo>
                <a:cubicBezTo>
                  <a:pt x="890734" y="2321366"/>
                  <a:pt x="883700" y="2314331"/>
                  <a:pt x="883700" y="2305663"/>
                </a:cubicBezTo>
                <a:cubicBezTo>
                  <a:pt x="883700" y="2296996"/>
                  <a:pt x="890734" y="2289836"/>
                  <a:pt x="899401" y="2289962"/>
                </a:cubicBezTo>
                <a:close/>
                <a:moveTo>
                  <a:pt x="507861" y="2285941"/>
                </a:moveTo>
                <a:cubicBezTo>
                  <a:pt x="511880" y="2285941"/>
                  <a:pt x="515020" y="2289081"/>
                  <a:pt x="515020" y="2292976"/>
                </a:cubicBezTo>
                <a:cubicBezTo>
                  <a:pt x="515020" y="2296995"/>
                  <a:pt x="511880" y="2300135"/>
                  <a:pt x="507986" y="2300135"/>
                </a:cubicBezTo>
                <a:cubicBezTo>
                  <a:pt x="504217" y="2300135"/>
                  <a:pt x="500952" y="2296995"/>
                  <a:pt x="500952" y="2293101"/>
                </a:cubicBezTo>
                <a:cubicBezTo>
                  <a:pt x="500952" y="2289208"/>
                  <a:pt x="504092" y="2286066"/>
                  <a:pt x="507861" y="2285941"/>
                </a:cubicBezTo>
                <a:close/>
                <a:moveTo>
                  <a:pt x="1273481" y="2284308"/>
                </a:moveTo>
                <a:cubicBezTo>
                  <a:pt x="1285540" y="2284308"/>
                  <a:pt x="1295464" y="2294105"/>
                  <a:pt x="1295464" y="2306164"/>
                </a:cubicBezTo>
                <a:cubicBezTo>
                  <a:pt x="1295464" y="2318223"/>
                  <a:pt x="1285667" y="2328147"/>
                  <a:pt x="1273608" y="2328147"/>
                </a:cubicBezTo>
                <a:cubicBezTo>
                  <a:pt x="1261549" y="2328147"/>
                  <a:pt x="1251625" y="2318350"/>
                  <a:pt x="1251625" y="2306291"/>
                </a:cubicBezTo>
                <a:cubicBezTo>
                  <a:pt x="1251625" y="2294105"/>
                  <a:pt x="1261422" y="2284308"/>
                  <a:pt x="1273481" y="2284308"/>
                </a:cubicBezTo>
                <a:close/>
                <a:moveTo>
                  <a:pt x="2285813" y="2282675"/>
                </a:moveTo>
                <a:cubicBezTo>
                  <a:pt x="2295987" y="2282675"/>
                  <a:pt x="2304277" y="2290840"/>
                  <a:pt x="2304277" y="2301014"/>
                </a:cubicBezTo>
                <a:cubicBezTo>
                  <a:pt x="2304277" y="2311190"/>
                  <a:pt x="2296113" y="2319480"/>
                  <a:pt x="2285938" y="2319480"/>
                </a:cubicBezTo>
                <a:cubicBezTo>
                  <a:pt x="2275764" y="2319480"/>
                  <a:pt x="2267472" y="2311316"/>
                  <a:pt x="2267472" y="2301141"/>
                </a:cubicBezTo>
                <a:cubicBezTo>
                  <a:pt x="2267472" y="2290967"/>
                  <a:pt x="2275637" y="2282800"/>
                  <a:pt x="2285813" y="2282675"/>
                </a:cubicBezTo>
                <a:close/>
                <a:moveTo>
                  <a:pt x="1775690" y="2281796"/>
                </a:moveTo>
                <a:cubicBezTo>
                  <a:pt x="1788126" y="2281796"/>
                  <a:pt x="1798300" y="2291845"/>
                  <a:pt x="1798300" y="2304282"/>
                </a:cubicBezTo>
                <a:cubicBezTo>
                  <a:pt x="1798300" y="2316717"/>
                  <a:pt x="1788251" y="2326893"/>
                  <a:pt x="1775815" y="2326893"/>
                </a:cubicBezTo>
                <a:cubicBezTo>
                  <a:pt x="1763254" y="2326893"/>
                  <a:pt x="1753079" y="2316843"/>
                  <a:pt x="1753079" y="2304407"/>
                </a:cubicBezTo>
                <a:cubicBezTo>
                  <a:pt x="1753079" y="2291971"/>
                  <a:pt x="1763128" y="2281796"/>
                  <a:pt x="1775690" y="2281796"/>
                </a:cubicBezTo>
                <a:close/>
                <a:moveTo>
                  <a:pt x="2415951" y="2280413"/>
                </a:moveTo>
                <a:cubicBezTo>
                  <a:pt x="2424242" y="2280288"/>
                  <a:pt x="2431025" y="2287072"/>
                  <a:pt x="2431025" y="2295362"/>
                </a:cubicBezTo>
                <a:cubicBezTo>
                  <a:pt x="2431025" y="2303654"/>
                  <a:pt x="2424367" y="2310436"/>
                  <a:pt x="2416076" y="2310436"/>
                </a:cubicBezTo>
                <a:cubicBezTo>
                  <a:pt x="2407660" y="2310436"/>
                  <a:pt x="2401003" y="2303779"/>
                  <a:pt x="2400877" y="2295488"/>
                </a:cubicBezTo>
                <a:cubicBezTo>
                  <a:pt x="2400877" y="2287197"/>
                  <a:pt x="2407660" y="2280413"/>
                  <a:pt x="2415951" y="2280413"/>
                </a:cubicBezTo>
                <a:close/>
                <a:moveTo>
                  <a:pt x="2149647" y="2278279"/>
                </a:moveTo>
                <a:cubicBezTo>
                  <a:pt x="2162209" y="2278279"/>
                  <a:pt x="2172510" y="2288454"/>
                  <a:pt x="2172510" y="2301015"/>
                </a:cubicBezTo>
                <a:cubicBezTo>
                  <a:pt x="2172510" y="2313577"/>
                  <a:pt x="2162334" y="2323878"/>
                  <a:pt x="2149772" y="2323878"/>
                </a:cubicBezTo>
                <a:cubicBezTo>
                  <a:pt x="2137211" y="2323878"/>
                  <a:pt x="2126911" y="2313703"/>
                  <a:pt x="2126911" y="2301142"/>
                </a:cubicBezTo>
                <a:cubicBezTo>
                  <a:pt x="2126911" y="2288580"/>
                  <a:pt x="2137086" y="2278279"/>
                  <a:pt x="2149647" y="2278279"/>
                </a:cubicBezTo>
                <a:close/>
                <a:moveTo>
                  <a:pt x="2541061" y="2276519"/>
                </a:moveTo>
                <a:cubicBezTo>
                  <a:pt x="2546213" y="2276519"/>
                  <a:pt x="2550358" y="2280664"/>
                  <a:pt x="2550358" y="2285815"/>
                </a:cubicBezTo>
                <a:cubicBezTo>
                  <a:pt x="2550358" y="2290965"/>
                  <a:pt x="2546213" y="2295110"/>
                  <a:pt x="2541061" y="2295110"/>
                </a:cubicBezTo>
                <a:cubicBezTo>
                  <a:pt x="2535911" y="2295110"/>
                  <a:pt x="2531766" y="2290965"/>
                  <a:pt x="2531766" y="2285815"/>
                </a:cubicBezTo>
                <a:cubicBezTo>
                  <a:pt x="2531766" y="2280664"/>
                  <a:pt x="2535911" y="2276519"/>
                  <a:pt x="2541061" y="2276519"/>
                </a:cubicBezTo>
                <a:close/>
                <a:moveTo>
                  <a:pt x="1042603" y="2275515"/>
                </a:moveTo>
                <a:cubicBezTo>
                  <a:pt x="1054033" y="2275390"/>
                  <a:pt x="1063329" y="2284560"/>
                  <a:pt x="1063329" y="2295991"/>
                </a:cubicBezTo>
                <a:cubicBezTo>
                  <a:pt x="1063329" y="2307296"/>
                  <a:pt x="1054285" y="2316592"/>
                  <a:pt x="1042854" y="2316592"/>
                </a:cubicBezTo>
                <a:cubicBezTo>
                  <a:pt x="1031549" y="2316718"/>
                  <a:pt x="1022253" y="2307548"/>
                  <a:pt x="1022253" y="2296117"/>
                </a:cubicBezTo>
                <a:cubicBezTo>
                  <a:pt x="1022253" y="2284812"/>
                  <a:pt x="1031422" y="2275515"/>
                  <a:pt x="1042603" y="2275515"/>
                </a:cubicBezTo>
                <a:close/>
                <a:moveTo>
                  <a:pt x="387019" y="2274887"/>
                </a:moveTo>
                <a:cubicBezTo>
                  <a:pt x="390662" y="2274887"/>
                  <a:pt x="393677" y="2277902"/>
                  <a:pt x="393677" y="2281545"/>
                </a:cubicBezTo>
                <a:cubicBezTo>
                  <a:pt x="393677" y="2285187"/>
                  <a:pt x="390662" y="2288202"/>
                  <a:pt x="387019" y="2288202"/>
                </a:cubicBezTo>
                <a:cubicBezTo>
                  <a:pt x="383377" y="2288202"/>
                  <a:pt x="380362" y="2285187"/>
                  <a:pt x="380362" y="2281545"/>
                </a:cubicBezTo>
                <a:cubicBezTo>
                  <a:pt x="380362" y="2277777"/>
                  <a:pt x="383251" y="2274887"/>
                  <a:pt x="387019" y="2274887"/>
                </a:cubicBezTo>
                <a:close/>
                <a:moveTo>
                  <a:pt x="2006196" y="2268480"/>
                </a:moveTo>
                <a:cubicBezTo>
                  <a:pt x="2019511" y="2268355"/>
                  <a:pt x="2030439" y="2279157"/>
                  <a:pt x="2030439" y="2292473"/>
                </a:cubicBezTo>
                <a:cubicBezTo>
                  <a:pt x="2030565" y="2305788"/>
                  <a:pt x="2019761" y="2316716"/>
                  <a:pt x="2006447" y="2316716"/>
                </a:cubicBezTo>
                <a:cubicBezTo>
                  <a:pt x="1993132" y="2316842"/>
                  <a:pt x="1982204" y="2306039"/>
                  <a:pt x="1982204" y="2292724"/>
                </a:cubicBezTo>
                <a:cubicBezTo>
                  <a:pt x="1982077" y="2279409"/>
                  <a:pt x="1992880" y="2268480"/>
                  <a:pt x="2006196" y="2268480"/>
                </a:cubicBezTo>
                <a:close/>
                <a:moveTo>
                  <a:pt x="2661904" y="2263455"/>
                </a:moveTo>
                <a:cubicBezTo>
                  <a:pt x="2667305" y="2263455"/>
                  <a:pt x="2671702" y="2267725"/>
                  <a:pt x="2671702" y="2273126"/>
                </a:cubicBezTo>
                <a:cubicBezTo>
                  <a:pt x="2671702" y="2278528"/>
                  <a:pt x="2667430" y="2282924"/>
                  <a:pt x="2662029" y="2282924"/>
                </a:cubicBezTo>
                <a:cubicBezTo>
                  <a:pt x="2656629" y="2282924"/>
                  <a:pt x="2652232" y="2278653"/>
                  <a:pt x="2652232" y="2273252"/>
                </a:cubicBezTo>
                <a:cubicBezTo>
                  <a:pt x="2652232" y="2267852"/>
                  <a:pt x="2656629" y="2263580"/>
                  <a:pt x="2661904" y="2263455"/>
                </a:cubicBezTo>
                <a:close/>
                <a:moveTo>
                  <a:pt x="269444" y="2263330"/>
                </a:moveTo>
                <a:cubicBezTo>
                  <a:pt x="271831" y="2263330"/>
                  <a:pt x="273841" y="2265215"/>
                  <a:pt x="273841" y="2267727"/>
                </a:cubicBezTo>
                <a:cubicBezTo>
                  <a:pt x="273841" y="2270114"/>
                  <a:pt x="271956" y="2272123"/>
                  <a:pt x="269444" y="2272123"/>
                </a:cubicBezTo>
                <a:cubicBezTo>
                  <a:pt x="266932" y="2272123"/>
                  <a:pt x="264922" y="2270114"/>
                  <a:pt x="264922" y="2267727"/>
                </a:cubicBezTo>
                <a:cubicBezTo>
                  <a:pt x="264922" y="2265340"/>
                  <a:pt x="266932" y="2263330"/>
                  <a:pt x="269444" y="2263330"/>
                </a:cubicBezTo>
                <a:close/>
                <a:moveTo>
                  <a:pt x="1854201" y="2254160"/>
                </a:moveTo>
                <a:cubicBezTo>
                  <a:pt x="1863748" y="2254160"/>
                  <a:pt x="1871537" y="2261822"/>
                  <a:pt x="1871537" y="2271368"/>
                </a:cubicBezTo>
                <a:cubicBezTo>
                  <a:pt x="1871537" y="2280915"/>
                  <a:pt x="1863873" y="2288703"/>
                  <a:pt x="1854326" y="2288703"/>
                </a:cubicBezTo>
                <a:cubicBezTo>
                  <a:pt x="1844780" y="2288703"/>
                  <a:pt x="1836992" y="2281040"/>
                  <a:pt x="1836992" y="2271495"/>
                </a:cubicBezTo>
                <a:cubicBezTo>
                  <a:pt x="1836992" y="2261949"/>
                  <a:pt x="1844654" y="2254285"/>
                  <a:pt x="1854201" y="2254160"/>
                </a:cubicBezTo>
                <a:close/>
                <a:moveTo>
                  <a:pt x="1194598" y="2253659"/>
                </a:moveTo>
                <a:cubicBezTo>
                  <a:pt x="1205777" y="2253659"/>
                  <a:pt x="1214821" y="2262578"/>
                  <a:pt x="1214821" y="2273757"/>
                </a:cubicBezTo>
                <a:cubicBezTo>
                  <a:pt x="1214821" y="2284937"/>
                  <a:pt x="1205904" y="2293981"/>
                  <a:pt x="1194723" y="2293981"/>
                </a:cubicBezTo>
                <a:cubicBezTo>
                  <a:pt x="1183544" y="2293981"/>
                  <a:pt x="1174499" y="2284937"/>
                  <a:pt x="1174499" y="2273883"/>
                </a:cubicBezTo>
                <a:cubicBezTo>
                  <a:pt x="1174499" y="2262829"/>
                  <a:pt x="1183418" y="2253784"/>
                  <a:pt x="1194598" y="2253659"/>
                </a:cubicBezTo>
                <a:close/>
                <a:moveTo>
                  <a:pt x="2779480" y="2253531"/>
                </a:moveTo>
                <a:cubicBezTo>
                  <a:pt x="2782370" y="2253531"/>
                  <a:pt x="2784630" y="2255793"/>
                  <a:pt x="2784630" y="2258555"/>
                </a:cubicBezTo>
                <a:cubicBezTo>
                  <a:pt x="2784757" y="2261445"/>
                  <a:pt x="2782495" y="2263705"/>
                  <a:pt x="2779605" y="2263705"/>
                </a:cubicBezTo>
                <a:cubicBezTo>
                  <a:pt x="2776842" y="2263705"/>
                  <a:pt x="2774455" y="2261445"/>
                  <a:pt x="2774455" y="2258681"/>
                </a:cubicBezTo>
                <a:cubicBezTo>
                  <a:pt x="2774455" y="2255793"/>
                  <a:pt x="2776717" y="2253531"/>
                  <a:pt x="2779480" y="2253531"/>
                </a:cubicBezTo>
                <a:close/>
                <a:moveTo>
                  <a:pt x="1524463" y="2241850"/>
                </a:moveTo>
                <a:cubicBezTo>
                  <a:pt x="1530493" y="2241850"/>
                  <a:pt x="1535518" y="2246749"/>
                  <a:pt x="1535518" y="2252904"/>
                </a:cubicBezTo>
                <a:cubicBezTo>
                  <a:pt x="1535518" y="2258934"/>
                  <a:pt x="1530493" y="2263958"/>
                  <a:pt x="1524463" y="2263958"/>
                </a:cubicBezTo>
                <a:cubicBezTo>
                  <a:pt x="1518434" y="2263958"/>
                  <a:pt x="1513409" y="2259059"/>
                  <a:pt x="1513409" y="2252904"/>
                </a:cubicBezTo>
                <a:cubicBezTo>
                  <a:pt x="1513282" y="2246875"/>
                  <a:pt x="1518307" y="2241850"/>
                  <a:pt x="1524463" y="2241850"/>
                </a:cubicBezTo>
                <a:close/>
                <a:moveTo>
                  <a:pt x="2894164" y="2240469"/>
                </a:moveTo>
                <a:cubicBezTo>
                  <a:pt x="2895294" y="2240469"/>
                  <a:pt x="2896174" y="2241349"/>
                  <a:pt x="2896174" y="2242479"/>
                </a:cubicBezTo>
                <a:cubicBezTo>
                  <a:pt x="2896174" y="2243610"/>
                  <a:pt x="2895294" y="2244489"/>
                  <a:pt x="2894164" y="2244489"/>
                </a:cubicBezTo>
                <a:cubicBezTo>
                  <a:pt x="2893034" y="2244489"/>
                  <a:pt x="2892154" y="2243610"/>
                  <a:pt x="2892154" y="2242479"/>
                </a:cubicBezTo>
                <a:cubicBezTo>
                  <a:pt x="2892029" y="2241349"/>
                  <a:pt x="2892908" y="2240469"/>
                  <a:pt x="2894164" y="2240469"/>
                </a:cubicBezTo>
                <a:close/>
                <a:moveTo>
                  <a:pt x="1439295" y="2235947"/>
                </a:moveTo>
                <a:cubicBezTo>
                  <a:pt x="1445827" y="2235947"/>
                  <a:pt x="1451104" y="2241097"/>
                  <a:pt x="1451104" y="2247629"/>
                </a:cubicBezTo>
                <a:cubicBezTo>
                  <a:pt x="1451104" y="2254162"/>
                  <a:pt x="1445952" y="2259438"/>
                  <a:pt x="1439420" y="2259438"/>
                </a:cubicBezTo>
                <a:cubicBezTo>
                  <a:pt x="1432888" y="2259438"/>
                  <a:pt x="1427613" y="2254288"/>
                  <a:pt x="1427613" y="2247756"/>
                </a:cubicBezTo>
                <a:cubicBezTo>
                  <a:pt x="1427613" y="2241349"/>
                  <a:pt x="1432888" y="2236072"/>
                  <a:pt x="1439295" y="2235947"/>
                </a:cubicBezTo>
                <a:close/>
                <a:moveTo>
                  <a:pt x="1609379" y="2235067"/>
                </a:moveTo>
                <a:cubicBezTo>
                  <a:pt x="1615911" y="2235067"/>
                  <a:pt x="1621313" y="2240469"/>
                  <a:pt x="1621313" y="2247001"/>
                </a:cubicBezTo>
                <a:cubicBezTo>
                  <a:pt x="1621313" y="2253658"/>
                  <a:pt x="1616036" y="2259059"/>
                  <a:pt x="1609379" y="2259059"/>
                </a:cubicBezTo>
                <a:cubicBezTo>
                  <a:pt x="1602847" y="2259059"/>
                  <a:pt x="1597445" y="2253783"/>
                  <a:pt x="1597445" y="2247126"/>
                </a:cubicBezTo>
                <a:cubicBezTo>
                  <a:pt x="1597445" y="2240594"/>
                  <a:pt x="1602847" y="2235192"/>
                  <a:pt x="1609379" y="2235067"/>
                </a:cubicBezTo>
                <a:close/>
                <a:moveTo>
                  <a:pt x="707085" y="2229413"/>
                </a:moveTo>
                <a:cubicBezTo>
                  <a:pt x="714245" y="2229413"/>
                  <a:pt x="720149" y="2235318"/>
                  <a:pt x="720149" y="2242479"/>
                </a:cubicBezTo>
                <a:cubicBezTo>
                  <a:pt x="720275" y="2249638"/>
                  <a:pt x="714497" y="2255542"/>
                  <a:pt x="707211" y="2255542"/>
                </a:cubicBezTo>
                <a:cubicBezTo>
                  <a:pt x="700051" y="2255542"/>
                  <a:pt x="694147" y="2249764"/>
                  <a:pt x="694147" y="2242479"/>
                </a:cubicBezTo>
                <a:cubicBezTo>
                  <a:pt x="694147" y="2235192"/>
                  <a:pt x="699926" y="2229288"/>
                  <a:pt x="707085" y="2229413"/>
                </a:cubicBezTo>
                <a:close/>
                <a:moveTo>
                  <a:pt x="837598" y="2229162"/>
                </a:moveTo>
                <a:cubicBezTo>
                  <a:pt x="847271" y="2229037"/>
                  <a:pt x="855309" y="2236951"/>
                  <a:pt x="855309" y="2246748"/>
                </a:cubicBezTo>
                <a:cubicBezTo>
                  <a:pt x="855436" y="2256547"/>
                  <a:pt x="847522" y="2264586"/>
                  <a:pt x="837725" y="2264586"/>
                </a:cubicBezTo>
                <a:cubicBezTo>
                  <a:pt x="827926" y="2264711"/>
                  <a:pt x="819887" y="2256797"/>
                  <a:pt x="819887" y="2247000"/>
                </a:cubicBezTo>
                <a:cubicBezTo>
                  <a:pt x="819887" y="2237202"/>
                  <a:pt x="827801" y="2229162"/>
                  <a:pt x="837598" y="2229162"/>
                </a:cubicBezTo>
                <a:close/>
                <a:moveTo>
                  <a:pt x="974645" y="2224641"/>
                </a:moveTo>
                <a:cubicBezTo>
                  <a:pt x="985824" y="2224641"/>
                  <a:pt x="994869" y="2233560"/>
                  <a:pt x="994869" y="2244739"/>
                </a:cubicBezTo>
                <a:cubicBezTo>
                  <a:pt x="994869" y="2255919"/>
                  <a:pt x="985951" y="2264963"/>
                  <a:pt x="974770" y="2264963"/>
                </a:cubicBezTo>
                <a:cubicBezTo>
                  <a:pt x="963591" y="2264963"/>
                  <a:pt x="954547" y="2256045"/>
                  <a:pt x="954547" y="2244865"/>
                </a:cubicBezTo>
                <a:cubicBezTo>
                  <a:pt x="954547" y="2233811"/>
                  <a:pt x="963591" y="2224766"/>
                  <a:pt x="974645" y="2224641"/>
                </a:cubicBezTo>
                <a:close/>
                <a:moveTo>
                  <a:pt x="582224" y="2222883"/>
                </a:moveTo>
                <a:cubicBezTo>
                  <a:pt x="588129" y="2222883"/>
                  <a:pt x="592902" y="2227530"/>
                  <a:pt x="592902" y="2233434"/>
                </a:cubicBezTo>
                <a:cubicBezTo>
                  <a:pt x="592902" y="2239339"/>
                  <a:pt x="588254" y="2244111"/>
                  <a:pt x="582349" y="2244111"/>
                </a:cubicBezTo>
                <a:cubicBezTo>
                  <a:pt x="576446" y="2244111"/>
                  <a:pt x="571672" y="2239464"/>
                  <a:pt x="571672" y="2233560"/>
                </a:cubicBezTo>
                <a:cubicBezTo>
                  <a:pt x="571672" y="2227656"/>
                  <a:pt x="576319" y="2222883"/>
                  <a:pt x="582224" y="2222883"/>
                </a:cubicBezTo>
                <a:close/>
                <a:moveTo>
                  <a:pt x="2211073" y="2217983"/>
                </a:moveTo>
                <a:cubicBezTo>
                  <a:pt x="2224262" y="2217983"/>
                  <a:pt x="2234939" y="2228660"/>
                  <a:pt x="2235064" y="2241849"/>
                </a:cubicBezTo>
                <a:cubicBezTo>
                  <a:pt x="2235064" y="2255040"/>
                  <a:pt x="2224387" y="2265842"/>
                  <a:pt x="2211198" y="2265842"/>
                </a:cubicBezTo>
                <a:cubicBezTo>
                  <a:pt x="2198009" y="2265842"/>
                  <a:pt x="2187205" y="2255165"/>
                  <a:pt x="2187205" y="2241976"/>
                </a:cubicBezTo>
                <a:cubicBezTo>
                  <a:pt x="2187205" y="2228785"/>
                  <a:pt x="2197882" y="2218108"/>
                  <a:pt x="2211073" y="2217983"/>
                </a:cubicBezTo>
                <a:close/>
                <a:moveTo>
                  <a:pt x="1355636" y="2217731"/>
                </a:moveTo>
                <a:cubicBezTo>
                  <a:pt x="1363298" y="2217731"/>
                  <a:pt x="1369579" y="2224012"/>
                  <a:pt x="1369579" y="2231675"/>
                </a:cubicBezTo>
                <a:cubicBezTo>
                  <a:pt x="1369705" y="2239337"/>
                  <a:pt x="1363423" y="2245618"/>
                  <a:pt x="1355761" y="2245618"/>
                </a:cubicBezTo>
                <a:cubicBezTo>
                  <a:pt x="1347974" y="2245743"/>
                  <a:pt x="1341692" y="2239462"/>
                  <a:pt x="1341692" y="2231800"/>
                </a:cubicBezTo>
                <a:cubicBezTo>
                  <a:pt x="1341692" y="2224138"/>
                  <a:pt x="1347847" y="2217856"/>
                  <a:pt x="1355636" y="2217731"/>
                </a:cubicBezTo>
                <a:close/>
                <a:moveTo>
                  <a:pt x="1693038" y="2215847"/>
                </a:moveTo>
                <a:cubicBezTo>
                  <a:pt x="1701202" y="2215847"/>
                  <a:pt x="1707734" y="2222379"/>
                  <a:pt x="1707734" y="2230418"/>
                </a:cubicBezTo>
                <a:cubicBezTo>
                  <a:pt x="1707734" y="2238583"/>
                  <a:pt x="1701202" y="2245115"/>
                  <a:pt x="1693163" y="2245115"/>
                </a:cubicBezTo>
                <a:cubicBezTo>
                  <a:pt x="1685124" y="2245115"/>
                  <a:pt x="1678466" y="2238583"/>
                  <a:pt x="1678466" y="2230544"/>
                </a:cubicBezTo>
                <a:cubicBezTo>
                  <a:pt x="1678466" y="2222504"/>
                  <a:pt x="1684873" y="2215972"/>
                  <a:pt x="1693038" y="2215847"/>
                </a:cubicBezTo>
                <a:close/>
                <a:moveTo>
                  <a:pt x="2073901" y="2215596"/>
                </a:moveTo>
                <a:cubicBezTo>
                  <a:pt x="2087843" y="2215596"/>
                  <a:pt x="2099275" y="2226776"/>
                  <a:pt x="2099275" y="2240719"/>
                </a:cubicBezTo>
                <a:cubicBezTo>
                  <a:pt x="2099275" y="2254663"/>
                  <a:pt x="2088095" y="2265968"/>
                  <a:pt x="2074152" y="2266093"/>
                </a:cubicBezTo>
                <a:cubicBezTo>
                  <a:pt x="2060208" y="2266219"/>
                  <a:pt x="2048904" y="2254913"/>
                  <a:pt x="2048904" y="2240970"/>
                </a:cubicBezTo>
                <a:cubicBezTo>
                  <a:pt x="2048778" y="2227027"/>
                  <a:pt x="2060083" y="2215721"/>
                  <a:pt x="2073901" y="2215596"/>
                </a:cubicBezTo>
                <a:close/>
                <a:moveTo>
                  <a:pt x="2341462" y="2215471"/>
                </a:moveTo>
                <a:cubicBezTo>
                  <a:pt x="2353144" y="2215471"/>
                  <a:pt x="2362566" y="2224892"/>
                  <a:pt x="2362566" y="2236449"/>
                </a:cubicBezTo>
                <a:cubicBezTo>
                  <a:pt x="2362566" y="2248005"/>
                  <a:pt x="2353144" y="2257426"/>
                  <a:pt x="2341588" y="2257551"/>
                </a:cubicBezTo>
                <a:cubicBezTo>
                  <a:pt x="2330031" y="2257551"/>
                  <a:pt x="2320484" y="2248130"/>
                  <a:pt x="2320484" y="2236574"/>
                </a:cubicBezTo>
                <a:cubicBezTo>
                  <a:pt x="2320484" y="2224892"/>
                  <a:pt x="2329780" y="2215471"/>
                  <a:pt x="2341462" y="2215471"/>
                </a:cubicBezTo>
                <a:close/>
                <a:moveTo>
                  <a:pt x="461633" y="2212832"/>
                </a:moveTo>
                <a:cubicBezTo>
                  <a:pt x="466407" y="2212832"/>
                  <a:pt x="470300" y="2216726"/>
                  <a:pt x="470300" y="2221499"/>
                </a:cubicBezTo>
                <a:cubicBezTo>
                  <a:pt x="470427" y="2226273"/>
                  <a:pt x="466532" y="2230166"/>
                  <a:pt x="461759" y="2230166"/>
                </a:cubicBezTo>
                <a:cubicBezTo>
                  <a:pt x="456986" y="2230166"/>
                  <a:pt x="453092" y="2226273"/>
                  <a:pt x="453092" y="2221499"/>
                </a:cubicBezTo>
                <a:cubicBezTo>
                  <a:pt x="453092" y="2216726"/>
                  <a:pt x="456986" y="2212832"/>
                  <a:pt x="461633" y="2212832"/>
                </a:cubicBezTo>
                <a:close/>
                <a:moveTo>
                  <a:pt x="1119855" y="2212707"/>
                </a:moveTo>
                <a:cubicBezTo>
                  <a:pt x="1131034" y="2212707"/>
                  <a:pt x="1140079" y="2221626"/>
                  <a:pt x="1140079" y="2232805"/>
                </a:cubicBezTo>
                <a:cubicBezTo>
                  <a:pt x="1140079" y="2243985"/>
                  <a:pt x="1131161" y="2253029"/>
                  <a:pt x="1119980" y="2253029"/>
                </a:cubicBezTo>
                <a:cubicBezTo>
                  <a:pt x="1108801" y="2253029"/>
                  <a:pt x="1099757" y="2244111"/>
                  <a:pt x="1099757" y="2232931"/>
                </a:cubicBezTo>
                <a:cubicBezTo>
                  <a:pt x="1099757" y="2221877"/>
                  <a:pt x="1108676" y="2212707"/>
                  <a:pt x="1119855" y="2212707"/>
                </a:cubicBezTo>
                <a:close/>
                <a:moveTo>
                  <a:pt x="2466323" y="2211701"/>
                </a:moveTo>
                <a:cubicBezTo>
                  <a:pt x="2474613" y="2211576"/>
                  <a:pt x="2481397" y="2218360"/>
                  <a:pt x="2481397" y="2226650"/>
                </a:cubicBezTo>
                <a:cubicBezTo>
                  <a:pt x="2481522" y="2235067"/>
                  <a:pt x="2474740" y="2241849"/>
                  <a:pt x="2466448" y="2241849"/>
                </a:cubicBezTo>
                <a:cubicBezTo>
                  <a:pt x="2458158" y="2241849"/>
                  <a:pt x="2451374" y="2235067"/>
                  <a:pt x="2451374" y="2226775"/>
                </a:cubicBezTo>
                <a:cubicBezTo>
                  <a:pt x="2451374" y="2218360"/>
                  <a:pt x="2458032" y="2211701"/>
                  <a:pt x="2466323" y="2211701"/>
                </a:cubicBezTo>
                <a:close/>
                <a:moveTo>
                  <a:pt x="1928565" y="2208687"/>
                </a:moveTo>
                <a:cubicBezTo>
                  <a:pt x="1940372" y="2208687"/>
                  <a:pt x="1949919" y="2218234"/>
                  <a:pt x="1949919" y="2229915"/>
                </a:cubicBezTo>
                <a:cubicBezTo>
                  <a:pt x="1950046" y="2241724"/>
                  <a:pt x="1940499" y="2251270"/>
                  <a:pt x="1928816" y="2251270"/>
                </a:cubicBezTo>
                <a:cubicBezTo>
                  <a:pt x="1917009" y="2251270"/>
                  <a:pt x="1907462" y="2241724"/>
                  <a:pt x="1907462" y="2230041"/>
                </a:cubicBezTo>
                <a:cubicBezTo>
                  <a:pt x="1907462" y="2218234"/>
                  <a:pt x="1916884" y="2208687"/>
                  <a:pt x="1928565" y="2208687"/>
                </a:cubicBezTo>
                <a:close/>
                <a:moveTo>
                  <a:pt x="344812" y="2202910"/>
                </a:moveTo>
                <a:cubicBezTo>
                  <a:pt x="347198" y="2202910"/>
                  <a:pt x="349208" y="2204795"/>
                  <a:pt x="349208" y="2207307"/>
                </a:cubicBezTo>
                <a:cubicBezTo>
                  <a:pt x="349208" y="2209694"/>
                  <a:pt x="347325" y="2211703"/>
                  <a:pt x="344812" y="2211703"/>
                </a:cubicBezTo>
                <a:cubicBezTo>
                  <a:pt x="342426" y="2211703"/>
                  <a:pt x="340416" y="2209694"/>
                  <a:pt x="340416" y="2207307"/>
                </a:cubicBezTo>
                <a:cubicBezTo>
                  <a:pt x="340416" y="2204920"/>
                  <a:pt x="342426" y="2202910"/>
                  <a:pt x="344812" y="2202910"/>
                </a:cubicBezTo>
                <a:close/>
                <a:moveTo>
                  <a:pt x="2586788" y="2201150"/>
                </a:moveTo>
                <a:cubicBezTo>
                  <a:pt x="2593697" y="2201150"/>
                  <a:pt x="2599474" y="2206802"/>
                  <a:pt x="2599474" y="2213711"/>
                </a:cubicBezTo>
                <a:cubicBezTo>
                  <a:pt x="2599474" y="2220746"/>
                  <a:pt x="2593822" y="2226398"/>
                  <a:pt x="2586913" y="2226398"/>
                </a:cubicBezTo>
                <a:cubicBezTo>
                  <a:pt x="2579879" y="2226398"/>
                  <a:pt x="2574226" y="2220746"/>
                  <a:pt x="2574226" y="2213837"/>
                </a:cubicBezTo>
                <a:cubicBezTo>
                  <a:pt x="2574226" y="2206929"/>
                  <a:pt x="2579753" y="2201275"/>
                  <a:pt x="2586788" y="2201150"/>
                </a:cubicBezTo>
                <a:close/>
                <a:moveTo>
                  <a:pt x="231007" y="2190348"/>
                </a:moveTo>
                <a:cubicBezTo>
                  <a:pt x="231760" y="2190348"/>
                  <a:pt x="232388" y="2190850"/>
                  <a:pt x="232388" y="2191605"/>
                </a:cubicBezTo>
                <a:cubicBezTo>
                  <a:pt x="232388" y="2192357"/>
                  <a:pt x="231760" y="2192985"/>
                  <a:pt x="231007" y="2192985"/>
                </a:cubicBezTo>
                <a:cubicBezTo>
                  <a:pt x="230253" y="2192985"/>
                  <a:pt x="229625" y="2192357"/>
                  <a:pt x="229625" y="2191605"/>
                </a:cubicBezTo>
                <a:cubicBezTo>
                  <a:pt x="229625" y="2190850"/>
                  <a:pt x="230253" y="2190223"/>
                  <a:pt x="231007" y="2190348"/>
                </a:cubicBezTo>
                <a:close/>
                <a:moveTo>
                  <a:pt x="2703483" y="2188965"/>
                </a:moveTo>
                <a:cubicBezTo>
                  <a:pt x="2708884" y="2188965"/>
                  <a:pt x="2713281" y="2193236"/>
                  <a:pt x="2713281" y="2198636"/>
                </a:cubicBezTo>
                <a:cubicBezTo>
                  <a:pt x="2713281" y="2204038"/>
                  <a:pt x="2709009" y="2208434"/>
                  <a:pt x="2703608" y="2208434"/>
                </a:cubicBezTo>
                <a:cubicBezTo>
                  <a:pt x="2698208" y="2208434"/>
                  <a:pt x="2693811" y="2204163"/>
                  <a:pt x="2693811" y="2198762"/>
                </a:cubicBezTo>
                <a:cubicBezTo>
                  <a:pt x="2693811" y="2193487"/>
                  <a:pt x="2698208" y="2189090"/>
                  <a:pt x="2703483" y="2188965"/>
                </a:cubicBezTo>
                <a:close/>
                <a:moveTo>
                  <a:pt x="1274613" y="2187962"/>
                </a:moveTo>
                <a:cubicBezTo>
                  <a:pt x="1284160" y="2187962"/>
                  <a:pt x="1291949" y="2195624"/>
                  <a:pt x="1291949" y="2205170"/>
                </a:cubicBezTo>
                <a:cubicBezTo>
                  <a:pt x="1291949" y="2214717"/>
                  <a:pt x="1284286" y="2222505"/>
                  <a:pt x="1274740" y="2222505"/>
                </a:cubicBezTo>
                <a:cubicBezTo>
                  <a:pt x="1265193" y="2222505"/>
                  <a:pt x="1257405" y="2214844"/>
                  <a:pt x="1257405" y="2205297"/>
                </a:cubicBezTo>
                <a:cubicBezTo>
                  <a:pt x="1257279" y="2195751"/>
                  <a:pt x="1265067" y="2187962"/>
                  <a:pt x="1274613" y="2187962"/>
                </a:cubicBezTo>
                <a:close/>
                <a:moveTo>
                  <a:pt x="1773806" y="2186078"/>
                </a:moveTo>
                <a:cubicBezTo>
                  <a:pt x="1783353" y="2186078"/>
                  <a:pt x="1791142" y="2193740"/>
                  <a:pt x="1791142" y="2203286"/>
                </a:cubicBezTo>
                <a:cubicBezTo>
                  <a:pt x="1791142" y="2212833"/>
                  <a:pt x="1783478" y="2220621"/>
                  <a:pt x="1773933" y="2220621"/>
                </a:cubicBezTo>
                <a:cubicBezTo>
                  <a:pt x="1764386" y="2220621"/>
                  <a:pt x="1756597" y="2212958"/>
                  <a:pt x="1756597" y="2203413"/>
                </a:cubicBezTo>
                <a:cubicBezTo>
                  <a:pt x="1756597" y="2193865"/>
                  <a:pt x="1764259" y="2186203"/>
                  <a:pt x="1773806" y="2186078"/>
                </a:cubicBezTo>
                <a:close/>
                <a:moveTo>
                  <a:pt x="2817415" y="2178414"/>
                </a:moveTo>
                <a:cubicBezTo>
                  <a:pt x="2819425" y="2178414"/>
                  <a:pt x="2821185" y="2180047"/>
                  <a:pt x="2821185" y="2182183"/>
                </a:cubicBezTo>
                <a:cubicBezTo>
                  <a:pt x="2821185" y="2184318"/>
                  <a:pt x="2819552" y="2185951"/>
                  <a:pt x="2817415" y="2185951"/>
                </a:cubicBezTo>
                <a:cubicBezTo>
                  <a:pt x="2815405" y="2185951"/>
                  <a:pt x="2813646" y="2184318"/>
                  <a:pt x="2813646" y="2182183"/>
                </a:cubicBezTo>
                <a:cubicBezTo>
                  <a:pt x="2813646" y="2180172"/>
                  <a:pt x="2815279" y="2178414"/>
                  <a:pt x="2817415" y="2178414"/>
                </a:cubicBezTo>
                <a:close/>
                <a:moveTo>
                  <a:pt x="911963" y="2168365"/>
                </a:moveTo>
                <a:cubicBezTo>
                  <a:pt x="922390" y="2168365"/>
                  <a:pt x="930806" y="2176657"/>
                  <a:pt x="930806" y="2187082"/>
                </a:cubicBezTo>
                <a:cubicBezTo>
                  <a:pt x="930806" y="2197383"/>
                  <a:pt x="922515" y="2205925"/>
                  <a:pt x="912090" y="2205925"/>
                </a:cubicBezTo>
                <a:cubicBezTo>
                  <a:pt x="901789" y="2206050"/>
                  <a:pt x="893372" y="2197634"/>
                  <a:pt x="893247" y="2187208"/>
                </a:cubicBezTo>
                <a:cubicBezTo>
                  <a:pt x="893122" y="2176782"/>
                  <a:pt x="901538" y="2168365"/>
                  <a:pt x="911963" y="2168365"/>
                </a:cubicBezTo>
                <a:close/>
                <a:moveTo>
                  <a:pt x="1050140" y="2166732"/>
                </a:moveTo>
                <a:cubicBezTo>
                  <a:pt x="1059560" y="2166732"/>
                  <a:pt x="1067224" y="2174269"/>
                  <a:pt x="1067224" y="2183691"/>
                </a:cubicBezTo>
                <a:cubicBezTo>
                  <a:pt x="1067224" y="2193111"/>
                  <a:pt x="1059687" y="2200774"/>
                  <a:pt x="1050266" y="2200774"/>
                </a:cubicBezTo>
                <a:cubicBezTo>
                  <a:pt x="1040844" y="2200774"/>
                  <a:pt x="1033182" y="2193237"/>
                  <a:pt x="1033182" y="2183816"/>
                </a:cubicBezTo>
                <a:cubicBezTo>
                  <a:pt x="1033182" y="2174394"/>
                  <a:pt x="1040719" y="2166732"/>
                  <a:pt x="1050140" y="2166732"/>
                </a:cubicBezTo>
                <a:close/>
                <a:moveTo>
                  <a:pt x="781324" y="2165476"/>
                </a:moveTo>
                <a:cubicBezTo>
                  <a:pt x="790996" y="2165351"/>
                  <a:pt x="798910" y="2173139"/>
                  <a:pt x="798910" y="2182812"/>
                </a:cubicBezTo>
                <a:cubicBezTo>
                  <a:pt x="798910" y="2192484"/>
                  <a:pt x="791121" y="2200398"/>
                  <a:pt x="781450" y="2200398"/>
                </a:cubicBezTo>
                <a:cubicBezTo>
                  <a:pt x="771778" y="2200398"/>
                  <a:pt x="763864" y="2192610"/>
                  <a:pt x="763864" y="2182937"/>
                </a:cubicBezTo>
                <a:cubicBezTo>
                  <a:pt x="763739" y="2173265"/>
                  <a:pt x="771653" y="2165476"/>
                  <a:pt x="781324" y="2165476"/>
                </a:cubicBezTo>
                <a:close/>
                <a:moveTo>
                  <a:pt x="2928708" y="2163341"/>
                </a:moveTo>
                <a:cubicBezTo>
                  <a:pt x="2929336" y="2163341"/>
                  <a:pt x="2929840" y="2163843"/>
                  <a:pt x="2929840" y="2164471"/>
                </a:cubicBezTo>
                <a:cubicBezTo>
                  <a:pt x="2929840" y="2165099"/>
                  <a:pt x="2929336" y="2165601"/>
                  <a:pt x="2928708" y="2165601"/>
                </a:cubicBezTo>
                <a:cubicBezTo>
                  <a:pt x="2928081" y="2165601"/>
                  <a:pt x="2927578" y="2165099"/>
                  <a:pt x="2927578" y="2164471"/>
                </a:cubicBezTo>
                <a:cubicBezTo>
                  <a:pt x="2927578" y="2163843"/>
                  <a:pt x="2927955" y="2163341"/>
                  <a:pt x="2928708" y="2163341"/>
                </a:cubicBezTo>
                <a:close/>
                <a:moveTo>
                  <a:pt x="1998030" y="2161331"/>
                </a:moveTo>
                <a:cubicBezTo>
                  <a:pt x="2008582" y="2161331"/>
                  <a:pt x="2017124" y="2169748"/>
                  <a:pt x="2017124" y="2180299"/>
                </a:cubicBezTo>
                <a:cubicBezTo>
                  <a:pt x="2017124" y="2190851"/>
                  <a:pt x="2008582" y="2199392"/>
                  <a:pt x="1998156" y="2199392"/>
                </a:cubicBezTo>
                <a:cubicBezTo>
                  <a:pt x="1987604" y="2199392"/>
                  <a:pt x="1979062" y="2190976"/>
                  <a:pt x="1979062" y="2180424"/>
                </a:cubicBezTo>
                <a:cubicBezTo>
                  <a:pt x="1979062" y="2169873"/>
                  <a:pt x="1987479" y="2161331"/>
                  <a:pt x="1998030" y="2161331"/>
                </a:cubicBezTo>
                <a:close/>
                <a:moveTo>
                  <a:pt x="1850432" y="2158567"/>
                </a:moveTo>
                <a:cubicBezTo>
                  <a:pt x="1854577" y="2158567"/>
                  <a:pt x="1857969" y="2161959"/>
                  <a:pt x="1857969" y="2166103"/>
                </a:cubicBezTo>
                <a:cubicBezTo>
                  <a:pt x="1857969" y="2170248"/>
                  <a:pt x="1854577" y="2173639"/>
                  <a:pt x="1850432" y="2173639"/>
                </a:cubicBezTo>
                <a:cubicBezTo>
                  <a:pt x="1846287" y="2173639"/>
                  <a:pt x="1842895" y="2170248"/>
                  <a:pt x="1842895" y="2166103"/>
                </a:cubicBezTo>
                <a:cubicBezTo>
                  <a:pt x="1842895" y="2161959"/>
                  <a:pt x="1846287" y="2158567"/>
                  <a:pt x="1850432" y="2158567"/>
                </a:cubicBezTo>
                <a:close/>
                <a:moveTo>
                  <a:pt x="656463" y="2158567"/>
                </a:moveTo>
                <a:cubicBezTo>
                  <a:pt x="664879" y="2158567"/>
                  <a:pt x="671788" y="2165351"/>
                  <a:pt x="671788" y="2173766"/>
                </a:cubicBezTo>
                <a:cubicBezTo>
                  <a:pt x="671788" y="2182182"/>
                  <a:pt x="665004" y="2189091"/>
                  <a:pt x="656589" y="2189091"/>
                </a:cubicBezTo>
                <a:cubicBezTo>
                  <a:pt x="648173" y="2189091"/>
                  <a:pt x="641264" y="2182308"/>
                  <a:pt x="641264" y="2173893"/>
                </a:cubicBezTo>
                <a:cubicBezTo>
                  <a:pt x="641264" y="2165476"/>
                  <a:pt x="648048" y="2158567"/>
                  <a:pt x="656463" y="2158567"/>
                </a:cubicBezTo>
                <a:close/>
                <a:moveTo>
                  <a:pt x="2136081" y="2158191"/>
                </a:moveTo>
                <a:cubicBezTo>
                  <a:pt x="2149522" y="2158191"/>
                  <a:pt x="2160576" y="2168995"/>
                  <a:pt x="2160576" y="2182435"/>
                </a:cubicBezTo>
                <a:cubicBezTo>
                  <a:pt x="2160702" y="2195876"/>
                  <a:pt x="2149773" y="2206930"/>
                  <a:pt x="2136333" y="2206930"/>
                </a:cubicBezTo>
                <a:cubicBezTo>
                  <a:pt x="2123017" y="2206930"/>
                  <a:pt x="2111963" y="2196128"/>
                  <a:pt x="2111963" y="2182687"/>
                </a:cubicBezTo>
                <a:cubicBezTo>
                  <a:pt x="2111963" y="2169245"/>
                  <a:pt x="2122767" y="2158316"/>
                  <a:pt x="2136081" y="2158191"/>
                </a:cubicBezTo>
                <a:close/>
                <a:moveTo>
                  <a:pt x="1197738" y="2156683"/>
                </a:moveTo>
                <a:cubicBezTo>
                  <a:pt x="1204270" y="2156683"/>
                  <a:pt x="1209545" y="2161959"/>
                  <a:pt x="1209545" y="2168365"/>
                </a:cubicBezTo>
                <a:cubicBezTo>
                  <a:pt x="1209545" y="2174898"/>
                  <a:pt x="1204395" y="2180174"/>
                  <a:pt x="1197863" y="2180174"/>
                </a:cubicBezTo>
                <a:cubicBezTo>
                  <a:pt x="1191331" y="2180174"/>
                  <a:pt x="1186056" y="2175023"/>
                  <a:pt x="1186056" y="2168492"/>
                </a:cubicBezTo>
                <a:cubicBezTo>
                  <a:pt x="1185929" y="2162085"/>
                  <a:pt x="1191206" y="2156808"/>
                  <a:pt x="1197738" y="2156683"/>
                </a:cubicBezTo>
                <a:close/>
                <a:moveTo>
                  <a:pt x="1524086" y="2155426"/>
                </a:moveTo>
                <a:cubicBezTo>
                  <a:pt x="1525343" y="2155426"/>
                  <a:pt x="1526473" y="2156431"/>
                  <a:pt x="1526473" y="2157813"/>
                </a:cubicBezTo>
                <a:cubicBezTo>
                  <a:pt x="1526473" y="2159195"/>
                  <a:pt x="1525468" y="2160325"/>
                  <a:pt x="1524086" y="2160325"/>
                </a:cubicBezTo>
                <a:cubicBezTo>
                  <a:pt x="1522831" y="2160325"/>
                  <a:pt x="1521699" y="2159321"/>
                  <a:pt x="1521699" y="2157938"/>
                </a:cubicBezTo>
                <a:cubicBezTo>
                  <a:pt x="1521574" y="2156556"/>
                  <a:pt x="1522704" y="2155426"/>
                  <a:pt x="1524086" y="2155426"/>
                </a:cubicBezTo>
                <a:close/>
                <a:moveTo>
                  <a:pt x="2266973" y="2153039"/>
                </a:moveTo>
                <a:cubicBezTo>
                  <a:pt x="2280539" y="2153039"/>
                  <a:pt x="2291592" y="2163968"/>
                  <a:pt x="2291592" y="2177534"/>
                </a:cubicBezTo>
                <a:cubicBezTo>
                  <a:pt x="2291592" y="2191100"/>
                  <a:pt x="2280665" y="2202154"/>
                  <a:pt x="2267098" y="2202154"/>
                </a:cubicBezTo>
                <a:cubicBezTo>
                  <a:pt x="2253532" y="2202154"/>
                  <a:pt x="2242478" y="2191226"/>
                  <a:pt x="2242478" y="2177659"/>
                </a:cubicBezTo>
                <a:cubicBezTo>
                  <a:pt x="2242351" y="2163968"/>
                  <a:pt x="2253280" y="2153039"/>
                  <a:pt x="2266973" y="2153039"/>
                </a:cubicBezTo>
                <a:close/>
                <a:moveTo>
                  <a:pt x="536501" y="2152286"/>
                </a:moveTo>
                <a:cubicBezTo>
                  <a:pt x="541525" y="2152286"/>
                  <a:pt x="545670" y="2156306"/>
                  <a:pt x="545670" y="2161330"/>
                </a:cubicBezTo>
                <a:cubicBezTo>
                  <a:pt x="545670" y="2166355"/>
                  <a:pt x="541650" y="2170500"/>
                  <a:pt x="536626" y="2170500"/>
                </a:cubicBezTo>
                <a:cubicBezTo>
                  <a:pt x="531727" y="2170500"/>
                  <a:pt x="527582" y="2166480"/>
                  <a:pt x="527582" y="2161456"/>
                </a:cubicBezTo>
                <a:cubicBezTo>
                  <a:pt x="527582" y="2156431"/>
                  <a:pt x="531601" y="2152411"/>
                  <a:pt x="536501" y="2152286"/>
                </a:cubicBezTo>
                <a:close/>
                <a:moveTo>
                  <a:pt x="1439042" y="2149146"/>
                </a:moveTo>
                <a:cubicBezTo>
                  <a:pt x="1440549" y="2149146"/>
                  <a:pt x="1441679" y="2150276"/>
                  <a:pt x="1441679" y="2151783"/>
                </a:cubicBezTo>
                <a:cubicBezTo>
                  <a:pt x="1441679" y="2153165"/>
                  <a:pt x="1440549" y="2154420"/>
                  <a:pt x="1439042" y="2154420"/>
                </a:cubicBezTo>
                <a:cubicBezTo>
                  <a:pt x="1437535" y="2154420"/>
                  <a:pt x="1436405" y="2153290"/>
                  <a:pt x="1436405" y="2151783"/>
                </a:cubicBezTo>
                <a:cubicBezTo>
                  <a:pt x="1436405" y="2150403"/>
                  <a:pt x="1437660" y="2149146"/>
                  <a:pt x="1439042" y="2149146"/>
                </a:cubicBezTo>
                <a:close/>
                <a:moveTo>
                  <a:pt x="1609001" y="2148267"/>
                </a:moveTo>
                <a:cubicBezTo>
                  <a:pt x="1610634" y="2148267"/>
                  <a:pt x="1611891" y="2149523"/>
                  <a:pt x="1611891" y="2151157"/>
                </a:cubicBezTo>
                <a:cubicBezTo>
                  <a:pt x="1611891" y="2152790"/>
                  <a:pt x="1610634" y="2154045"/>
                  <a:pt x="1609001" y="2154045"/>
                </a:cubicBezTo>
                <a:cubicBezTo>
                  <a:pt x="1607367" y="2154045"/>
                  <a:pt x="1606111" y="2152790"/>
                  <a:pt x="1606111" y="2151157"/>
                </a:cubicBezTo>
                <a:cubicBezTo>
                  <a:pt x="1606111" y="2149649"/>
                  <a:pt x="1607493" y="2148392"/>
                  <a:pt x="1609001" y="2148267"/>
                </a:cubicBezTo>
                <a:close/>
                <a:moveTo>
                  <a:pt x="2391582" y="2146509"/>
                </a:moveTo>
                <a:cubicBezTo>
                  <a:pt x="2403264" y="2146509"/>
                  <a:pt x="2412686" y="2155930"/>
                  <a:pt x="2412686" y="2167487"/>
                </a:cubicBezTo>
                <a:cubicBezTo>
                  <a:pt x="2412686" y="2179168"/>
                  <a:pt x="2403389" y="2188589"/>
                  <a:pt x="2391708" y="2188589"/>
                </a:cubicBezTo>
                <a:cubicBezTo>
                  <a:pt x="2380026" y="2188589"/>
                  <a:pt x="2370604" y="2179168"/>
                  <a:pt x="2370604" y="2167612"/>
                </a:cubicBezTo>
                <a:cubicBezTo>
                  <a:pt x="2370604" y="2155930"/>
                  <a:pt x="2380026" y="2146509"/>
                  <a:pt x="2391582" y="2146509"/>
                </a:cubicBezTo>
                <a:close/>
                <a:moveTo>
                  <a:pt x="420557" y="2141108"/>
                </a:moveTo>
                <a:cubicBezTo>
                  <a:pt x="423699" y="2141108"/>
                  <a:pt x="426336" y="2143746"/>
                  <a:pt x="426336" y="2146887"/>
                </a:cubicBezTo>
                <a:cubicBezTo>
                  <a:pt x="426336" y="2150027"/>
                  <a:pt x="423699" y="2152664"/>
                  <a:pt x="420557" y="2152664"/>
                </a:cubicBezTo>
                <a:cubicBezTo>
                  <a:pt x="417417" y="2152664"/>
                  <a:pt x="414780" y="2150027"/>
                  <a:pt x="414780" y="2146887"/>
                </a:cubicBezTo>
                <a:cubicBezTo>
                  <a:pt x="414780" y="2143746"/>
                  <a:pt x="417417" y="2141108"/>
                  <a:pt x="420557" y="2141108"/>
                </a:cubicBezTo>
                <a:close/>
                <a:moveTo>
                  <a:pt x="2511417" y="2135956"/>
                </a:moveTo>
                <a:cubicBezTo>
                  <a:pt x="2521593" y="2135956"/>
                  <a:pt x="2529883" y="2144121"/>
                  <a:pt x="2529883" y="2154297"/>
                </a:cubicBezTo>
                <a:cubicBezTo>
                  <a:pt x="2529883" y="2164471"/>
                  <a:pt x="2521719" y="2172761"/>
                  <a:pt x="2511544" y="2172761"/>
                </a:cubicBezTo>
                <a:cubicBezTo>
                  <a:pt x="2501370" y="2172761"/>
                  <a:pt x="2493078" y="2164596"/>
                  <a:pt x="2493078" y="2154422"/>
                </a:cubicBezTo>
                <a:cubicBezTo>
                  <a:pt x="2493078" y="2144247"/>
                  <a:pt x="2501243" y="2135956"/>
                  <a:pt x="2511417" y="2135956"/>
                </a:cubicBezTo>
                <a:close/>
                <a:moveTo>
                  <a:pt x="1356013" y="2129173"/>
                </a:moveTo>
                <a:cubicBezTo>
                  <a:pt x="1358275" y="2129173"/>
                  <a:pt x="1360033" y="2131058"/>
                  <a:pt x="1360033" y="2133193"/>
                </a:cubicBezTo>
                <a:cubicBezTo>
                  <a:pt x="1360033" y="2135455"/>
                  <a:pt x="1358148" y="2137212"/>
                  <a:pt x="1356013" y="2137212"/>
                </a:cubicBezTo>
                <a:cubicBezTo>
                  <a:pt x="1353751" y="2137212"/>
                  <a:pt x="1351993" y="2135328"/>
                  <a:pt x="1351993" y="2133193"/>
                </a:cubicBezTo>
                <a:cubicBezTo>
                  <a:pt x="1351993" y="2130931"/>
                  <a:pt x="1353751" y="2129173"/>
                  <a:pt x="1356013" y="2129173"/>
                </a:cubicBezTo>
                <a:close/>
                <a:moveTo>
                  <a:pt x="1692032" y="2127542"/>
                </a:moveTo>
                <a:cubicBezTo>
                  <a:pt x="1694417" y="2127542"/>
                  <a:pt x="1696427" y="2129427"/>
                  <a:pt x="1696427" y="2131939"/>
                </a:cubicBezTo>
                <a:cubicBezTo>
                  <a:pt x="1696427" y="2134326"/>
                  <a:pt x="1694417" y="2136335"/>
                  <a:pt x="1692032" y="2136335"/>
                </a:cubicBezTo>
                <a:cubicBezTo>
                  <a:pt x="1689645" y="2136335"/>
                  <a:pt x="1687635" y="2134326"/>
                  <a:pt x="1687635" y="2131939"/>
                </a:cubicBezTo>
                <a:cubicBezTo>
                  <a:pt x="1687635" y="2129552"/>
                  <a:pt x="1689520" y="2127542"/>
                  <a:pt x="1692032" y="2127542"/>
                </a:cubicBezTo>
                <a:close/>
                <a:moveTo>
                  <a:pt x="307755" y="2127163"/>
                </a:moveTo>
                <a:cubicBezTo>
                  <a:pt x="309640" y="2127163"/>
                  <a:pt x="311273" y="2128796"/>
                  <a:pt x="311273" y="2130680"/>
                </a:cubicBezTo>
                <a:cubicBezTo>
                  <a:pt x="311273" y="2132565"/>
                  <a:pt x="309765" y="2134197"/>
                  <a:pt x="307755" y="2134197"/>
                </a:cubicBezTo>
                <a:cubicBezTo>
                  <a:pt x="305745" y="2134197"/>
                  <a:pt x="304113" y="2132565"/>
                  <a:pt x="304113" y="2130680"/>
                </a:cubicBezTo>
                <a:cubicBezTo>
                  <a:pt x="304113" y="2128670"/>
                  <a:pt x="305620" y="2127163"/>
                  <a:pt x="307755" y="2127163"/>
                </a:cubicBezTo>
                <a:close/>
                <a:moveTo>
                  <a:pt x="2627361" y="2125279"/>
                </a:moveTo>
                <a:cubicBezTo>
                  <a:pt x="2634898" y="2125279"/>
                  <a:pt x="2640928" y="2131308"/>
                  <a:pt x="2640928" y="2138720"/>
                </a:cubicBezTo>
                <a:cubicBezTo>
                  <a:pt x="2640928" y="2146131"/>
                  <a:pt x="2634898" y="2152285"/>
                  <a:pt x="2627487" y="2152285"/>
                </a:cubicBezTo>
                <a:cubicBezTo>
                  <a:pt x="2620075" y="2152285"/>
                  <a:pt x="2613920" y="2146256"/>
                  <a:pt x="2613920" y="2138845"/>
                </a:cubicBezTo>
                <a:cubicBezTo>
                  <a:pt x="2613920" y="2131434"/>
                  <a:pt x="2619950" y="2125404"/>
                  <a:pt x="2627361" y="2125279"/>
                </a:cubicBezTo>
                <a:close/>
                <a:moveTo>
                  <a:pt x="2740289" y="2113220"/>
                </a:moveTo>
                <a:cubicBezTo>
                  <a:pt x="2745063" y="2113094"/>
                  <a:pt x="2748956" y="2116989"/>
                  <a:pt x="2748956" y="2121761"/>
                </a:cubicBezTo>
                <a:cubicBezTo>
                  <a:pt x="2749082" y="2126535"/>
                  <a:pt x="2745188" y="2130430"/>
                  <a:pt x="2740415" y="2130430"/>
                </a:cubicBezTo>
                <a:cubicBezTo>
                  <a:pt x="2735641" y="2130555"/>
                  <a:pt x="2731747" y="2126661"/>
                  <a:pt x="2731747" y="2121888"/>
                </a:cubicBezTo>
                <a:cubicBezTo>
                  <a:pt x="2731622" y="2117114"/>
                  <a:pt x="2735516" y="2113220"/>
                  <a:pt x="2740289" y="2113220"/>
                </a:cubicBezTo>
                <a:close/>
                <a:moveTo>
                  <a:pt x="197215" y="2111838"/>
                </a:moveTo>
                <a:cubicBezTo>
                  <a:pt x="197968" y="2111838"/>
                  <a:pt x="198597" y="2112466"/>
                  <a:pt x="198597" y="2113220"/>
                </a:cubicBezTo>
                <a:cubicBezTo>
                  <a:pt x="198597" y="2113973"/>
                  <a:pt x="197968" y="2114602"/>
                  <a:pt x="197215" y="2114602"/>
                </a:cubicBezTo>
                <a:cubicBezTo>
                  <a:pt x="196461" y="2114602"/>
                  <a:pt x="195833" y="2113973"/>
                  <a:pt x="195833" y="2113220"/>
                </a:cubicBezTo>
                <a:cubicBezTo>
                  <a:pt x="195833" y="2112591"/>
                  <a:pt x="196461" y="2111963"/>
                  <a:pt x="197215" y="2111838"/>
                </a:cubicBezTo>
                <a:close/>
                <a:moveTo>
                  <a:pt x="1126137" y="2110457"/>
                </a:moveTo>
                <a:cubicBezTo>
                  <a:pt x="1132670" y="2110457"/>
                  <a:pt x="1137945" y="2115607"/>
                  <a:pt x="1137945" y="2122139"/>
                </a:cubicBezTo>
                <a:cubicBezTo>
                  <a:pt x="1137945" y="2128672"/>
                  <a:pt x="1132795" y="2133948"/>
                  <a:pt x="1126263" y="2133948"/>
                </a:cubicBezTo>
                <a:cubicBezTo>
                  <a:pt x="1119731" y="2133948"/>
                  <a:pt x="1114455" y="2128672"/>
                  <a:pt x="1114455" y="2122266"/>
                </a:cubicBezTo>
                <a:cubicBezTo>
                  <a:pt x="1114329" y="2115859"/>
                  <a:pt x="1119605" y="2110582"/>
                  <a:pt x="1126137" y="2110457"/>
                </a:cubicBezTo>
                <a:close/>
                <a:moveTo>
                  <a:pt x="986454" y="2108194"/>
                </a:moveTo>
                <a:cubicBezTo>
                  <a:pt x="997005" y="2108194"/>
                  <a:pt x="1005547" y="2116611"/>
                  <a:pt x="1005547" y="2127162"/>
                </a:cubicBezTo>
                <a:cubicBezTo>
                  <a:pt x="1005547" y="2137714"/>
                  <a:pt x="997131" y="2146255"/>
                  <a:pt x="986579" y="2146255"/>
                </a:cubicBezTo>
                <a:cubicBezTo>
                  <a:pt x="976153" y="2146255"/>
                  <a:pt x="967486" y="2137839"/>
                  <a:pt x="967486" y="2127287"/>
                </a:cubicBezTo>
                <a:cubicBezTo>
                  <a:pt x="967361" y="2116736"/>
                  <a:pt x="975902" y="2108194"/>
                  <a:pt x="986454" y="2108194"/>
                </a:cubicBezTo>
                <a:close/>
                <a:moveTo>
                  <a:pt x="1921781" y="2106310"/>
                </a:moveTo>
                <a:cubicBezTo>
                  <a:pt x="1928941" y="2106310"/>
                  <a:pt x="1934845" y="2112214"/>
                  <a:pt x="1934845" y="2119374"/>
                </a:cubicBezTo>
                <a:cubicBezTo>
                  <a:pt x="1934845" y="2126534"/>
                  <a:pt x="1928941" y="2132438"/>
                  <a:pt x="1921781" y="2132438"/>
                </a:cubicBezTo>
                <a:cubicBezTo>
                  <a:pt x="1914622" y="2132438"/>
                  <a:pt x="1908717" y="2126534"/>
                  <a:pt x="1908717" y="2119374"/>
                </a:cubicBezTo>
                <a:cubicBezTo>
                  <a:pt x="1908717" y="2112214"/>
                  <a:pt x="1914496" y="2106310"/>
                  <a:pt x="1921781" y="2106310"/>
                </a:cubicBezTo>
                <a:close/>
                <a:moveTo>
                  <a:pt x="855310" y="2104553"/>
                </a:moveTo>
                <a:cubicBezTo>
                  <a:pt x="865611" y="2104553"/>
                  <a:pt x="874153" y="2112845"/>
                  <a:pt x="874153" y="2123270"/>
                </a:cubicBezTo>
                <a:cubicBezTo>
                  <a:pt x="874153" y="2133571"/>
                  <a:pt x="865862" y="2142113"/>
                  <a:pt x="855437" y="2142113"/>
                </a:cubicBezTo>
                <a:cubicBezTo>
                  <a:pt x="845136" y="2142238"/>
                  <a:pt x="836594" y="2133822"/>
                  <a:pt x="836594" y="2123396"/>
                </a:cubicBezTo>
                <a:cubicBezTo>
                  <a:pt x="836594" y="2113095"/>
                  <a:pt x="844885" y="2104553"/>
                  <a:pt x="855310" y="2104553"/>
                </a:cubicBezTo>
                <a:close/>
                <a:moveTo>
                  <a:pt x="2850578" y="2099905"/>
                </a:moveTo>
                <a:cubicBezTo>
                  <a:pt x="2852588" y="2099905"/>
                  <a:pt x="2854348" y="2101538"/>
                  <a:pt x="2854348" y="2103674"/>
                </a:cubicBezTo>
                <a:cubicBezTo>
                  <a:pt x="2854348" y="2105809"/>
                  <a:pt x="2852715" y="2107442"/>
                  <a:pt x="2850578" y="2107442"/>
                </a:cubicBezTo>
                <a:cubicBezTo>
                  <a:pt x="2848442" y="2107442"/>
                  <a:pt x="2846809" y="2105684"/>
                  <a:pt x="2846809" y="2103674"/>
                </a:cubicBezTo>
                <a:cubicBezTo>
                  <a:pt x="2846809" y="2101663"/>
                  <a:pt x="2848568" y="2099905"/>
                  <a:pt x="2850578" y="2099905"/>
                </a:cubicBezTo>
                <a:close/>
                <a:moveTo>
                  <a:pt x="2061340" y="2098900"/>
                </a:moveTo>
                <a:cubicBezTo>
                  <a:pt x="2074781" y="2098900"/>
                  <a:pt x="2085710" y="2109704"/>
                  <a:pt x="2085710" y="2123144"/>
                </a:cubicBezTo>
                <a:cubicBezTo>
                  <a:pt x="2085710" y="2136710"/>
                  <a:pt x="2074906" y="2147639"/>
                  <a:pt x="2061466" y="2147639"/>
                </a:cubicBezTo>
                <a:cubicBezTo>
                  <a:pt x="2048025" y="2147764"/>
                  <a:pt x="2037096" y="2136837"/>
                  <a:pt x="2037096" y="2123396"/>
                </a:cubicBezTo>
                <a:cubicBezTo>
                  <a:pt x="2037096" y="2109954"/>
                  <a:pt x="2047900" y="2099025"/>
                  <a:pt x="2061340" y="2098900"/>
                </a:cubicBezTo>
                <a:close/>
                <a:moveTo>
                  <a:pt x="730827" y="2096514"/>
                </a:moveTo>
                <a:cubicBezTo>
                  <a:pt x="740499" y="2096514"/>
                  <a:pt x="748413" y="2104303"/>
                  <a:pt x="748413" y="2113975"/>
                </a:cubicBezTo>
                <a:cubicBezTo>
                  <a:pt x="748413" y="2123647"/>
                  <a:pt x="740624" y="2131561"/>
                  <a:pt x="730952" y="2131561"/>
                </a:cubicBezTo>
                <a:cubicBezTo>
                  <a:pt x="721406" y="2131561"/>
                  <a:pt x="713492" y="2123773"/>
                  <a:pt x="713492" y="2114100"/>
                </a:cubicBezTo>
                <a:cubicBezTo>
                  <a:pt x="713492" y="2104554"/>
                  <a:pt x="721279" y="2096639"/>
                  <a:pt x="730827" y="2096514"/>
                </a:cubicBezTo>
                <a:close/>
                <a:moveTo>
                  <a:pt x="1771169" y="2096136"/>
                </a:moveTo>
                <a:cubicBezTo>
                  <a:pt x="1773556" y="2096136"/>
                  <a:pt x="1775566" y="2098021"/>
                  <a:pt x="1775566" y="2100533"/>
                </a:cubicBezTo>
                <a:cubicBezTo>
                  <a:pt x="1775566" y="2102920"/>
                  <a:pt x="1773681" y="2104929"/>
                  <a:pt x="1771169" y="2104929"/>
                </a:cubicBezTo>
                <a:cubicBezTo>
                  <a:pt x="1768782" y="2104929"/>
                  <a:pt x="1766772" y="2102920"/>
                  <a:pt x="1766772" y="2100533"/>
                </a:cubicBezTo>
                <a:cubicBezTo>
                  <a:pt x="1766772" y="2098146"/>
                  <a:pt x="1768782" y="2096136"/>
                  <a:pt x="1771169" y="2096136"/>
                </a:cubicBezTo>
                <a:close/>
                <a:moveTo>
                  <a:pt x="1276499" y="2094754"/>
                </a:moveTo>
                <a:cubicBezTo>
                  <a:pt x="1280644" y="2094754"/>
                  <a:pt x="1284036" y="2098146"/>
                  <a:pt x="1284036" y="2102291"/>
                </a:cubicBezTo>
                <a:cubicBezTo>
                  <a:pt x="1284036" y="2106436"/>
                  <a:pt x="1280644" y="2109828"/>
                  <a:pt x="1276499" y="2109828"/>
                </a:cubicBezTo>
                <a:cubicBezTo>
                  <a:pt x="1272353" y="2109828"/>
                  <a:pt x="1268961" y="2106436"/>
                  <a:pt x="1268961" y="2102291"/>
                </a:cubicBezTo>
                <a:cubicBezTo>
                  <a:pt x="1268961" y="2098146"/>
                  <a:pt x="1272353" y="2094754"/>
                  <a:pt x="1276499" y="2094754"/>
                </a:cubicBezTo>
                <a:close/>
                <a:moveTo>
                  <a:pt x="2192357" y="2092368"/>
                </a:moveTo>
                <a:cubicBezTo>
                  <a:pt x="2206801" y="2092242"/>
                  <a:pt x="2218484" y="2103925"/>
                  <a:pt x="2218610" y="2118369"/>
                </a:cubicBezTo>
                <a:cubicBezTo>
                  <a:pt x="2218610" y="2132815"/>
                  <a:pt x="2207053" y="2144497"/>
                  <a:pt x="2192607" y="2144623"/>
                </a:cubicBezTo>
                <a:cubicBezTo>
                  <a:pt x="2178161" y="2144748"/>
                  <a:pt x="2166354" y="2133067"/>
                  <a:pt x="2166354" y="2118621"/>
                </a:cubicBezTo>
                <a:cubicBezTo>
                  <a:pt x="2166354" y="2104175"/>
                  <a:pt x="2178036" y="2092494"/>
                  <a:pt x="2192357" y="2092368"/>
                </a:cubicBezTo>
                <a:close/>
                <a:moveTo>
                  <a:pt x="611620" y="2089480"/>
                </a:moveTo>
                <a:cubicBezTo>
                  <a:pt x="618277" y="2089480"/>
                  <a:pt x="623679" y="2094755"/>
                  <a:pt x="623679" y="2101413"/>
                </a:cubicBezTo>
                <a:cubicBezTo>
                  <a:pt x="623679" y="2107945"/>
                  <a:pt x="618277" y="2113347"/>
                  <a:pt x="611745" y="2113347"/>
                </a:cubicBezTo>
                <a:cubicBezTo>
                  <a:pt x="605213" y="2113347"/>
                  <a:pt x="599812" y="2108072"/>
                  <a:pt x="599812" y="2101413"/>
                </a:cubicBezTo>
                <a:cubicBezTo>
                  <a:pt x="599686" y="2094755"/>
                  <a:pt x="605088" y="2089353"/>
                  <a:pt x="611620" y="2089480"/>
                </a:cubicBezTo>
                <a:close/>
                <a:moveTo>
                  <a:pt x="2316841" y="2083827"/>
                </a:moveTo>
                <a:cubicBezTo>
                  <a:pt x="2330407" y="2083827"/>
                  <a:pt x="2341460" y="2094756"/>
                  <a:pt x="2341460" y="2108322"/>
                </a:cubicBezTo>
                <a:cubicBezTo>
                  <a:pt x="2341460" y="2121888"/>
                  <a:pt x="2330533" y="2132942"/>
                  <a:pt x="2316966" y="2132942"/>
                </a:cubicBezTo>
                <a:cubicBezTo>
                  <a:pt x="2303400" y="2132942"/>
                  <a:pt x="2292346" y="2122014"/>
                  <a:pt x="2292346" y="2108447"/>
                </a:cubicBezTo>
                <a:cubicBezTo>
                  <a:pt x="2292219" y="2094881"/>
                  <a:pt x="2303274" y="2083827"/>
                  <a:pt x="2316841" y="2083827"/>
                </a:cubicBezTo>
                <a:close/>
                <a:moveTo>
                  <a:pt x="2958731" y="2082444"/>
                </a:moveTo>
                <a:cubicBezTo>
                  <a:pt x="2959988" y="2082444"/>
                  <a:pt x="2960993" y="2083449"/>
                  <a:pt x="2960993" y="2084706"/>
                </a:cubicBezTo>
                <a:cubicBezTo>
                  <a:pt x="2960993" y="2085961"/>
                  <a:pt x="2960113" y="2086966"/>
                  <a:pt x="2958857" y="2086966"/>
                </a:cubicBezTo>
                <a:cubicBezTo>
                  <a:pt x="2957600" y="2086966"/>
                  <a:pt x="2956595" y="2085961"/>
                  <a:pt x="2956595" y="2084706"/>
                </a:cubicBezTo>
                <a:cubicBezTo>
                  <a:pt x="2956595" y="2083449"/>
                  <a:pt x="2957475" y="2082444"/>
                  <a:pt x="2958731" y="2082444"/>
                </a:cubicBezTo>
                <a:close/>
                <a:moveTo>
                  <a:pt x="496556" y="2076540"/>
                </a:moveTo>
                <a:cubicBezTo>
                  <a:pt x="501833" y="2076540"/>
                  <a:pt x="506103" y="2080810"/>
                  <a:pt x="506103" y="2086087"/>
                </a:cubicBezTo>
                <a:cubicBezTo>
                  <a:pt x="506103" y="2091363"/>
                  <a:pt x="501833" y="2095633"/>
                  <a:pt x="496556" y="2095633"/>
                </a:cubicBezTo>
                <a:cubicBezTo>
                  <a:pt x="491281" y="2095759"/>
                  <a:pt x="487010" y="2091489"/>
                  <a:pt x="487010" y="2086212"/>
                </a:cubicBezTo>
                <a:cubicBezTo>
                  <a:pt x="487010" y="2080937"/>
                  <a:pt x="491281" y="2076665"/>
                  <a:pt x="496556" y="2076540"/>
                </a:cubicBezTo>
                <a:close/>
                <a:moveTo>
                  <a:pt x="2435924" y="2073652"/>
                </a:moveTo>
                <a:cubicBezTo>
                  <a:pt x="2447606" y="2073652"/>
                  <a:pt x="2457028" y="2083073"/>
                  <a:pt x="2457028" y="2094630"/>
                </a:cubicBezTo>
                <a:cubicBezTo>
                  <a:pt x="2457028" y="2106186"/>
                  <a:pt x="2447606" y="2115732"/>
                  <a:pt x="2436050" y="2115732"/>
                </a:cubicBezTo>
                <a:cubicBezTo>
                  <a:pt x="2424493" y="2115732"/>
                  <a:pt x="2414946" y="2106311"/>
                  <a:pt x="2414946" y="2094755"/>
                </a:cubicBezTo>
                <a:cubicBezTo>
                  <a:pt x="2414946" y="2083199"/>
                  <a:pt x="2424368" y="2073777"/>
                  <a:pt x="2435924" y="2073652"/>
                </a:cubicBezTo>
                <a:close/>
                <a:moveTo>
                  <a:pt x="384508" y="2064231"/>
                </a:moveTo>
                <a:cubicBezTo>
                  <a:pt x="387523" y="2064231"/>
                  <a:pt x="389910" y="2066618"/>
                  <a:pt x="389910" y="2069506"/>
                </a:cubicBezTo>
                <a:cubicBezTo>
                  <a:pt x="389910" y="2072396"/>
                  <a:pt x="387648" y="2074782"/>
                  <a:pt x="384634" y="2074782"/>
                </a:cubicBezTo>
                <a:cubicBezTo>
                  <a:pt x="381745" y="2074782"/>
                  <a:pt x="379358" y="2072396"/>
                  <a:pt x="379358" y="2069506"/>
                </a:cubicBezTo>
                <a:cubicBezTo>
                  <a:pt x="379358" y="2066618"/>
                  <a:pt x="381618" y="2064231"/>
                  <a:pt x="384508" y="2064231"/>
                </a:cubicBezTo>
                <a:close/>
                <a:moveTo>
                  <a:pt x="2550986" y="2059959"/>
                </a:moveTo>
                <a:cubicBezTo>
                  <a:pt x="2561287" y="2059959"/>
                  <a:pt x="2569829" y="2068249"/>
                  <a:pt x="2569829" y="2078675"/>
                </a:cubicBezTo>
                <a:cubicBezTo>
                  <a:pt x="2569955" y="2089102"/>
                  <a:pt x="2561538" y="2097518"/>
                  <a:pt x="2551113" y="2097518"/>
                </a:cubicBezTo>
                <a:cubicBezTo>
                  <a:pt x="2540687" y="2097518"/>
                  <a:pt x="2532270" y="2089227"/>
                  <a:pt x="2532270" y="2078802"/>
                </a:cubicBezTo>
                <a:cubicBezTo>
                  <a:pt x="2532270" y="2068501"/>
                  <a:pt x="2540687" y="2059959"/>
                  <a:pt x="2550986" y="2059959"/>
                </a:cubicBezTo>
                <a:close/>
                <a:moveTo>
                  <a:pt x="1202636" y="2058705"/>
                </a:moveTo>
                <a:cubicBezTo>
                  <a:pt x="1203389" y="2058705"/>
                  <a:pt x="1204019" y="2059208"/>
                  <a:pt x="1204019" y="2059963"/>
                </a:cubicBezTo>
                <a:cubicBezTo>
                  <a:pt x="1204019" y="2060716"/>
                  <a:pt x="1203389" y="2061344"/>
                  <a:pt x="1202636" y="2061344"/>
                </a:cubicBezTo>
                <a:cubicBezTo>
                  <a:pt x="1201882" y="2061344"/>
                  <a:pt x="1201254" y="2060716"/>
                  <a:pt x="1201254" y="2059963"/>
                </a:cubicBezTo>
                <a:cubicBezTo>
                  <a:pt x="1201254" y="2059208"/>
                  <a:pt x="1201882" y="2058705"/>
                  <a:pt x="1202636" y="2058705"/>
                </a:cubicBezTo>
                <a:close/>
                <a:moveTo>
                  <a:pt x="1060942" y="2057446"/>
                </a:moveTo>
                <a:cubicBezTo>
                  <a:pt x="1066344" y="2057320"/>
                  <a:pt x="1070740" y="2061717"/>
                  <a:pt x="1070740" y="2067118"/>
                </a:cubicBezTo>
                <a:cubicBezTo>
                  <a:pt x="1070740" y="2072520"/>
                  <a:pt x="1066469" y="2076916"/>
                  <a:pt x="1061067" y="2076916"/>
                </a:cubicBezTo>
                <a:cubicBezTo>
                  <a:pt x="1055667" y="2076916"/>
                  <a:pt x="1051271" y="2072645"/>
                  <a:pt x="1051271" y="2067244"/>
                </a:cubicBezTo>
                <a:cubicBezTo>
                  <a:pt x="1051271" y="2061843"/>
                  <a:pt x="1055667" y="2057446"/>
                  <a:pt x="1060942" y="2057446"/>
                </a:cubicBezTo>
                <a:close/>
                <a:moveTo>
                  <a:pt x="1844780" y="2056190"/>
                </a:moveTo>
                <a:cubicBezTo>
                  <a:pt x="1845659" y="2056190"/>
                  <a:pt x="1846412" y="2056819"/>
                  <a:pt x="1846412" y="2057698"/>
                </a:cubicBezTo>
                <a:cubicBezTo>
                  <a:pt x="1846412" y="2058452"/>
                  <a:pt x="1845785" y="2059205"/>
                  <a:pt x="1844905" y="2059205"/>
                </a:cubicBezTo>
                <a:cubicBezTo>
                  <a:pt x="1844025" y="2059205"/>
                  <a:pt x="1843272" y="2058577"/>
                  <a:pt x="1843272" y="2057698"/>
                </a:cubicBezTo>
                <a:cubicBezTo>
                  <a:pt x="1843272" y="2056819"/>
                  <a:pt x="1844025" y="2056065"/>
                  <a:pt x="1844780" y="2056190"/>
                </a:cubicBezTo>
                <a:close/>
                <a:moveTo>
                  <a:pt x="1438919" y="2055311"/>
                </a:moveTo>
                <a:cubicBezTo>
                  <a:pt x="1439044" y="2055311"/>
                  <a:pt x="1439169" y="2055437"/>
                  <a:pt x="1439169" y="2055563"/>
                </a:cubicBezTo>
                <a:cubicBezTo>
                  <a:pt x="1439169" y="2055689"/>
                  <a:pt x="1439044" y="2055814"/>
                  <a:pt x="1438919" y="2055814"/>
                </a:cubicBezTo>
                <a:cubicBezTo>
                  <a:pt x="1438792" y="2055814"/>
                  <a:pt x="1438667" y="2055689"/>
                  <a:pt x="1438667" y="2055563"/>
                </a:cubicBezTo>
                <a:cubicBezTo>
                  <a:pt x="1438667" y="2055437"/>
                  <a:pt x="1438792" y="2055311"/>
                  <a:pt x="1438919" y="2055311"/>
                </a:cubicBezTo>
                <a:close/>
                <a:moveTo>
                  <a:pt x="1608624" y="2054683"/>
                </a:moveTo>
                <a:cubicBezTo>
                  <a:pt x="1608749" y="2054683"/>
                  <a:pt x="1608874" y="2054808"/>
                  <a:pt x="1608874" y="2054934"/>
                </a:cubicBezTo>
                <a:cubicBezTo>
                  <a:pt x="1608874" y="2055060"/>
                  <a:pt x="1608749" y="2055185"/>
                  <a:pt x="1608624" y="2055185"/>
                </a:cubicBezTo>
                <a:cubicBezTo>
                  <a:pt x="1608497" y="2055185"/>
                  <a:pt x="1608372" y="2055060"/>
                  <a:pt x="1608372" y="2054934"/>
                </a:cubicBezTo>
                <a:cubicBezTo>
                  <a:pt x="1608372" y="2054808"/>
                  <a:pt x="1608372" y="2054683"/>
                  <a:pt x="1608624" y="2054683"/>
                </a:cubicBezTo>
                <a:close/>
                <a:moveTo>
                  <a:pt x="1986474" y="2052925"/>
                </a:moveTo>
                <a:cubicBezTo>
                  <a:pt x="1992504" y="2052925"/>
                  <a:pt x="1997529" y="2057949"/>
                  <a:pt x="1997529" y="2063979"/>
                </a:cubicBezTo>
                <a:cubicBezTo>
                  <a:pt x="1997529" y="2070009"/>
                  <a:pt x="1992629" y="2075033"/>
                  <a:pt x="1986474" y="2075033"/>
                </a:cubicBezTo>
                <a:cubicBezTo>
                  <a:pt x="1980445" y="2075033"/>
                  <a:pt x="1975420" y="2070134"/>
                  <a:pt x="1975420" y="2063979"/>
                </a:cubicBezTo>
                <a:cubicBezTo>
                  <a:pt x="1975295" y="2057824"/>
                  <a:pt x="1980318" y="2052799"/>
                  <a:pt x="1986474" y="2052925"/>
                </a:cubicBezTo>
                <a:close/>
                <a:moveTo>
                  <a:pt x="275346" y="2048529"/>
                </a:moveTo>
                <a:cubicBezTo>
                  <a:pt x="277105" y="2048529"/>
                  <a:pt x="278487" y="2050036"/>
                  <a:pt x="278487" y="2051669"/>
                </a:cubicBezTo>
                <a:cubicBezTo>
                  <a:pt x="278487" y="2053428"/>
                  <a:pt x="277105" y="2054810"/>
                  <a:pt x="275346" y="2054810"/>
                </a:cubicBezTo>
                <a:cubicBezTo>
                  <a:pt x="273588" y="2054810"/>
                  <a:pt x="272206" y="2053428"/>
                  <a:pt x="272206" y="2051669"/>
                </a:cubicBezTo>
                <a:cubicBezTo>
                  <a:pt x="272206" y="2050036"/>
                  <a:pt x="273588" y="2048654"/>
                  <a:pt x="275346" y="2048529"/>
                </a:cubicBezTo>
                <a:close/>
                <a:moveTo>
                  <a:pt x="929550" y="2048152"/>
                </a:moveTo>
                <a:cubicBezTo>
                  <a:pt x="938217" y="2048152"/>
                  <a:pt x="945251" y="2055186"/>
                  <a:pt x="945251" y="2063853"/>
                </a:cubicBezTo>
                <a:cubicBezTo>
                  <a:pt x="945251" y="2072522"/>
                  <a:pt x="938217" y="2079681"/>
                  <a:pt x="929550" y="2079681"/>
                </a:cubicBezTo>
                <a:cubicBezTo>
                  <a:pt x="920756" y="2079681"/>
                  <a:pt x="913722" y="2072647"/>
                  <a:pt x="913722" y="2063979"/>
                </a:cubicBezTo>
                <a:cubicBezTo>
                  <a:pt x="913722" y="2055312"/>
                  <a:pt x="920756" y="2048152"/>
                  <a:pt x="929550" y="2048152"/>
                </a:cubicBezTo>
                <a:close/>
                <a:moveTo>
                  <a:pt x="2662784" y="2044007"/>
                </a:moveTo>
                <a:cubicBezTo>
                  <a:pt x="2672331" y="2044007"/>
                  <a:pt x="2680120" y="2051669"/>
                  <a:pt x="2680120" y="2061215"/>
                </a:cubicBezTo>
                <a:cubicBezTo>
                  <a:pt x="2680120" y="2070762"/>
                  <a:pt x="2672456" y="2078550"/>
                  <a:pt x="2662911" y="2078550"/>
                </a:cubicBezTo>
                <a:cubicBezTo>
                  <a:pt x="2653363" y="2078550"/>
                  <a:pt x="2645575" y="2070887"/>
                  <a:pt x="2645575" y="2061342"/>
                </a:cubicBezTo>
                <a:cubicBezTo>
                  <a:pt x="2645575" y="2051794"/>
                  <a:pt x="2653237" y="2044007"/>
                  <a:pt x="2662784" y="2044007"/>
                </a:cubicBezTo>
                <a:close/>
                <a:moveTo>
                  <a:pt x="2117866" y="2039860"/>
                </a:moveTo>
                <a:cubicBezTo>
                  <a:pt x="2128669" y="2039735"/>
                  <a:pt x="2137587" y="2048528"/>
                  <a:pt x="2137587" y="2059456"/>
                </a:cubicBezTo>
                <a:cubicBezTo>
                  <a:pt x="2137712" y="2070259"/>
                  <a:pt x="2128920" y="2079178"/>
                  <a:pt x="2117991" y="2079178"/>
                </a:cubicBezTo>
                <a:cubicBezTo>
                  <a:pt x="2107189" y="2079304"/>
                  <a:pt x="2098270" y="2070511"/>
                  <a:pt x="2098270" y="2059582"/>
                </a:cubicBezTo>
                <a:cubicBezTo>
                  <a:pt x="2098270" y="2048779"/>
                  <a:pt x="2107064" y="2039860"/>
                  <a:pt x="2117866" y="2039860"/>
                </a:cubicBezTo>
                <a:close/>
                <a:moveTo>
                  <a:pt x="805316" y="2034208"/>
                </a:moveTo>
                <a:cubicBezTo>
                  <a:pt x="816495" y="2034208"/>
                  <a:pt x="825540" y="2043127"/>
                  <a:pt x="825540" y="2054306"/>
                </a:cubicBezTo>
                <a:cubicBezTo>
                  <a:pt x="825540" y="2065486"/>
                  <a:pt x="816622" y="2074530"/>
                  <a:pt x="805441" y="2074530"/>
                </a:cubicBezTo>
                <a:cubicBezTo>
                  <a:pt x="794262" y="2074530"/>
                  <a:pt x="785218" y="2065486"/>
                  <a:pt x="785218" y="2054432"/>
                </a:cubicBezTo>
                <a:cubicBezTo>
                  <a:pt x="785218" y="2043252"/>
                  <a:pt x="794137" y="2034208"/>
                  <a:pt x="805316" y="2034208"/>
                </a:cubicBezTo>
                <a:close/>
                <a:moveTo>
                  <a:pt x="1356767" y="2032576"/>
                </a:moveTo>
                <a:cubicBezTo>
                  <a:pt x="1357017" y="2032576"/>
                  <a:pt x="1357269" y="2032828"/>
                  <a:pt x="1357269" y="2033079"/>
                </a:cubicBezTo>
                <a:cubicBezTo>
                  <a:pt x="1357269" y="2033329"/>
                  <a:pt x="1357017" y="2033581"/>
                  <a:pt x="1356767" y="2033581"/>
                </a:cubicBezTo>
                <a:cubicBezTo>
                  <a:pt x="1356515" y="2033581"/>
                  <a:pt x="1356264" y="2033456"/>
                  <a:pt x="1356264" y="2033204"/>
                </a:cubicBezTo>
                <a:cubicBezTo>
                  <a:pt x="1356264" y="2032953"/>
                  <a:pt x="1356390" y="2032701"/>
                  <a:pt x="1356767" y="2032576"/>
                </a:cubicBezTo>
                <a:close/>
                <a:moveTo>
                  <a:pt x="168072" y="2031696"/>
                </a:moveTo>
                <a:cubicBezTo>
                  <a:pt x="168825" y="2031696"/>
                  <a:pt x="169453" y="2032199"/>
                  <a:pt x="169453" y="2032951"/>
                </a:cubicBezTo>
                <a:cubicBezTo>
                  <a:pt x="169453" y="2033706"/>
                  <a:pt x="168950" y="2034333"/>
                  <a:pt x="168197" y="2034333"/>
                </a:cubicBezTo>
                <a:cubicBezTo>
                  <a:pt x="167443" y="2034460"/>
                  <a:pt x="166815" y="2033831"/>
                  <a:pt x="166815" y="2033078"/>
                </a:cubicBezTo>
                <a:cubicBezTo>
                  <a:pt x="166815" y="2032324"/>
                  <a:pt x="167443" y="2031821"/>
                  <a:pt x="168072" y="2031696"/>
                </a:cubicBezTo>
                <a:close/>
                <a:moveTo>
                  <a:pt x="1690524" y="2031571"/>
                </a:moveTo>
                <a:cubicBezTo>
                  <a:pt x="1690775" y="2031571"/>
                  <a:pt x="1691027" y="2031823"/>
                  <a:pt x="1691027" y="2032074"/>
                </a:cubicBezTo>
                <a:cubicBezTo>
                  <a:pt x="1691027" y="2032199"/>
                  <a:pt x="1690775" y="2032451"/>
                  <a:pt x="1690524" y="2032451"/>
                </a:cubicBezTo>
                <a:cubicBezTo>
                  <a:pt x="1690272" y="2032451"/>
                  <a:pt x="1690147" y="2032199"/>
                  <a:pt x="1690147" y="2031949"/>
                </a:cubicBezTo>
                <a:cubicBezTo>
                  <a:pt x="1690147" y="2031697"/>
                  <a:pt x="1690272" y="2031571"/>
                  <a:pt x="1690524" y="2031571"/>
                </a:cubicBezTo>
                <a:close/>
                <a:moveTo>
                  <a:pt x="2772068" y="2029686"/>
                </a:moveTo>
                <a:cubicBezTo>
                  <a:pt x="2779229" y="2029686"/>
                  <a:pt x="2785134" y="2035590"/>
                  <a:pt x="2785134" y="2042750"/>
                </a:cubicBezTo>
                <a:cubicBezTo>
                  <a:pt x="2785134" y="2049910"/>
                  <a:pt x="2779229" y="2055814"/>
                  <a:pt x="2772068" y="2055814"/>
                </a:cubicBezTo>
                <a:cubicBezTo>
                  <a:pt x="2764908" y="2055814"/>
                  <a:pt x="2759004" y="2049910"/>
                  <a:pt x="2759004" y="2042750"/>
                </a:cubicBezTo>
                <a:cubicBezTo>
                  <a:pt x="2758878" y="2035464"/>
                  <a:pt x="2764783" y="2029686"/>
                  <a:pt x="2772068" y="2029686"/>
                </a:cubicBezTo>
                <a:close/>
                <a:moveTo>
                  <a:pt x="2241848" y="2024034"/>
                </a:moveTo>
                <a:cubicBezTo>
                  <a:pt x="2255666" y="2023908"/>
                  <a:pt x="2266970" y="2035088"/>
                  <a:pt x="2266970" y="2048905"/>
                </a:cubicBezTo>
                <a:cubicBezTo>
                  <a:pt x="2267097" y="2062723"/>
                  <a:pt x="2255916" y="2074028"/>
                  <a:pt x="2242100" y="2074028"/>
                </a:cubicBezTo>
                <a:cubicBezTo>
                  <a:pt x="2228282" y="2074153"/>
                  <a:pt x="2216977" y="2062974"/>
                  <a:pt x="2216977" y="2049157"/>
                </a:cubicBezTo>
                <a:cubicBezTo>
                  <a:pt x="2216977" y="2035464"/>
                  <a:pt x="2228156" y="2024160"/>
                  <a:pt x="2241848" y="2024034"/>
                </a:cubicBezTo>
                <a:close/>
                <a:moveTo>
                  <a:pt x="686863" y="2023154"/>
                </a:moveTo>
                <a:cubicBezTo>
                  <a:pt x="696786" y="2023029"/>
                  <a:pt x="704826" y="2031068"/>
                  <a:pt x="704826" y="2040992"/>
                </a:cubicBezTo>
                <a:cubicBezTo>
                  <a:pt x="704826" y="2050790"/>
                  <a:pt x="696913" y="2058829"/>
                  <a:pt x="686989" y="2058954"/>
                </a:cubicBezTo>
                <a:cubicBezTo>
                  <a:pt x="677064" y="2058954"/>
                  <a:pt x="669025" y="2051041"/>
                  <a:pt x="669025" y="2041118"/>
                </a:cubicBezTo>
                <a:cubicBezTo>
                  <a:pt x="669025" y="2031194"/>
                  <a:pt x="676939" y="2023154"/>
                  <a:pt x="686863" y="2023154"/>
                </a:cubicBezTo>
                <a:close/>
                <a:moveTo>
                  <a:pt x="2879092" y="2015994"/>
                </a:moveTo>
                <a:cubicBezTo>
                  <a:pt x="2883112" y="2015994"/>
                  <a:pt x="2886377" y="2019259"/>
                  <a:pt x="2886377" y="2023280"/>
                </a:cubicBezTo>
                <a:cubicBezTo>
                  <a:pt x="2886377" y="2027299"/>
                  <a:pt x="2883112" y="2030565"/>
                  <a:pt x="2879092" y="2030565"/>
                </a:cubicBezTo>
                <a:cubicBezTo>
                  <a:pt x="2875073" y="2030565"/>
                  <a:pt x="2871806" y="2027299"/>
                  <a:pt x="2871806" y="2023280"/>
                </a:cubicBezTo>
                <a:cubicBezTo>
                  <a:pt x="2871806" y="2019259"/>
                  <a:pt x="2875073" y="2015994"/>
                  <a:pt x="2879092" y="2015994"/>
                </a:cubicBezTo>
                <a:close/>
                <a:moveTo>
                  <a:pt x="572802" y="2011597"/>
                </a:moveTo>
                <a:cubicBezTo>
                  <a:pt x="580465" y="2011597"/>
                  <a:pt x="586620" y="2017752"/>
                  <a:pt x="586620" y="2025289"/>
                </a:cubicBezTo>
                <a:cubicBezTo>
                  <a:pt x="586620" y="2032951"/>
                  <a:pt x="580465" y="2039107"/>
                  <a:pt x="572928" y="2039107"/>
                </a:cubicBezTo>
                <a:cubicBezTo>
                  <a:pt x="565265" y="2039107"/>
                  <a:pt x="559110" y="2032951"/>
                  <a:pt x="559110" y="2025416"/>
                </a:cubicBezTo>
                <a:cubicBezTo>
                  <a:pt x="559110" y="2017879"/>
                  <a:pt x="565265" y="2011722"/>
                  <a:pt x="572802" y="2011597"/>
                </a:cubicBezTo>
                <a:close/>
                <a:moveTo>
                  <a:pt x="2360053" y="2010592"/>
                </a:moveTo>
                <a:cubicBezTo>
                  <a:pt x="2373494" y="2010467"/>
                  <a:pt x="2384548" y="2021395"/>
                  <a:pt x="2384548" y="2034836"/>
                </a:cubicBezTo>
                <a:cubicBezTo>
                  <a:pt x="2384674" y="2048402"/>
                  <a:pt x="2373745" y="2059331"/>
                  <a:pt x="2360304" y="2059331"/>
                </a:cubicBezTo>
                <a:cubicBezTo>
                  <a:pt x="2346864" y="2059456"/>
                  <a:pt x="2335935" y="2048528"/>
                  <a:pt x="2335935" y="2035088"/>
                </a:cubicBezTo>
                <a:cubicBezTo>
                  <a:pt x="2335935" y="2021647"/>
                  <a:pt x="2346864" y="2010718"/>
                  <a:pt x="2360053" y="2010592"/>
                </a:cubicBezTo>
                <a:close/>
                <a:moveTo>
                  <a:pt x="1135810" y="2003306"/>
                </a:moveTo>
                <a:cubicBezTo>
                  <a:pt x="1137947" y="2003306"/>
                  <a:pt x="1139580" y="2004939"/>
                  <a:pt x="1139580" y="2007075"/>
                </a:cubicBezTo>
                <a:cubicBezTo>
                  <a:pt x="1139580" y="2009085"/>
                  <a:pt x="1137820" y="2010843"/>
                  <a:pt x="1135810" y="2010843"/>
                </a:cubicBezTo>
                <a:cubicBezTo>
                  <a:pt x="1133800" y="2010843"/>
                  <a:pt x="1132042" y="2009085"/>
                  <a:pt x="1132042" y="2007075"/>
                </a:cubicBezTo>
                <a:cubicBezTo>
                  <a:pt x="1132042" y="2005064"/>
                  <a:pt x="1133675" y="2003306"/>
                  <a:pt x="1135810" y="2003306"/>
                </a:cubicBezTo>
                <a:close/>
                <a:moveTo>
                  <a:pt x="2984356" y="2001171"/>
                </a:moveTo>
                <a:cubicBezTo>
                  <a:pt x="2985611" y="2001171"/>
                  <a:pt x="2986616" y="2002051"/>
                  <a:pt x="2986616" y="2003306"/>
                </a:cubicBezTo>
                <a:cubicBezTo>
                  <a:pt x="2986616" y="2004563"/>
                  <a:pt x="2985611" y="2005568"/>
                  <a:pt x="2984356" y="2005568"/>
                </a:cubicBezTo>
                <a:cubicBezTo>
                  <a:pt x="2983099" y="2005568"/>
                  <a:pt x="2982094" y="2004563"/>
                  <a:pt x="2982094" y="2003306"/>
                </a:cubicBezTo>
                <a:cubicBezTo>
                  <a:pt x="2982094" y="2002176"/>
                  <a:pt x="2983099" y="2001171"/>
                  <a:pt x="2984356" y="2001171"/>
                </a:cubicBezTo>
                <a:close/>
                <a:moveTo>
                  <a:pt x="1911230" y="1999413"/>
                </a:moveTo>
                <a:cubicBezTo>
                  <a:pt x="1913994" y="1999413"/>
                  <a:pt x="1916129" y="2001675"/>
                  <a:pt x="1916129" y="2004312"/>
                </a:cubicBezTo>
                <a:cubicBezTo>
                  <a:pt x="1916255" y="2007075"/>
                  <a:pt x="1913994" y="2009210"/>
                  <a:pt x="1911357" y="2009210"/>
                </a:cubicBezTo>
                <a:cubicBezTo>
                  <a:pt x="1908592" y="2009210"/>
                  <a:pt x="1906457" y="2006950"/>
                  <a:pt x="1906457" y="2004312"/>
                </a:cubicBezTo>
                <a:cubicBezTo>
                  <a:pt x="1906457" y="2001548"/>
                  <a:pt x="1908592" y="1999413"/>
                  <a:pt x="1911230" y="1999413"/>
                </a:cubicBezTo>
                <a:close/>
                <a:moveTo>
                  <a:pt x="462010" y="1998534"/>
                </a:moveTo>
                <a:cubicBezTo>
                  <a:pt x="467285" y="1998534"/>
                  <a:pt x="471556" y="2002804"/>
                  <a:pt x="471556" y="2008081"/>
                </a:cubicBezTo>
                <a:cubicBezTo>
                  <a:pt x="471682" y="2013356"/>
                  <a:pt x="467412" y="2017627"/>
                  <a:pt x="462135" y="2017627"/>
                </a:cubicBezTo>
                <a:cubicBezTo>
                  <a:pt x="456860" y="2017627"/>
                  <a:pt x="452589" y="2013483"/>
                  <a:pt x="452589" y="2008206"/>
                </a:cubicBezTo>
                <a:cubicBezTo>
                  <a:pt x="452589" y="2002931"/>
                  <a:pt x="456860" y="1998659"/>
                  <a:pt x="462010" y="1998534"/>
                </a:cubicBezTo>
                <a:close/>
                <a:moveTo>
                  <a:pt x="2474235" y="1997278"/>
                </a:moveTo>
                <a:cubicBezTo>
                  <a:pt x="2486043" y="1997278"/>
                  <a:pt x="2495590" y="2006825"/>
                  <a:pt x="2495590" y="2018506"/>
                </a:cubicBezTo>
                <a:cubicBezTo>
                  <a:pt x="2495590" y="2030315"/>
                  <a:pt x="2486043" y="2039861"/>
                  <a:pt x="2474360" y="2039861"/>
                </a:cubicBezTo>
                <a:cubicBezTo>
                  <a:pt x="2462553" y="2039861"/>
                  <a:pt x="2453006" y="2030315"/>
                  <a:pt x="2453006" y="2018632"/>
                </a:cubicBezTo>
                <a:cubicBezTo>
                  <a:pt x="2453006" y="2006825"/>
                  <a:pt x="2462553" y="1997278"/>
                  <a:pt x="2474235" y="1997278"/>
                </a:cubicBezTo>
                <a:close/>
                <a:moveTo>
                  <a:pt x="1279889" y="1996271"/>
                </a:moveTo>
                <a:cubicBezTo>
                  <a:pt x="1280015" y="1996271"/>
                  <a:pt x="1280140" y="1996397"/>
                  <a:pt x="1280140" y="1996523"/>
                </a:cubicBezTo>
                <a:cubicBezTo>
                  <a:pt x="1280140" y="1996649"/>
                  <a:pt x="1280015" y="1996774"/>
                  <a:pt x="1279889" y="1996774"/>
                </a:cubicBezTo>
                <a:cubicBezTo>
                  <a:pt x="1279763" y="1996774"/>
                  <a:pt x="1279638" y="1996649"/>
                  <a:pt x="1279638" y="1996523"/>
                </a:cubicBezTo>
                <a:cubicBezTo>
                  <a:pt x="1279638" y="1996397"/>
                  <a:pt x="1279763" y="1996271"/>
                  <a:pt x="1279889" y="1996271"/>
                </a:cubicBezTo>
                <a:close/>
                <a:moveTo>
                  <a:pt x="2043504" y="1989489"/>
                </a:moveTo>
                <a:cubicBezTo>
                  <a:pt x="2049534" y="1989489"/>
                  <a:pt x="2054559" y="1994389"/>
                  <a:pt x="2054559" y="2000543"/>
                </a:cubicBezTo>
                <a:cubicBezTo>
                  <a:pt x="2054559" y="2006698"/>
                  <a:pt x="2049659" y="2011723"/>
                  <a:pt x="2043504" y="2011723"/>
                </a:cubicBezTo>
                <a:cubicBezTo>
                  <a:pt x="2037474" y="2011723"/>
                  <a:pt x="2032449" y="2006824"/>
                  <a:pt x="2032449" y="2000669"/>
                </a:cubicBezTo>
                <a:cubicBezTo>
                  <a:pt x="2032449" y="1994514"/>
                  <a:pt x="2037349" y="1989489"/>
                  <a:pt x="2043504" y="1989489"/>
                </a:cubicBezTo>
                <a:close/>
                <a:moveTo>
                  <a:pt x="1003535" y="1988735"/>
                </a:moveTo>
                <a:cubicBezTo>
                  <a:pt x="1012329" y="1988735"/>
                  <a:pt x="1019363" y="1995770"/>
                  <a:pt x="1019363" y="2004437"/>
                </a:cubicBezTo>
                <a:cubicBezTo>
                  <a:pt x="1019363" y="2013105"/>
                  <a:pt x="1012329" y="2020139"/>
                  <a:pt x="1003662" y="2020139"/>
                </a:cubicBezTo>
                <a:cubicBezTo>
                  <a:pt x="994868" y="2020139"/>
                  <a:pt x="987834" y="2013105"/>
                  <a:pt x="987834" y="2004437"/>
                </a:cubicBezTo>
                <a:cubicBezTo>
                  <a:pt x="987834" y="1995770"/>
                  <a:pt x="994743" y="1988610"/>
                  <a:pt x="1003535" y="1988735"/>
                </a:cubicBezTo>
                <a:close/>
                <a:moveTo>
                  <a:pt x="354234" y="1983711"/>
                </a:moveTo>
                <a:cubicBezTo>
                  <a:pt x="357626" y="1983711"/>
                  <a:pt x="360390" y="1986475"/>
                  <a:pt x="360390" y="1989866"/>
                </a:cubicBezTo>
                <a:cubicBezTo>
                  <a:pt x="360390" y="1993258"/>
                  <a:pt x="357626" y="1996021"/>
                  <a:pt x="354234" y="1996021"/>
                </a:cubicBezTo>
                <a:cubicBezTo>
                  <a:pt x="350717" y="1996021"/>
                  <a:pt x="347954" y="1993258"/>
                  <a:pt x="347954" y="1989866"/>
                </a:cubicBezTo>
                <a:cubicBezTo>
                  <a:pt x="347828" y="1986475"/>
                  <a:pt x="350717" y="1983711"/>
                  <a:pt x="354234" y="1983711"/>
                </a:cubicBezTo>
                <a:close/>
                <a:moveTo>
                  <a:pt x="2584776" y="1981700"/>
                </a:moveTo>
                <a:cubicBezTo>
                  <a:pt x="2595077" y="1981575"/>
                  <a:pt x="2603619" y="1989992"/>
                  <a:pt x="2603619" y="2000417"/>
                </a:cubicBezTo>
                <a:cubicBezTo>
                  <a:pt x="2603745" y="2010718"/>
                  <a:pt x="2595328" y="2019260"/>
                  <a:pt x="2584903" y="2019260"/>
                </a:cubicBezTo>
                <a:cubicBezTo>
                  <a:pt x="2574602" y="2019385"/>
                  <a:pt x="2566060" y="2010969"/>
                  <a:pt x="2566060" y="2000544"/>
                </a:cubicBezTo>
                <a:cubicBezTo>
                  <a:pt x="2566060" y="1990117"/>
                  <a:pt x="2574351" y="1981700"/>
                  <a:pt x="2584776" y="1981700"/>
                </a:cubicBezTo>
                <a:close/>
                <a:moveTo>
                  <a:pt x="879807" y="1974666"/>
                </a:moveTo>
                <a:cubicBezTo>
                  <a:pt x="890860" y="1974666"/>
                  <a:pt x="899779" y="1983459"/>
                  <a:pt x="899779" y="1994514"/>
                </a:cubicBezTo>
                <a:cubicBezTo>
                  <a:pt x="899779" y="2005442"/>
                  <a:pt x="890986" y="2014486"/>
                  <a:pt x="879932" y="2014486"/>
                </a:cubicBezTo>
                <a:cubicBezTo>
                  <a:pt x="868878" y="2014486"/>
                  <a:pt x="859959" y="2005694"/>
                  <a:pt x="859959" y="1994639"/>
                </a:cubicBezTo>
                <a:cubicBezTo>
                  <a:pt x="859959" y="1983585"/>
                  <a:pt x="868753" y="1974666"/>
                  <a:pt x="879807" y="1974666"/>
                </a:cubicBezTo>
                <a:close/>
                <a:moveTo>
                  <a:pt x="248214" y="1968889"/>
                </a:moveTo>
                <a:cubicBezTo>
                  <a:pt x="249345" y="1968889"/>
                  <a:pt x="250224" y="1969769"/>
                  <a:pt x="250224" y="1970899"/>
                </a:cubicBezTo>
                <a:cubicBezTo>
                  <a:pt x="250224" y="1972030"/>
                  <a:pt x="249345" y="1972909"/>
                  <a:pt x="248214" y="1972909"/>
                </a:cubicBezTo>
                <a:cubicBezTo>
                  <a:pt x="247084" y="1972909"/>
                  <a:pt x="246205" y="1972030"/>
                  <a:pt x="246205" y="1970899"/>
                </a:cubicBezTo>
                <a:cubicBezTo>
                  <a:pt x="246205" y="1969769"/>
                  <a:pt x="247084" y="1968889"/>
                  <a:pt x="248214" y="1968889"/>
                </a:cubicBezTo>
                <a:close/>
                <a:moveTo>
                  <a:pt x="2166982" y="1968261"/>
                </a:moveTo>
                <a:cubicBezTo>
                  <a:pt x="2178916" y="1968261"/>
                  <a:pt x="2188713" y="1977933"/>
                  <a:pt x="2188713" y="1989867"/>
                </a:cubicBezTo>
                <a:cubicBezTo>
                  <a:pt x="2188713" y="2001801"/>
                  <a:pt x="2179041" y="2011598"/>
                  <a:pt x="2167107" y="2011598"/>
                </a:cubicBezTo>
                <a:cubicBezTo>
                  <a:pt x="2155175" y="2011598"/>
                  <a:pt x="2145376" y="2001926"/>
                  <a:pt x="2145376" y="1989992"/>
                </a:cubicBezTo>
                <a:cubicBezTo>
                  <a:pt x="2145376" y="1977933"/>
                  <a:pt x="2155048" y="1968261"/>
                  <a:pt x="2166982" y="1968261"/>
                </a:cubicBezTo>
                <a:close/>
                <a:moveTo>
                  <a:pt x="2692808" y="1961854"/>
                </a:moveTo>
                <a:cubicBezTo>
                  <a:pt x="2703610" y="1961729"/>
                  <a:pt x="2712404" y="1970397"/>
                  <a:pt x="2712404" y="1981200"/>
                </a:cubicBezTo>
                <a:cubicBezTo>
                  <a:pt x="2712404" y="1992003"/>
                  <a:pt x="2703735" y="2000797"/>
                  <a:pt x="2692933" y="2000797"/>
                </a:cubicBezTo>
                <a:cubicBezTo>
                  <a:pt x="2682130" y="2000922"/>
                  <a:pt x="2673337" y="1992255"/>
                  <a:pt x="2673337" y="1981451"/>
                </a:cubicBezTo>
                <a:cubicBezTo>
                  <a:pt x="2673337" y="1970774"/>
                  <a:pt x="2682004" y="1961980"/>
                  <a:pt x="2692808" y="1961854"/>
                </a:cubicBezTo>
                <a:close/>
                <a:moveTo>
                  <a:pt x="762357" y="1957834"/>
                </a:moveTo>
                <a:cubicBezTo>
                  <a:pt x="774918" y="1957834"/>
                  <a:pt x="785219" y="1968009"/>
                  <a:pt x="785219" y="1980570"/>
                </a:cubicBezTo>
                <a:cubicBezTo>
                  <a:pt x="785219" y="1993131"/>
                  <a:pt x="775043" y="2003432"/>
                  <a:pt x="762482" y="2003432"/>
                </a:cubicBezTo>
                <a:cubicBezTo>
                  <a:pt x="749920" y="2003432"/>
                  <a:pt x="739621" y="1993257"/>
                  <a:pt x="739621" y="1980695"/>
                </a:cubicBezTo>
                <a:cubicBezTo>
                  <a:pt x="739621" y="1968134"/>
                  <a:pt x="749795" y="1957959"/>
                  <a:pt x="762357" y="1957834"/>
                </a:cubicBezTo>
                <a:close/>
                <a:moveTo>
                  <a:pt x="143954" y="1950172"/>
                </a:moveTo>
                <a:cubicBezTo>
                  <a:pt x="144583" y="1950172"/>
                  <a:pt x="145085" y="1950674"/>
                  <a:pt x="145085" y="1951302"/>
                </a:cubicBezTo>
                <a:cubicBezTo>
                  <a:pt x="145085" y="1951930"/>
                  <a:pt x="144583" y="1952432"/>
                  <a:pt x="143954" y="1952432"/>
                </a:cubicBezTo>
                <a:cubicBezTo>
                  <a:pt x="143326" y="1952432"/>
                  <a:pt x="142824" y="1951930"/>
                  <a:pt x="142824" y="1951302"/>
                </a:cubicBezTo>
                <a:cubicBezTo>
                  <a:pt x="142824" y="1950674"/>
                  <a:pt x="143326" y="1950172"/>
                  <a:pt x="143954" y="1950172"/>
                </a:cubicBezTo>
                <a:close/>
                <a:moveTo>
                  <a:pt x="2284306" y="1948162"/>
                </a:moveTo>
                <a:cubicBezTo>
                  <a:pt x="2299255" y="1948037"/>
                  <a:pt x="2311439" y="1960095"/>
                  <a:pt x="2311439" y="1975043"/>
                </a:cubicBezTo>
                <a:cubicBezTo>
                  <a:pt x="2311565" y="1989992"/>
                  <a:pt x="2299506" y="2002176"/>
                  <a:pt x="2284558" y="2002176"/>
                </a:cubicBezTo>
                <a:cubicBezTo>
                  <a:pt x="2269610" y="2002301"/>
                  <a:pt x="2257426" y="1990243"/>
                  <a:pt x="2257426" y="1975295"/>
                </a:cubicBezTo>
                <a:cubicBezTo>
                  <a:pt x="2257299" y="1960347"/>
                  <a:pt x="2269358" y="1948162"/>
                  <a:pt x="2284306" y="1948162"/>
                </a:cubicBezTo>
                <a:close/>
                <a:moveTo>
                  <a:pt x="1210801" y="1946403"/>
                </a:moveTo>
                <a:cubicBezTo>
                  <a:pt x="1210927" y="1946403"/>
                  <a:pt x="1211052" y="1946655"/>
                  <a:pt x="1211052" y="1946655"/>
                </a:cubicBezTo>
                <a:cubicBezTo>
                  <a:pt x="1211052" y="1946781"/>
                  <a:pt x="1210927" y="1946906"/>
                  <a:pt x="1210801" y="1946906"/>
                </a:cubicBezTo>
                <a:cubicBezTo>
                  <a:pt x="1210675" y="1946906"/>
                  <a:pt x="1210550" y="1946781"/>
                  <a:pt x="1210550" y="1946655"/>
                </a:cubicBezTo>
                <a:cubicBezTo>
                  <a:pt x="1210550" y="1946529"/>
                  <a:pt x="1210675" y="1946529"/>
                  <a:pt x="1210801" y="1946403"/>
                </a:cubicBezTo>
                <a:close/>
                <a:moveTo>
                  <a:pt x="2798574" y="1945022"/>
                </a:moveTo>
                <a:cubicBezTo>
                  <a:pt x="2807743" y="1945022"/>
                  <a:pt x="2815280" y="1952434"/>
                  <a:pt x="2815280" y="1961603"/>
                </a:cubicBezTo>
                <a:cubicBezTo>
                  <a:pt x="2815280" y="1970773"/>
                  <a:pt x="2807869" y="1978310"/>
                  <a:pt x="2798699" y="1978310"/>
                </a:cubicBezTo>
                <a:cubicBezTo>
                  <a:pt x="2789529" y="1978310"/>
                  <a:pt x="2781992" y="1970898"/>
                  <a:pt x="2781992" y="1961729"/>
                </a:cubicBezTo>
                <a:cubicBezTo>
                  <a:pt x="2781992" y="1952559"/>
                  <a:pt x="2789404" y="1945022"/>
                  <a:pt x="2798574" y="1945022"/>
                </a:cubicBezTo>
                <a:close/>
                <a:moveTo>
                  <a:pt x="1835861" y="1944143"/>
                </a:moveTo>
                <a:cubicBezTo>
                  <a:pt x="1835987" y="1944143"/>
                  <a:pt x="1836113" y="1944268"/>
                  <a:pt x="1836113" y="1944394"/>
                </a:cubicBezTo>
                <a:cubicBezTo>
                  <a:pt x="1836113" y="1944520"/>
                  <a:pt x="1835987" y="1944645"/>
                  <a:pt x="1835861" y="1944645"/>
                </a:cubicBezTo>
                <a:cubicBezTo>
                  <a:pt x="1835735" y="1944645"/>
                  <a:pt x="1835610" y="1944520"/>
                  <a:pt x="1835610" y="1944394"/>
                </a:cubicBezTo>
                <a:cubicBezTo>
                  <a:pt x="1835610" y="1944268"/>
                  <a:pt x="1835735" y="1944143"/>
                  <a:pt x="1835861" y="1944143"/>
                </a:cubicBezTo>
                <a:close/>
                <a:moveTo>
                  <a:pt x="649680" y="1943388"/>
                </a:moveTo>
                <a:cubicBezTo>
                  <a:pt x="661236" y="1943388"/>
                  <a:pt x="670783" y="1952809"/>
                  <a:pt x="670783" y="1964366"/>
                </a:cubicBezTo>
                <a:cubicBezTo>
                  <a:pt x="670783" y="1976047"/>
                  <a:pt x="661362" y="1985468"/>
                  <a:pt x="649805" y="1985468"/>
                </a:cubicBezTo>
                <a:cubicBezTo>
                  <a:pt x="638123" y="1985468"/>
                  <a:pt x="628702" y="1976047"/>
                  <a:pt x="628702" y="1964491"/>
                </a:cubicBezTo>
                <a:cubicBezTo>
                  <a:pt x="628577" y="1952809"/>
                  <a:pt x="637997" y="1943388"/>
                  <a:pt x="649680" y="1943388"/>
                </a:cubicBezTo>
                <a:close/>
                <a:moveTo>
                  <a:pt x="1077523" y="1939871"/>
                </a:moveTo>
                <a:cubicBezTo>
                  <a:pt x="1080287" y="1939871"/>
                  <a:pt x="1082422" y="1942133"/>
                  <a:pt x="1082422" y="1944771"/>
                </a:cubicBezTo>
                <a:cubicBezTo>
                  <a:pt x="1082548" y="1947534"/>
                  <a:pt x="1080287" y="1949671"/>
                  <a:pt x="1077650" y="1949671"/>
                </a:cubicBezTo>
                <a:cubicBezTo>
                  <a:pt x="1075012" y="1949796"/>
                  <a:pt x="1072751" y="1947534"/>
                  <a:pt x="1072751" y="1944896"/>
                </a:cubicBezTo>
                <a:cubicBezTo>
                  <a:pt x="1072751" y="1942133"/>
                  <a:pt x="1074886" y="1939996"/>
                  <a:pt x="1077523" y="1939871"/>
                </a:cubicBezTo>
                <a:close/>
                <a:moveTo>
                  <a:pt x="1969012" y="1936229"/>
                </a:moveTo>
                <a:cubicBezTo>
                  <a:pt x="1971902" y="1936229"/>
                  <a:pt x="1974289" y="1938616"/>
                  <a:pt x="1974289" y="1941504"/>
                </a:cubicBezTo>
                <a:cubicBezTo>
                  <a:pt x="1974289" y="1944520"/>
                  <a:pt x="1971902" y="1946906"/>
                  <a:pt x="1969012" y="1946906"/>
                </a:cubicBezTo>
                <a:cubicBezTo>
                  <a:pt x="1966124" y="1946906"/>
                  <a:pt x="1963737" y="1944520"/>
                  <a:pt x="1963737" y="1941631"/>
                </a:cubicBezTo>
                <a:cubicBezTo>
                  <a:pt x="1963737" y="1938741"/>
                  <a:pt x="1966124" y="1936354"/>
                  <a:pt x="1969012" y="1936229"/>
                </a:cubicBezTo>
                <a:close/>
                <a:moveTo>
                  <a:pt x="2396984" y="1931456"/>
                </a:moveTo>
                <a:cubicBezTo>
                  <a:pt x="2411681" y="1931456"/>
                  <a:pt x="2423615" y="1943265"/>
                  <a:pt x="2423615" y="1957961"/>
                </a:cubicBezTo>
                <a:cubicBezTo>
                  <a:pt x="2423615" y="1972658"/>
                  <a:pt x="2411806" y="1984591"/>
                  <a:pt x="2397109" y="1984591"/>
                </a:cubicBezTo>
                <a:cubicBezTo>
                  <a:pt x="2382537" y="1984591"/>
                  <a:pt x="2370478" y="1972783"/>
                  <a:pt x="2370478" y="1958086"/>
                </a:cubicBezTo>
                <a:cubicBezTo>
                  <a:pt x="2370478" y="1943515"/>
                  <a:pt x="2382286" y="1931581"/>
                  <a:pt x="2396984" y="1931456"/>
                </a:cubicBezTo>
                <a:close/>
                <a:moveTo>
                  <a:pt x="2902584" y="1930953"/>
                </a:moveTo>
                <a:cubicBezTo>
                  <a:pt x="2908362" y="1930953"/>
                  <a:pt x="2913010" y="1935600"/>
                  <a:pt x="2913010" y="1941379"/>
                </a:cubicBezTo>
                <a:cubicBezTo>
                  <a:pt x="2913136" y="1947032"/>
                  <a:pt x="2908487" y="1951805"/>
                  <a:pt x="2902710" y="1951805"/>
                </a:cubicBezTo>
                <a:cubicBezTo>
                  <a:pt x="2897057" y="1951805"/>
                  <a:pt x="2892283" y="1947157"/>
                  <a:pt x="2892283" y="1941379"/>
                </a:cubicBezTo>
                <a:cubicBezTo>
                  <a:pt x="2892283" y="1935600"/>
                  <a:pt x="2896931" y="1930953"/>
                  <a:pt x="2902584" y="1930953"/>
                </a:cubicBezTo>
                <a:close/>
                <a:moveTo>
                  <a:pt x="540395" y="1930701"/>
                </a:moveTo>
                <a:cubicBezTo>
                  <a:pt x="549188" y="1930576"/>
                  <a:pt x="556349" y="1937736"/>
                  <a:pt x="556349" y="1946530"/>
                </a:cubicBezTo>
                <a:cubicBezTo>
                  <a:pt x="556349" y="1955322"/>
                  <a:pt x="549188" y="1962482"/>
                  <a:pt x="540395" y="1962482"/>
                </a:cubicBezTo>
                <a:cubicBezTo>
                  <a:pt x="531601" y="1962608"/>
                  <a:pt x="524441" y="1955447"/>
                  <a:pt x="524441" y="1946655"/>
                </a:cubicBezTo>
                <a:cubicBezTo>
                  <a:pt x="524316" y="1937863"/>
                  <a:pt x="531476" y="1930701"/>
                  <a:pt x="540395" y="1930701"/>
                </a:cubicBezTo>
                <a:close/>
                <a:moveTo>
                  <a:pt x="954546" y="1922661"/>
                </a:moveTo>
                <a:cubicBezTo>
                  <a:pt x="961204" y="1922536"/>
                  <a:pt x="966731" y="1927937"/>
                  <a:pt x="966731" y="1934720"/>
                </a:cubicBezTo>
                <a:cubicBezTo>
                  <a:pt x="966731" y="1941378"/>
                  <a:pt x="961204" y="1946905"/>
                  <a:pt x="954546" y="1946905"/>
                </a:cubicBezTo>
                <a:cubicBezTo>
                  <a:pt x="947889" y="1946905"/>
                  <a:pt x="942362" y="1941504"/>
                  <a:pt x="942362" y="1934720"/>
                </a:cubicBezTo>
                <a:cubicBezTo>
                  <a:pt x="942362" y="1927937"/>
                  <a:pt x="947763" y="1922410"/>
                  <a:pt x="954546" y="1922661"/>
                </a:cubicBezTo>
                <a:close/>
                <a:moveTo>
                  <a:pt x="433747" y="1921657"/>
                </a:moveTo>
                <a:cubicBezTo>
                  <a:pt x="437138" y="1921657"/>
                  <a:pt x="439902" y="1924421"/>
                  <a:pt x="439902" y="1927812"/>
                </a:cubicBezTo>
                <a:cubicBezTo>
                  <a:pt x="439902" y="1931204"/>
                  <a:pt x="437138" y="1933968"/>
                  <a:pt x="433747" y="1933968"/>
                </a:cubicBezTo>
                <a:cubicBezTo>
                  <a:pt x="430230" y="1933968"/>
                  <a:pt x="427466" y="1931204"/>
                  <a:pt x="427466" y="1927812"/>
                </a:cubicBezTo>
                <a:cubicBezTo>
                  <a:pt x="427466" y="1924421"/>
                  <a:pt x="430230" y="1921657"/>
                  <a:pt x="433747" y="1921657"/>
                </a:cubicBezTo>
                <a:close/>
                <a:moveTo>
                  <a:pt x="3005208" y="1917512"/>
                </a:moveTo>
                <a:cubicBezTo>
                  <a:pt x="3007093" y="1917512"/>
                  <a:pt x="3008601" y="1918893"/>
                  <a:pt x="3008601" y="1920778"/>
                </a:cubicBezTo>
                <a:cubicBezTo>
                  <a:pt x="3008601" y="1922538"/>
                  <a:pt x="3007218" y="1924045"/>
                  <a:pt x="3005334" y="1924045"/>
                </a:cubicBezTo>
                <a:cubicBezTo>
                  <a:pt x="3003576" y="1924045"/>
                  <a:pt x="3002068" y="1922538"/>
                  <a:pt x="3002068" y="1920778"/>
                </a:cubicBezTo>
                <a:cubicBezTo>
                  <a:pt x="3002068" y="1918893"/>
                  <a:pt x="3003576" y="1917385"/>
                  <a:pt x="3005208" y="1917512"/>
                </a:cubicBezTo>
                <a:close/>
                <a:moveTo>
                  <a:pt x="2091990" y="1916381"/>
                </a:moveTo>
                <a:cubicBezTo>
                  <a:pt x="2099779" y="1916256"/>
                  <a:pt x="2106186" y="1922663"/>
                  <a:pt x="2106186" y="1930450"/>
                </a:cubicBezTo>
                <a:cubicBezTo>
                  <a:pt x="2106311" y="1938239"/>
                  <a:pt x="2099905" y="1944646"/>
                  <a:pt x="2092117" y="1944646"/>
                </a:cubicBezTo>
                <a:cubicBezTo>
                  <a:pt x="2084328" y="1944771"/>
                  <a:pt x="2077922" y="1938364"/>
                  <a:pt x="2077922" y="1930577"/>
                </a:cubicBezTo>
                <a:cubicBezTo>
                  <a:pt x="2077796" y="1922788"/>
                  <a:pt x="2084203" y="1916381"/>
                  <a:pt x="2091990" y="1916381"/>
                </a:cubicBezTo>
                <a:close/>
                <a:moveTo>
                  <a:pt x="2506142" y="1915754"/>
                </a:moveTo>
                <a:cubicBezTo>
                  <a:pt x="2519206" y="1915754"/>
                  <a:pt x="2529758" y="1926306"/>
                  <a:pt x="2529883" y="1939370"/>
                </a:cubicBezTo>
                <a:cubicBezTo>
                  <a:pt x="2529883" y="1952434"/>
                  <a:pt x="2519331" y="1963111"/>
                  <a:pt x="2506267" y="1963111"/>
                </a:cubicBezTo>
                <a:cubicBezTo>
                  <a:pt x="2493203" y="1963111"/>
                  <a:pt x="2482526" y="1952559"/>
                  <a:pt x="2482526" y="1939495"/>
                </a:cubicBezTo>
                <a:cubicBezTo>
                  <a:pt x="2482526" y="1926431"/>
                  <a:pt x="2493078" y="1915879"/>
                  <a:pt x="2506142" y="1915754"/>
                </a:cubicBezTo>
                <a:close/>
                <a:moveTo>
                  <a:pt x="329111" y="1904574"/>
                </a:moveTo>
                <a:cubicBezTo>
                  <a:pt x="331246" y="1904574"/>
                  <a:pt x="332879" y="1906207"/>
                  <a:pt x="332879" y="1908343"/>
                </a:cubicBezTo>
                <a:cubicBezTo>
                  <a:pt x="332879" y="1910353"/>
                  <a:pt x="331121" y="1912111"/>
                  <a:pt x="329111" y="1912111"/>
                </a:cubicBezTo>
                <a:cubicBezTo>
                  <a:pt x="327101" y="1912111"/>
                  <a:pt x="325342" y="1910353"/>
                  <a:pt x="325342" y="1908343"/>
                </a:cubicBezTo>
                <a:cubicBezTo>
                  <a:pt x="325342" y="1906332"/>
                  <a:pt x="327101" y="1904574"/>
                  <a:pt x="329111" y="1904574"/>
                </a:cubicBezTo>
                <a:close/>
                <a:moveTo>
                  <a:pt x="838352" y="1900177"/>
                </a:moveTo>
                <a:cubicBezTo>
                  <a:pt x="849406" y="1900177"/>
                  <a:pt x="858325" y="1908970"/>
                  <a:pt x="858325" y="1920025"/>
                </a:cubicBezTo>
                <a:cubicBezTo>
                  <a:pt x="858325" y="1930953"/>
                  <a:pt x="849532" y="1939997"/>
                  <a:pt x="838478" y="1939997"/>
                </a:cubicBezTo>
                <a:cubicBezTo>
                  <a:pt x="827424" y="1939997"/>
                  <a:pt x="818505" y="1931205"/>
                  <a:pt x="818505" y="1920150"/>
                </a:cubicBezTo>
                <a:cubicBezTo>
                  <a:pt x="818380" y="1909096"/>
                  <a:pt x="827297" y="1900177"/>
                  <a:pt x="838352" y="1900177"/>
                </a:cubicBezTo>
                <a:close/>
                <a:moveTo>
                  <a:pt x="2612664" y="1899172"/>
                </a:moveTo>
                <a:cubicBezTo>
                  <a:pt x="2624096" y="1899172"/>
                  <a:pt x="2633518" y="1908342"/>
                  <a:pt x="2633518" y="1919898"/>
                </a:cubicBezTo>
                <a:cubicBezTo>
                  <a:pt x="2633518" y="1931330"/>
                  <a:pt x="2624221" y="1940751"/>
                  <a:pt x="2612791" y="1940751"/>
                </a:cubicBezTo>
                <a:cubicBezTo>
                  <a:pt x="2601359" y="1940751"/>
                  <a:pt x="2591937" y="1931455"/>
                  <a:pt x="2591937" y="1920025"/>
                </a:cubicBezTo>
                <a:cubicBezTo>
                  <a:pt x="2591937" y="1908467"/>
                  <a:pt x="2601234" y="1899172"/>
                  <a:pt x="2612664" y="1899172"/>
                </a:cubicBezTo>
                <a:close/>
                <a:moveTo>
                  <a:pt x="2207933" y="1893520"/>
                </a:moveTo>
                <a:cubicBezTo>
                  <a:pt x="2219867" y="1893520"/>
                  <a:pt x="2229664" y="1903067"/>
                  <a:pt x="2229664" y="1915126"/>
                </a:cubicBezTo>
                <a:cubicBezTo>
                  <a:pt x="2229789" y="1927060"/>
                  <a:pt x="2219992" y="1936857"/>
                  <a:pt x="2208058" y="1936857"/>
                </a:cubicBezTo>
                <a:cubicBezTo>
                  <a:pt x="2196125" y="1936857"/>
                  <a:pt x="2186453" y="1927185"/>
                  <a:pt x="2186327" y="1915251"/>
                </a:cubicBezTo>
                <a:cubicBezTo>
                  <a:pt x="2186327" y="1903192"/>
                  <a:pt x="2195999" y="1893395"/>
                  <a:pt x="2207933" y="1893520"/>
                </a:cubicBezTo>
                <a:close/>
                <a:moveTo>
                  <a:pt x="1151635" y="1885103"/>
                </a:moveTo>
                <a:cubicBezTo>
                  <a:pt x="1151762" y="1885103"/>
                  <a:pt x="1151887" y="1885228"/>
                  <a:pt x="1151887" y="1885354"/>
                </a:cubicBezTo>
                <a:cubicBezTo>
                  <a:pt x="1151887" y="1885480"/>
                  <a:pt x="1151762" y="1885605"/>
                  <a:pt x="1151635" y="1885605"/>
                </a:cubicBezTo>
                <a:cubicBezTo>
                  <a:pt x="1151510" y="1885605"/>
                  <a:pt x="1151385" y="1885480"/>
                  <a:pt x="1151385" y="1885354"/>
                </a:cubicBezTo>
                <a:cubicBezTo>
                  <a:pt x="1151385" y="1885228"/>
                  <a:pt x="1151510" y="1885103"/>
                  <a:pt x="1151635" y="1885103"/>
                </a:cubicBezTo>
                <a:close/>
                <a:moveTo>
                  <a:pt x="226232" y="1885103"/>
                </a:moveTo>
                <a:cubicBezTo>
                  <a:pt x="227990" y="1885103"/>
                  <a:pt x="229497" y="1886485"/>
                  <a:pt x="229497" y="1888368"/>
                </a:cubicBezTo>
                <a:cubicBezTo>
                  <a:pt x="229622" y="1890253"/>
                  <a:pt x="228115" y="1891760"/>
                  <a:pt x="226232" y="1891760"/>
                </a:cubicBezTo>
                <a:cubicBezTo>
                  <a:pt x="224472" y="1891760"/>
                  <a:pt x="222965" y="1890378"/>
                  <a:pt x="222965" y="1888495"/>
                </a:cubicBezTo>
                <a:cubicBezTo>
                  <a:pt x="222965" y="1886610"/>
                  <a:pt x="224347" y="1885228"/>
                  <a:pt x="226232" y="1885103"/>
                </a:cubicBezTo>
                <a:close/>
                <a:moveTo>
                  <a:pt x="1894525" y="1882340"/>
                </a:moveTo>
                <a:cubicBezTo>
                  <a:pt x="1894650" y="1882340"/>
                  <a:pt x="1894776" y="1882465"/>
                  <a:pt x="1894776" y="1882591"/>
                </a:cubicBezTo>
                <a:cubicBezTo>
                  <a:pt x="1894776" y="1882717"/>
                  <a:pt x="1894650" y="1882842"/>
                  <a:pt x="1894525" y="1882842"/>
                </a:cubicBezTo>
                <a:cubicBezTo>
                  <a:pt x="1894398" y="1882842"/>
                  <a:pt x="1894273" y="1882717"/>
                  <a:pt x="1894273" y="1882591"/>
                </a:cubicBezTo>
                <a:cubicBezTo>
                  <a:pt x="1894273" y="1882591"/>
                  <a:pt x="1894525" y="1882465"/>
                  <a:pt x="1894525" y="1882340"/>
                </a:cubicBezTo>
                <a:close/>
                <a:moveTo>
                  <a:pt x="2717175" y="1880330"/>
                </a:moveTo>
                <a:cubicBezTo>
                  <a:pt x="2727852" y="1880205"/>
                  <a:pt x="2736645" y="1888872"/>
                  <a:pt x="2736645" y="1899674"/>
                </a:cubicBezTo>
                <a:cubicBezTo>
                  <a:pt x="2736771" y="1910478"/>
                  <a:pt x="2727977" y="1919270"/>
                  <a:pt x="2717300" y="1919270"/>
                </a:cubicBezTo>
                <a:cubicBezTo>
                  <a:pt x="2706498" y="1919270"/>
                  <a:pt x="2697704" y="1910603"/>
                  <a:pt x="2697704" y="1899801"/>
                </a:cubicBezTo>
                <a:cubicBezTo>
                  <a:pt x="2697704" y="1888997"/>
                  <a:pt x="2706371" y="1880330"/>
                  <a:pt x="2717175" y="1880330"/>
                </a:cubicBezTo>
                <a:close/>
                <a:moveTo>
                  <a:pt x="726931" y="1878195"/>
                </a:moveTo>
                <a:cubicBezTo>
                  <a:pt x="740749" y="1878069"/>
                  <a:pt x="751928" y="1889249"/>
                  <a:pt x="752053" y="1903066"/>
                </a:cubicBezTo>
                <a:cubicBezTo>
                  <a:pt x="752180" y="1916885"/>
                  <a:pt x="741001" y="1928189"/>
                  <a:pt x="727183" y="1928189"/>
                </a:cubicBezTo>
                <a:cubicBezTo>
                  <a:pt x="713366" y="1928189"/>
                  <a:pt x="702186" y="1917010"/>
                  <a:pt x="702061" y="1903192"/>
                </a:cubicBezTo>
                <a:cubicBezTo>
                  <a:pt x="702061" y="1889375"/>
                  <a:pt x="713240" y="1878195"/>
                  <a:pt x="726931" y="1878195"/>
                </a:cubicBezTo>
                <a:close/>
                <a:moveTo>
                  <a:pt x="2319226" y="1872039"/>
                </a:moveTo>
                <a:cubicBezTo>
                  <a:pt x="2333044" y="1871914"/>
                  <a:pt x="2344474" y="1883219"/>
                  <a:pt x="2344474" y="1897162"/>
                </a:cubicBezTo>
                <a:cubicBezTo>
                  <a:pt x="2344474" y="1911106"/>
                  <a:pt x="2333295" y="1922536"/>
                  <a:pt x="2319351" y="1922536"/>
                </a:cubicBezTo>
                <a:cubicBezTo>
                  <a:pt x="2305409" y="1922536"/>
                  <a:pt x="2294103" y="1911357"/>
                  <a:pt x="2293978" y="1897413"/>
                </a:cubicBezTo>
                <a:cubicBezTo>
                  <a:pt x="2293852" y="1883471"/>
                  <a:pt x="2305157" y="1872165"/>
                  <a:pt x="2319226" y="1872039"/>
                </a:cubicBezTo>
                <a:close/>
                <a:moveTo>
                  <a:pt x="1029413" y="1871412"/>
                </a:moveTo>
                <a:cubicBezTo>
                  <a:pt x="1031172" y="1871412"/>
                  <a:pt x="1032554" y="1872794"/>
                  <a:pt x="1032554" y="1874552"/>
                </a:cubicBezTo>
                <a:cubicBezTo>
                  <a:pt x="1032554" y="1876311"/>
                  <a:pt x="1031047" y="1877694"/>
                  <a:pt x="1029413" y="1877694"/>
                </a:cubicBezTo>
                <a:cubicBezTo>
                  <a:pt x="1027655" y="1877819"/>
                  <a:pt x="1026273" y="1876311"/>
                  <a:pt x="1026273" y="1874679"/>
                </a:cubicBezTo>
                <a:cubicBezTo>
                  <a:pt x="1026273" y="1872920"/>
                  <a:pt x="1027655" y="1871537"/>
                  <a:pt x="1029413" y="1871412"/>
                </a:cubicBezTo>
                <a:close/>
                <a:moveTo>
                  <a:pt x="2016745" y="1869276"/>
                </a:moveTo>
                <a:cubicBezTo>
                  <a:pt x="2017752" y="1869276"/>
                  <a:pt x="2018505" y="1870029"/>
                  <a:pt x="2018505" y="1871034"/>
                </a:cubicBezTo>
                <a:cubicBezTo>
                  <a:pt x="2018505" y="1872040"/>
                  <a:pt x="2017752" y="1872793"/>
                  <a:pt x="2016745" y="1872793"/>
                </a:cubicBezTo>
                <a:cubicBezTo>
                  <a:pt x="2015740" y="1872793"/>
                  <a:pt x="2014987" y="1872040"/>
                  <a:pt x="2014987" y="1871034"/>
                </a:cubicBezTo>
                <a:cubicBezTo>
                  <a:pt x="2014987" y="1870029"/>
                  <a:pt x="2015740" y="1869276"/>
                  <a:pt x="2016745" y="1869276"/>
                </a:cubicBezTo>
                <a:close/>
                <a:moveTo>
                  <a:pt x="124610" y="1866512"/>
                </a:moveTo>
                <a:cubicBezTo>
                  <a:pt x="125615" y="1866512"/>
                  <a:pt x="126368" y="1867265"/>
                  <a:pt x="126368" y="1868270"/>
                </a:cubicBezTo>
                <a:cubicBezTo>
                  <a:pt x="126368" y="1869276"/>
                  <a:pt x="125615" y="1870029"/>
                  <a:pt x="124610" y="1870029"/>
                </a:cubicBezTo>
                <a:cubicBezTo>
                  <a:pt x="123605" y="1870029"/>
                  <a:pt x="122851" y="1869276"/>
                  <a:pt x="122851" y="1868270"/>
                </a:cubicBezTo>
                <a:cubicBezTo>
                  <a:pt x="122851" y="1867265"/>
                  <a:pt x="123730" y="1866512"/>
                  <a:pt x="124610" y="1866512"/>
                </a:cubicBezTo>
                <a:close/>
                <a:moveTo>
                  <a:pt x="619406" y="1865382"/>
                </a:moveTo>
                <a:cubicBezTo>
                  <a:pt x="630085" y="1865382"/>
                  <a:pt x="638752" y="1873924"/>
                  <a:pt x="638752" y="1884601"/>
                </a:cubicBezTo>
                <a:cubicBezTo>
                  <a:pt x="638752" y="1895280"/>
                  <a:pt x="630210" y="1903947"/>
                  <a:pt x="619533" y="1903947"/>
                </a:cubicBezTo>
                <a:cubicBezTo>
                  <a:pt x="608854" y="1903947"/>
                  <a:pt x="600187" y="1895405"/>
                  <a:pt x="600187" y="1884727"/>
                </a:cubicBezTo>
                <a:cubicBezTo>
                  <a:pt x="600187" y="1874049"/>
                  <a:pt x="608729" y="1865507"/>
                  <a:pt x="619406" y="1865382"/>
                </a:cubicBezTo>
                <a:close/>
                <a:moveTo>
                  <a:pt x="2819803" y="1865004"/>
                </a:moveTo>
                <a:cubicBezTo>
                  <a:pt x="2827592" y="1865004"/>
                  <a:pt x="2833997" y="1871286"/>
                  <a:pt x="2833997" y="1879073"/>
                </a:cubicBezTo>
                <a:cubicBezTo>
                  <a:pt x="2834122" y="1886862"/>
                  <a:pt x="2827717" y="1893269"/>
                  <a:pt x="2819928" y="1893269"/>
                </a:cubicBezTo>
                <a:cubicBezTo>
                  <a:pt x="2812141" y="1893394"/>
                  <a:pt x="2805734" y="1886987"/>
                  <a:pt x="2805734" y="1879200"/>
                </a:cubicBezTo>
                <a:cubicBezTo>
                  <a:pt x="2805734" y="1871286"/>
                  <a:pt x="2812016" y="1864879"/>
                  <a:pt x="2819803" y="1865004"/>
                </a:cubicBezTo>
                <a:close/>
                <a:moveTo>
                  <a:pt x="2921300" y="1853072"/>
                </a:moveTo>
                <a:cubicBezTo>
                  <a:pt x="2924189" y="1852946"/>
                  <a:pt x="2926449" y="1855333"/>
                  <a:pt x="2926449" y="1858097"/>
                </a:cubicBezTo>
                <a:cubicBezTo>
                  <a:pt x="2926449" y="1860985"/>
                  <a:pt x="2924189" y="1863246"/>
                  <a:pt x="2921300" y="1863246"/>
                </a:cubicBezTo>
                <a:cubicBezTo>
                  <a:pt x="2918536" y="1863246"/>
                  <a:pt x="2916275" y="1860985"/>
                  <a:pt x="2916275" y="1858222"/>
                </a:cubicBezTo>
                <a:cubicBezTo>
                  <a:pt x="2916275" y="1855333"/>
                  <a:pt x="2918536" y="1853072"/>
                  <a:pt x="2921300" y="1853072"/>
                </a:cubicBezTo>
                <a:close/>
                <a:moveTo>
                  <a:pt x="514268" y="1851815"/>
                </a:moveTo>
                <a:cubicBezTo>
                  <a:pt x="521805" y="1851815"/>
                  <a:pt x="527834" y="1857844"/>
                  <a:pt x="527834" y="1865256"/>
                </a:cubicBezTo>
                <a:cubicBezTo>
                  <a:pt x="527834" y="1872792"/>
                  <a:pt x="521805" y="1878821"/>
                  <a:pt x="514393" y="1878821"/>
                </a:cubicBezTo>
                <a:cubicBezTo>
                  <a:pt x="506982" y="1878821"/>
                  <a:pt x="500827" y="1872792"/>
                  <a:pt x="500827" y="1865381"/>
                </a:cubicBezTo>
                <a:cubicBezTo>
                  <a:pt x="500827" y="1857970"/>
                  <a:pt x="506856" y="1851940"/>
                  <a:pt x="514268" y="1851815"/>
                </a:cubicBezTo>
                <a:close/>
                <a:moveTo>
                  <a:pt x="2426754" y="1849931"/>
                </a:moveTo>
                <a:cubicBezTo>
                  <a:pt x="2442204" y="1849931"/>
                  <a:pt x="2454892" y="1862493"/>
                  <a:pt x="2454892" y="1877944"/>
                </a:cubicBezTo>
                <a:cubicBezTo>
                  <a:pt x="2454892" y="1893520"/>
                  <a:pt x="2442455" y="1906206"/>
                  <a:pt x="2426879" y="1906206"/>
                </a:cubicBezTo>
                <a:cubicBezTo>
                  <a:pt x="2411303" y="1906206"/>
                  <a:pt x="2398617" y="1893770"/>
                  <a:pt x="2398617" y="1878194"/>
                </a:cubicBezTo>
                <a:cubicBezTo>
                  <a:pt x="2398491" y="1862743"/>
                  <a:pt x="2411053" y="1850056"/>
                  <a:pt x="2426754" y="1849931"/>
                </a:cubicBezTo>
                <a:close/>
                <a:moveTo>
                  <a:pt x="2131057" y="1846917"/>
                </a:moveTo>
                <a:cubicBezTo>
                  <a:pt x="2135328" y="1846917"/>
                  <a:pt x="2138846" y="1850434"/>
                  <a:pt x="2138846" y="1854705"/>
                </a:cubicBezTo>
                <a:cubicBezTo>
                  <a:pt x="2138971" y="1858976"/>
                  <a:pt x="2135454" y="1862493"/>
                  <a:pt x="2131183" y="1862493"/>
                </a:cubicBezTo>
                <a:cubicBezTo>
                  <a:pt x="2126912" y="1862619"/>
                  <a:pt x="2123394" y="1859102"/>
                  <a:pt x="2123394" y="1854831"/>
                </a:cubicBezTo>
                <a:cubicBezTo>
                  <a:pt x="2123394" y="1850560"/>
                  <a:pt x="2126912" y="1847042"/>
                  <a:pt x="2131057" y="1846917"/>
                </a:cubicBezTo>
                <a:close/>
                <a:moveTo>
                  <a:pt x="24117" y="1846539"/>
                </a:moveTo>
                <a:cubicBezTo>
                  <a:pt x="24872" y="1846539"/>
                  <a:pt x="25500" y="1847167"/>
                  <a:pt x="25500" y="1847921"/>
                </a:cubicBezTo>
                <a:cubicBezTo>
                  <a:pt x="25500" y="1848674"/>
                  <a:pt x="24872" y="1849303"/>
                  <a:pt x="24117" y="1849303"/>
                </a:cubicBezTo>
                <a:cubicBezTo>
                  <a:pt x="23490" y="1849303"/>
                  <a:pt x="22862" y="1848674"/>
                  <a:pt x="22862" y="1847921"/>
                </a:cubicBezTo>
                <a:cubicBezTo>
                  <a:pt x="22862" y="1847167"/>
                  <a:pt x="23490" y="1846539"/>
                  <a:pt x="24117" y="1846539"/>
                </a:cubicBezTo>
                <a:close/>
                <a:moveTo>
                  <a:pt x="914727" y="1839254"/>
                </a:moveTo>
                <a:cubicBezTo>
                  <a:pt x="925654" y="1839254"/>
                  <a:pt x="934699" y="1848047"/>
                  <a:pt x="934699" y="1859102"/>
                </a:cubicBezTo>
                <a:cubicBezTo>
                  <a:pt x="934699" y="1870156"/>
                  <a:pt x="925906" y="1879074"/>
                  <a:pt x="914852" y="1879074"/>
                </a:cubicBezTo>
                <a:cubicBezTo>
                  <a:pt x="903923" y="1879074"/>
                  <a:pt x="894879" y="1870282"/>
                  <a:pt x="894879" y="1859227"/>
                </a:cubicBezTo>
                <a:cubicBezTo>
                  <a:pt x="894879" y="1848298"/>
                  <a:pt x="903798" y="1839379"/>
                  <a:pt x="914727" y="1839254"/>
                </a:cubicBezTo>
                <a:close/>
                <a:moveTo>
                  <a:pt x="411263" y="1837369"/>
                </a:moveTo>
                <a:cubicBezTo>
                  <a:pt x="415660" y="1837369"/>
                  <a:pt x="419428" y="1841012"/>
                  <a:pt x="419428" y="1845534"/>
                </a:cubicBezTo>
                <a:cubicBezTo>
                  <a:pt x="419428" y="1850056"/>
                  <a:pt x="415785" y="1853699"/>
                  <a:pt x="411263" y="1853699"/>
                </a:cubicBezTo>
                <a:cubicBezTo>
                  <a:pt x="406866" y="1853699"/>
                  <a:pt x="403098" y="1850056"/>
                  <a:pt x="403098" y="1845534"/>
                </a:cubicBezTo>
                <a:cubicBezTo>
                  <a:pt x="403098" y="1841012"/>
                  <a:pt x="406740" y="1837369"/>
                  <a:pt x="411263" y="1837369"/>
                </a:cubicBezTo>
                <a:close/>
                <a:moveTo>
                  <a:pt x="3021790" y="1835737"/>
                </a:moveTo>
                <a:cubicBezTo>
                  <a:pt x="3022543" y="1835612"/>
                  <a:pt x="3023173" y="1836239"/>
                  <a:pt x="3023173" y="1836994"/>
                </a:cubicBezTo>
                <a:cubicBezTo>
                  <a:pt x="3023173" y="1837746"/>
                  <a:pt x="3022543" y="1838375"/>
                  <a:pt x="3021790" y="1838375"/>
                </a:cubicBezTo>
                <a:cubicBezTo>
                  <a:pt x="3021036" y="1838375"/>
                  <a:pt x="3020408" y="1837746"/>
                  <a:pt x="3020408" y="1836994"/>
                </a:cubicBezTo>
                <a:cubicBezTo>
                  <a:pt x="3020408" y="1836239"/>
                  <a:pt x="3020911" y="1835612"/>
                  <a:pt x="3021790" y="1835737"/>
                </a:cubicBezTo>
                <a:close/>
                <a:moveTo>
                  <a:pt x="2531517" y="1835235"/>
                </a:moveTo>
                <a:cubicBezTo>
                  <a:pt x="2544079" y="1835235"/>
                  <a:pt x="2554380" y="1845410"/>
                  <a:pt x="2554380" y="1857971"/>
                </a:cubicBezTo>
                <a:cubicBezTo>
                  <a:pt x="2554380" y="1870532"/>
                  <a:pt x="2544204" y="1880833"/>
                  <a:pt x="2531642" y="1880833"/>
                </a:cubicBezTo>
                <a:cubicBezTo>
                  <a:pt x="2519081" y="1880833"/>
                  <a:pt x="2508781" y="1870658"/>
                  <a:pt x="2508781" y="1858096"/>
                </a:cubicBezTo>
                <a:cubicBezTo>
                  <a:pt x="2508781" y="1845535"/>
                  <a:pt x="2518956" y="1835360"/>
                  <a:pt x="2531517" y="1835235"/>
                </a:cubicBezTo>
                <a:close/>
                <a:moveTo>
                  <a:pt x="309892" y="1819783"/>
                </a:moveTo>
                <a:cubicBezTo>
                  <a:pt x="312906" y="1819783"/>
                  <a:pt x="315419" y="1822295"/>
                  <a:pt x="315419" y="1825310"/>
                </a:cubicBezTo>
                <a:cubicBezTo>
                  <a:pt x="315419" y="1828325"/>
                  <a:pt x="312906" y="1830837"/>
                  <a:pt x="309892" y="1830837"/>
                </a:cubicBezTo>
                <a:cubicBezTo>
                  <a:pt x="306877" y="1830837"/>
                  <a:pt x="304365" y="1828325"/>
                  <a:pt x="304365" y="1825310"/>
                </a:cubicBezTo>
                <a:cubicBezTo>
                  <a:pt x="304365" y="1822295"/>
                  <a:pt x="306752" y="1819783"/>
                  <a:pt x="309892" y="1819783"/>
                </a:cubicBezTo>
                <a:close/>
                <a:moveTo>
                  <a:pt x="2240216" y="1819532"/>
                </a:moveTo>
                <a:cubicBezTo>
                  <a:pt x="2249512" y="1819407"/>
                  <a:pt x="2257049" y="1826944"/>
                  <a:pt x="2257049" y="1836239"/>
                </a:cubicBezTo>
                <a:cubicBezTo>
                  <a:pt x="2257175" y="1845410"/>
                  <a:pt x="2249638" y="1853072"/>
                  <a:pt x="2240343" y="1853072"/>
                </a:cubicBezTo>
                <a:cubicBezTo>
                  <a:pt x="2231046" y="1853197"/>
                  <a:pt x="2223509" y="1845660"/>
                  <a:pt x="2223509" y="1836365"/>
                </a:cubicBezTo>
                <a:cubicBezTo>
                  <a:pt x="2223509" y="1826944"/>
                  <a:pt x="2231046" y="1819407"/>
                  <a:pt x="2240216" y="1819532"/>
                </a:cubicBezTo>
                <a:close/>
                <a:moveTo>
                  <a:pt x="805316" y="1816392"/>
                </a:moveTo>
                <a:cubicBezTo>
                  <a:pt x="819134" y="1816266"/>
                  <a:pt x="830438" y="1827446"/>
                  <a:pt x="830438" y="1841263"/>
                </a:cubicBezTo>
                <a:cubicBezTo>
                  <a:pt x="830565" y="1855081"/>
                  <a:pt x="819386" y="1866386"/>
                  <a:pt x="805568" y="1866386"/>
                </a:cubicBezTo>
                <a:cubicBezTo>
                  <a:pt x="791750" y="1866511"/>
                  <a:pt x="780446" y="1855332"/>
                  <a:pt x="780446" y="1841515"/>
                </a:cubicBezTo>
                <a:cubicBezTo>
                  <a:pt x="780446" y="1827697"/>
                  <a:pt x="791500" y="1816518"/>
                  <a:pt x="805316" y="1816392"/>
                </a:cubicBezTo>
                <a:close/>
                <a:moveTo>
                  <a:pt x="2634397" y="1815890"/>
                </a:moveTo>
                <a:cubicBezTo>
                  <a:pt x="2646331" y="1815890"/>
                  <a:pt x="2656128" y="1825562"/>
                  <a:pt x="2656128" y="1837496"/>
                </a:cubicBezTo>
                <a:cubicBezTo>
                  <a:pt x="2656128" y="1849430"/>
                  <a:pt x="2646456" y="1859227"/>
                  <a:pt x="2634522" y="1859227"/>
                </a:cubicBezTo>
                <a:cubicBezTo>
                  <a:pt x="2622589" y="1859227"/>
                  <a:pt x="2612791" y="1849555"/>
                  <a:pt x="2612791" y="1837621"/>
                </a:cubicBezTo>
                <a:cubicBezTo>
                  <a:pt x="2612791" y="1825562"/>
                  <a:pt x="2622463" y="1815765"/>
                  <a:pt x="2634397" y="1815890"/>
                </a:cubicBezTo>
                <a:close/>
                <a:moveTo>
                  <a:pt x="1104532" y="1811241"/>
                </a:moveTo>
                <a:cubicBezTo>
                  <a:pt x="1106291" y="1811241"/>
                  <a:pt x="1107673" y="1812623"/>
                  <a:pt x="1107673" y="1814381"/>
                </a:cubicBezTo>
                <a:cubicBezTo>
                  <a:pt x="1107673" y="1816140"/>
                  <a:pt x="1106291" y="1817522"/>
                  <a:pt x="1104532" y="1817522"/>
                </a:cubicBezTo>
                <a:cubicBezTo>
                  <a:pt x="1102774" y="1817522"/>
                  <a:pt x="1101392" y="1816140"/>
                  <a:pt x="1101392" y="1814381"/>
                </a:cubicBezTo>
                <a:cubicBezTo>
                  <a:pt x="1101392" y="1812748"/>
                  <a:pt x="1102774" y="1811366"/>
                  <a:pt x="1104532" y="1811241"/>
                </a:cubicBezTo>
                <a:close/>
                <a:moveTo>
                  <a:pt x="1941253" y="1811116"/>
                </a:moveTo>
                <a:cubicBezTo>
                  <a:pt x="1941379" y="1811116"/>
                  <a:pt x="1941505" y="1811242"/>
                  <a:pt x="1941505" y="1811368"/>
                </a:cubicBezTo>
                <a:cubicBezTo>
                  <a:pt x="1941505" y="1811494"/>
                  <a:pt x="1941379" y="1811619"/>
                  <a:pt x="1941253" y="1811619"/>
                </a:cubicBezTo>
                <a:cubicBezTo>
                  <a:pt x="1941127" y="1811619"/>
                  <a:pt x="1941002" y="1811494"/>
                  <a:pt x="1941002" y="1811368"/>
                </a:cubicBezTo>
                <a:cubicBezTo>
                  <a:pt x="1941002" y="1811242"/>
                  <a:pt x="1941127" y="1811242"/>
                  <a:pt x="1941253" y="1811116"/>
                </a:cubicBezTo>
                <a:close/>
                <a:moveTo>
                  <a:pt x="209652" y="1799937"/>
                </a:moveTo>
                <a:cubicBezTo>
                  <a:pt x="212289" y="1799937"/>
                  <a:pt x="214551" y="1802199"/>
                  <a:pt x="214551" y="1804836"/>
                </a:cubicBezTo>
                <a:cubicBezTo>
                  <a:pt x="214551" y="1807599"/>
                  <a:pt x="212289" y="1809735"/>
                  <a:pt x="209652" y="1809735"/>
                </a:cubicBezTo>
                <a:cubicBezTo>
                  <a:pt x="207014" y="1809735"/>
                  <a:pt x="204753" y="1807474"/>
                  <a:pt x="204753" y="1804836"/>
                </a:cubicBezTo>
                <a:cubicBezTo>
                  <a:pt x="204753" y="1802199"/>
                  <a:pt x="206888" y="1799937"/>
                  <a:pt x="209652" y="1799937"/>
                </a:cubicBezTo>
                <a:close/>
                <a:moveTo>
                  <a:pt x="699547" y="1798177"/>
                </a:moveTo>
                <a:cubicBezTo>
                  <a:pt x="712862" y="1798052"/>
                  <a:pt x="723791" y="1808854"/>
                  <a:pt x="723791" y="1822170"/>
                </a:cubicBezTo>
                <a:cubicBezTo>
                  <a:pt x="723916" y="1835484"/>
                  <a:pt x="713114" y="1846413"/>
                  <a:pt x="699798" y="1846413"/>
                </a:cubicBezTo>
                <a:cubicBezTo>
                  <a:pt x="686484" y="1846538"/>
                  <a:pt x="675555" y="1835736"/>
                  <a:pt x="675555" y="1822421"/>
                </a:cubicBezTo>
                <a:cubicBezTo>
                  <a:pt x="675555" y="1809106"/>
                  <a:pt x="686232" y="1798303"/>
                  <a:pt x="699547" y="1798177"/>
                </a:cubicBezTo>
                <a:close/>
                <a:moveTo>
                  <a:pt x="2735641" y="1796923"/>
                </a:moveTo>
                <a:cubicBezTo>
                  <a:pt x="2746568" y="1796798"/>
                  <a:pt x="2755362" y="1805591"/>
                  <a:pt x="2755487" y="1816519"/>
                </a:cubicBezTo>
                <a:cubicBezTo>
                  <a:pt x="2755487" y="1827322"/>
                  <a:pt x="2746695" y="1836241"/>
                  <a:pt x="2735892" y="1836241"/>
                </a:cubicBezTo>
                <a:cubicBezTo>
                  <a:pt x="2725089" y="1836367"/>
                  <a:pt x="2716171" y="1827574"/>
                  <a:pt x="2716171" y="1816645"/>
                </a:cubicBezTo>
                <a:cubicBezTo>
                  <a:pt x="2716045" y="1805716"/>
                  <a:pt x="2724838" y="1796798"/>
                  <a:pt x="2735641" y="1796923"/>
                </a:cubicBezTo>
                <a:close/>
                <a:moveTo>
                  <a:pt x="2053553" y="1793655"/>
                </a:moveTo>
                <a:cubicBezTo>
                  <a:pt x="2053678" y="1793655"/>
                  <a:pt x="2053930" y="1793907"/>
                  <a:pt x="2053930" y="1794158"/>
                </a:cubicBezTo>
                <a:cubicBezTo>
                  <a:pt x="2053930" y="1794410"/>
                  <a:pt x="2053803" y="1794660"/>
                  <a:pt x="2053553" y="1794660"/>
                </a:cubicBezTo>
                <a:cubicBezTo>
                  <a:pt x="2053175" y="1794660"/>
                  <a:pt x="2053050" y="1794410"/>
                  <a:pt x="2053050" y="1794158"/>
                </a:cubicBezTo>
                <a:cubicBezTo>
                  <a:pt x="2053050" y="1793907"/>
                  <a:pt x="2053175" y="1793655"/>
                  <a:pt x="2053553" y="1793655"/>
                </a:cubicBezTo>
                <a:close/>
                <a:moveTo>
                  <a:pt x="2345982" y="1788255"/>
                </a:moveTo>
                <a:cubicBezTo>
                  <a:pt x="2361559" y="1788255"/>
                  <a:pt x="2374120" y="1800691"/>
                  <a:pt x="2374247" y="1816268"/>
                </a:cubicBezTo>
                <a:cubicBezTo>
                  <a:pt x="2374247" y="1831844"/>
                  <a:pt x="2361810" y="1844530"/>
                  <a:pt x="2346234" y="1844530"/>
                </a:cubicBezTo>
                <a:cubicBezTo>
                  <a:pt x="2330658" y="1844530"/>
                  <a:pt x="2318097" y="1832094"/>
                  <a:pt x="2317972" y="1816518"/>
                </a:cubicBezTo>
                <a:cubicBezTo>
                  <a:pt x="2317846" y="1801068"/>
                  <a:pt x="2330408" y="1788380"/>
                  <a:pt x="2345982" y="1788255"/>
                </a:cubicBezTo>
                <a:close/>
                <a:moveTo>
                  <a:pt x="991978" y="1788255"/>
                </a:moveTo>
                <a:cubicBezTo>
                  <a:pt x="997380" y="1788255"/>
                  <a:pt x="1001776" y="1792525"/>
                  <a:pt x="1001776" y="1797927"/>
                </a:cubicBezTo>
                <a:cubicBezTo>
                  <a:pt x="1001776" y="1803329"/>
                  <a:pt x="997505" y="1807726"/>
                  <a:pt x="992105" y="1807726"/>
                </a:cubicBezTo>
                <a:cubicBezTo>
                  <a:pt x="986703" y="1807851"/>
                  <a:pt x="982307" y="1803454"/>
                  <a:pt x="982307" y="1798052"/>
                </a:cubicBezTo>
                <a:cubicBezTo>
                  <a:pt x="982307" y="1792652"/>
                  <a:pt x="986703" y="1788255"/>
                  <a:pt x="991978" y="1788255"/>
                </a:cubicBezTo>
                <a:close/>
                <a:moveTo>
                  <a:pt x="110414" y="1781596"/>
                </a:moveTo>
                <a:cubicBezTo>
                  <a:pt x="111922" y="1781596"/>
                  <a:pt x="113052" y="1782726"/>
                  <a:pt x="113052" y="1784233"/>
                </a:cubicBezTo>
                <a:cubicBezTo>
                  <a:pt x="113052" y="1785615"/>
                  <a:pt x="111922" y="1786870"/>
                  <a:pt x="110414" y="1786870"/>
                </a:cubicBezTo>
                <a:cubicBezTo>
                  <a:pt x="108907" y="1786870"/>
                  <a:pt x="107777" y="1785740"/>
                  <a:pt x="107777" y="1784233"/>
                </a:cubicBezTo>
                <a:cubicBezTo>
                  <a:pt x="107650" y="1782726"/>
                  <a:pt x="108907" y="1781596"/>
                  <a:pt x="110414" y="1781596"/>
                </a:cubicBezTo>
                <a:close/>
                <a:moveTo>
                  <a:pt x="596293" y="1780466"/>
                </a:moveTo>
                <a:cubicBezTo>
                  <a:pt x="608603" y="1780341"/>
                  <a:pt x="618527" y="1790264"/>
                  <a:pt x="618527" y="1802449"/>
                </a:cubicBezTo>
                <a:cubicBezTo>
                  <a:pt x="618652" y="1814759"/>
                  <a:pt x="608728" y="1824683"/>
                  <a:pt x="596544" y="1824683"/>
                </a:cubicBezTo>
                <a:cubicBezTo>
                  <a:pt x="584235" y="1824808"/>
                  <a:pt x="574311" y="1814884"/>
                  <a:pt x="574311" y="1802700"/>
                </a:cubicBezTo>
                <a:cubicBezTo>
                  <a:pt x="574311" y="1790390"/>
                  <a:pt x="584108" y="1780466"/>
                  <a:pt x="596293" y="1780466"/>
                </a:cubicBezTo>
                <a:close/>
                <a:moveTo>
                  <a:pt x="2835757" y="1778708"/>
                </a:moveTo>
                <a:cubicBezTo>
                  <a:pt x="2844927" y="1778708"/>
                  <a:pt x="2852464" y="1786120"/>
                  <a:pt x="2852464" y="1795289"/>
                </a:cubicBezTo>
                <a:cubicBezTo>
                  <a:pt x="2852464" y="1804459"/>
                  <a:pt x="2845052" y="1811996"/>
                  <a:pt x="2835882" y="1811996"/>
                </a:cubicBezTo>
                <a:cubicBezTo>
                  <a:pt x="2826838" y="1811996"/>
                  <a:pt x="2819301" y="1804584"/>
                  <a:pt x="2819301" y="1795415"/>
                </a:cubicBezTo>
                <a:cubicBezTo>
                  <a:pt x="2819301" y="1786245"/>
                  <a:pt x="2826713" y="1778708"/>
                  <a:pt x="2835757" y="1778708"/>
                </a:cubicBezTo>
                <a:close/>
                <a:moveTo>
                  <a:pt x="2448988" y="1767905"/>
                </a:moveTo>
                <a:cubicBezTo>
                  <a:pt x="2464439" y="1767905"/>
                  <a:pt x="2477000" y="1780215"/>
                  <a:pt x="2477000" y="1795666"/>
                </a:cubicBezTo>
                <a:cubicBezTo>
                  <a:pt x="2477126" y="1811117"/>
                  <a:pt x="2464689" y="1823679"/>
                  <a:pt x="2449239" y="1823679"/>
                </a:cubicBezTo>
                <a:cubicBezTo>
                  <a:pt x="2433789" y="1823804"/>
                  <a:pt x="2421228" y="1811368"/>
                  <a:pt x="2421228" y="1795918"/>
                </a:cubicBezTo>
                <a:cubicBezTo>
                  <a:pt x="2421102" y="1780592"/>
                  <a:pt x="2433537" y="1768030"/>
                  <a:pt x="2448988" y="1767905"/>
                </a:cubicBezTo>
                <a:close/>
                <a:moveTo>
                  <a:pt x="2934991" y="1767150"/>
                </a:moveTo>
                <a:cubicBezTo>
                  <a:pt x="2938760" y="1767150"/>
                  <a:pt x="2941900" y="1770165"/>
                  <a:pt x="2941900" y="1773934"/>
                </a:cubicBezTo>
                <a:cubicBezTo>
                  <a:pt x="2941900" y="1777701"/>
                  <a:pt x="2938885" y="1780841"/>
                  <a:pt x="2935118" y="1780841"/>
                </a:cubicBezTo>
                <a:cubicBezTo>
                  <a:pt x="2931348" y="1780841"/>
                  <a:pt x="2928208" y="1777827"/>
                  <a:pt x="2928208" y="1774059"/>
                </a:cubicBezTo>
                <a:cubicBezTo>
                  <a:pt x="2928208" y="1770165"/>
                  <a:pt x="2931223" y="1767150"/>
                  <a:pt x="2934991" y="1767150"/>
                </a:cubicBezTo>
                <a:close/>
                <a:moveTo>
                  <a:pt x="495047" y="1765517"/>
                </a:moveTo>
                <a:cubicBezTo>
                  <a:pt x="504343" y="1765392"/>
                  <a:pt x="511880" y="1772929"/>
                  <a:pt x="511880" y="1782224"/>
                </a:cubicBezTo>
                <a:cubicBezTo>
                  <a:pt x="511880" y="1791520"/>
                  <a:pt x="504468" y="1799057"/>
                  <a:pt x="495173" y="1799057"/>
                </a:cubicBezTo>
                <a:cubicBezTo>
                  <a:pt x="485877" y="1799182"/>
                  <a:pt x="478340" y="1791645"/>
                  <a:pt x="478340" y="1782350"/>
                </a:cubicBezTo>
                <a:cubicBezTo>
                  <a:pt x="478215" y="1773054"/>
                  <a:pt x="485752" y="1765517"/>
                  <a:pt x="495047" y="1765517"/>
                </a:cubicBezTo>
                <a:close/>
                <a:moveTo>
                  <a:pt x="11932" y="1762126"/>
                </a:moveTo>
                <a:cubicBezTo>
                  <a:pt x="12685" y="1762126"/>
                  <a:pt x="13313" y="1762754"/>
                  <a:pt x="13313" y="1763508"/>
                </a:cubicBezTo>
                <a:cubicBezTo>
                  <a:pt x="13313" y="1764261"/>
                  <a:pt x="12685" y="1764890"/>
                  <a:pt x="11932" y="1764890"/>
                </a:cubicBezTo>
                <a:cubicBezTo>
                  <a:pt x="11178" y="1764890"/>
                  <a:pt x="10550" y="1764261"/>
                  <a:pt x="10550" y="1763508"/>
                </a:cubicBezTo>
                <a:cubicBezTo>
                  <a:pt x="10550" y="1762754"/>
                  <a:pt x="11178" y="1762126"/>
                  <a:pt x="11932" y="1762126"/>
                </a:cubicBezTo>
                <a:close/>
                <a:moveTo>
                  <a:pt x="2160324" y="1761750"/>
                </a:moveTo>
                <a:cubicBezTo>
                  <a:pt x="2167484" y="1761750"/>
                  <a:pt x="2173388" y="1767654"/>
                  <a:pt x="2173388" y="1774814"/>
                </a:cubicBezTo>
                <a:cubicBezTo>
                  <a:pt x="2173388" y="1781974"/>
                  <a:pt x="2167484" y="1787878"/>
                  <a:pt x="2160324" y="1787878"/>
                </a:cubicBezTo>
                <a:cubicBezTo>
                  <a:pt x="2153165" y="1787878"/>
                  <a:pt x="2147260" y="1781974"/>
                  <a:pt x="2147260" y="1774814"/>
                </a:cubicBezTo>
                <a:cubicBezTo>
                  <a:pt x="2147260" y="1767529"/>
                  <a:pt x="2153038" y="1761750"/>
                  <a:pt x="2160324" y="1761750"/>
                </a:cubicBezTo>
                <a:close/>
                <a:moveTo>
                  <a:pt x="884955" y="1759866"/>
                </a:moveTo>
                <a:cubicBezTo>
                  <a:pt x="895758" y="1759741"/>
                  <a:pt x="904550" y="1768409"/>
                  <a:pt x="904550" y="1779211"/>
                </a:cubicBezTo>
                <a:cubicBezTo>
                  <a:pt x="904677" y="1790015"/>
                  <a:pt x="896009" y="1798808"/>
                  <a:pt x="885207" y="1798808"/>
                </a:cubicBezTo>
                <a:cubicBezTo>
                  <a:pt x="874403" y="1798934"/>
                  <a:pt x="865736" y="1790267"/>
                  <a:pt x="865611" y="1779463"/>
                </a:cubicBezTo>
                <a:cubicBezTo>
                  <a:pt x="865611" y="1768659"/>
                  <a:pt x="874278" y="1759866"/>
                  <a:pt x="884955" y="1759866"/>
                </a:cubicBezTo>
                <a:close/>
                <a:moveTo>
                  <a:pt x="1180277" y="1753710"/>
                </a:moveTo>
                <a:cubicBezTo>
                  <a:pt x="1180403" y="1753710"/>
                  <a:pt x="1180528" y="1753835"/>
                  <a:pt x="1180528" y="1753962"/>
                </a:cubicBezTo>
                <a:cubicBezTo>
                  <a:pt x="1180528" y="1754087"/>
                  <a:pt x="1180403" y="1754212"/>
                  <a:pt x="1180277" y="1754212"/>
                </a:cubicBezTo>
                <a:cubicBezTo>
                  <a:pt x="1180151" y="1754212"/>
                  <a:pt x="1180026" y="1754087"/>
                  <a:pt x="1180026" y="1753962"/>
                </a:cubicBezTo>
                <a:cubicBezTo>
                  <a:pt x="1180026" y="1753835"/>
                  <a:pt x="1180026" y="1753710"/>
                  <a:pt x="1180277" y="1753710"/>
                </a:cubicBezTo>
                <a:close/>
                <a:moveTo>
                  <a:pt x="395184" y="1750821"/>
                </a:moveTo>
                <a:cubicBezTo>
                  <a:pt x="401213" y="1750821"/>
                  <a:pt x="406238" y="1755720"/>
                  <a:pt x="406238" y="1761875"/>
                </a:cubicBezTo>
                <a:cubicBezTo>
                  <a:pt x="406238" y="1767905"/>
                  <a:pt x="401338" y="1772929"/>
                  <a:pt x="395184" y="1772929"/>
                </a:cubicBezTo>
                <a:cubicBezTo>
                  <a:pt x="389154" y="1772929"/>
                  <a:pt x="384130" y="1768030"/>
                  <a:pt x="384130" y="1761875"/>
                </a:cubicBezTo>
                <a:cubicBezTo>
                  <a:pt x="384130" y="1755720"/>
                  <a:pt x="389029" y="1750821"/>
                  <a:pt x="395184" y="1750821"/>
                </a:cubicBezTo>
                <a:close/>
                <a:moveTo>
                  <a:pt x="2550108" y="1750695"/>
                </a:moveTo>
                <a:cubicBezTo>
                  <a:pt x="2563422" y="1750570"/>
                  <a:pt x="2574351" y="1761372"/>
                  <a:pt x="2574351" y="1774688"/>
                </a:cubicBezTo>
                <a:cubicBezTo>
                  <a:pt x="2574477" y="1788002"/>
                  <a:pt x="2563674" y="1798931"/>
                  <a:pt x="2550359" y="1798931"/>
                </a:cubicBezTo>
                <a:cubicBezTo>
                  <a:pt x="2537044" y="1799056"/>
                  <a:pt x="2526115" y="1788254"/>
                  <a:pt x="2526115" y="1774939"/>
                </a:cubicBezTo>
                <a:cubicBezTo>
                  <a:pt x="2526115" y="1761624"/>
                  <a:pt x="2536919" y="1750820"/>
                  <a:pt x="2550108" y="1750695"/>
                </a:cubicBezTo>
                <a:close/>
                <a:moveTo>
                  <a:pt x="3033348" y="1750570"/>
                </a:moveTo>
                <a:cubicBezTo>
                  <a:pt x="3034478" y="1750570"/>
                  <a:pt x="3035358" y="1751450"/>
                  <a:pt x="3035358" y="1752580"/>
                </a:cubicBezTo>
                <a:cubicBezTo>
                  <a:pt x="3035358" y="1753711"/>
                  <a:pt x="3034478" y="1754590"/>
                  <a:pt x="3033348" y="1754590"/>
                </a:cubicBezTo>
                <a:cubicBezTo>
                  <a:pt x="3032218" y="1754590"/>
                  <a:pt x="3031338" y="1753711"/>
                  <a:pt x="3031338" y="1752580"/>
                </a:cubicBezTo>
                <a:cubicBezTo>
                  <a:pt x="3031338" y="1751450"/>
                  <a:pt x="3032218" y="1750570"/>
                  <a:pt x="3033348" y="1750570"/>
                </a:cubicBezTo>
                <a:close/>
                <a:moveTo>
                  <a:pt x="781324" y="1734366"/>
                </a:moveTo>
                <a:cubicBezTo>
                  <a:pt x="795267" y="1734366"/>
                  <a:pt x="806697" y="1745545"/>
                  <a:pt x="806697" y="1759489"/>
                </a:cubicBezTo>
                <a:cubicBezTo>
                  <a:pt x="806824" y="1773432"/>
                  <a:pt x="795518" y="1784737"/>
                  <a:pt x="781574" y="1784862"/>
                </a:cubicBezTo>
                <a:cubicBezTo>
                  <a:pt x="767757" y="1784862"/>
                  <a:pt x="756326" y="1773683"/>
                  <a:pt x="756326" y="1759739"/>
                </a:cubicBezTo>
                <a:cubicBezTo>
                  <a:pt x="756326" y="1745797"/>
                  <a:pt x="767505" y="1734491"/>
                  <a:pt x="781324" y="1734366"/>
                </a:cubicBezTo>
                <a:close/>
                <a:moveTo>
                  <a:pt x="1070741" y="1733360"/>
                </a:moveTo>
                <a:cubicBezTo>
                  <a:pt x="1072374" y="1733360"/>
                  <a:pt x="1073630" y="1734615"/>
                  <a:pt x="1073630" y="1736250"/>
                </a:cubicBezTo>
                <a:cubicBezTo>
                  <a:pt x="1073630" y="1737882"/>
                  <a:pt x="1072374" y="1739138"/>
                  <a:pt x="1070741" y="1739138"/>
                </a:cubicBezTo>
                <a:cubicBezTo>
                  <a:pt x="1069107" y="1739138"/>
                  <a:pt x="1067852" y="1737882"/>
                  <a:pt x="1067852" y="1736250"/>
                </a:cubicBezTo>
                <a:cubicBezTo>
                  <a:pt x="1067852" y="1734615"/>
                  <a:pt x="1069107" y="1733360"/>
                  <a:pt x="1070741" y="1733360"/>
                </a:cubicBezTo>
                <a:close/>
                <a:moveTo>
                  <a:pt x="296325" y="1733235"/>
                </a:moveTo>
                <a:cubicBezTo>
                  <a:pt x="300597" y="1733235"/>
                  <a:pt x="304114" y="1736752"/>
                  <a:pt x="304114" y="1741024"/>
                </a:cubicBezTo>
                <a:cubicBezTo>
                  <a:pt x="304239" y="1745294"/>
                  <a:pt x="300722" y="1748811"/>
                  <a:pt x="296452" y="1748811"/>
                </a:cubicBezTo>
                <a:cubicBezTo>
                  <a:pt x="292180" y="1748937"/>
                  <a:pt x="288663" y="1745419"/>
                  <a:pt x="288663" y="1741149"/>
                </a:cubicBezTo>
                <a:cubicBezTo>
                  <a:pt x="288663" y="1736877"/>
                  <a:pt x="292055" y="1733360"/>
                  <a:pt x="296325" y="1733235"/>
                </a:cubicBezTo>
                <a:close/>
                <a:moveTo>
                  <a:pt x="1974415" y="1732606"/>
                </a:moveTo>
                <a:cubicBezTo>
                  <a:pt x="1974665" y="1732481"/>
                  <a:pt x="1974917" y="1732733"/>
                  <a:pt x="1974917" y="1732983"/>
                </a:cubicBezTo>
                <a:cubicBezTo>
                  <a:pt x="1974917" y="1733235"/>
                  <a:pt x="1974665" y="1733486"/>
                  <a:pt x="1974415" y="1733486"/>
                </a:cubicBezTo>
                <a:cubicBezTo>
                  <a:pt x="1974164" y="1733361"/>
                  <a:pt x="1973912" y="1733235"/>
                  <a:pt x="1973912" y="1732983"/>
                </a:cubicBezTo>
                <a:cubicBezTo>
                  <a:pt x="1973912" y="1732733"/>
                  <a:pt x="1974164" y="1732481"/>
                  <a:pt x="1974415" y="1732606"/>
                </a:cubicBezTo>
                <a:close/>
                <a:moveTo>
                  <a:pt x="2263580" y="1730973"/>
                </a:moveTo>
                <a:cubicBezTo>
                  <a:pt x="2276519" y="1730848"/>
                  <a:pt x="2286944" y="1741273"/>
                  <a:pt x="2286944" y="1754087"/>
                </a:cubicBezTo>
                <a:cubicBezTo>
                  <a:pt x="2287071" y="1766900"/>
                  <a:pt x="2276644" y="1777452"/>
                  <a:pt x="2263831" y="1777452"/>
                </a:cubicBezTo>
                <a:cubicBezTo>
                  <a:pt x="2250894" y="1777578"/>
                  <a:pt x="2240468" y="1767152"/>
                  <a:pt x="2240468" y="1754338"/>
                </a:cubicBezTo>
                <a:cubicBezTo>
                  <a:pt x="2240342" y="1741525"/>
                  <a:pt x="2250767" y="1731098"/>
                  <a:pt x="2263580" y="1730973"/>
                </a:cubicBezTo>
                <a:close/>
                <a:moveTo>
                  <a:pt x="2649971" y="1730848"/>
                </a:moveTo>
                <a:cubicBezTo>
                  <a:pt x="2662533" y="1730848"/>
                  <a:pt x="2672834" y="1741022"/>
                  <a:pt x="2672834" y="1753584"/>
                </a:cubicBezTo>
                <a:cubicBezTo>
                  <a:pt x="2672834" y="1766145"/>
                  <a:pt x="2662659" y="1776446"/>
                  <a:pt x="2650098" y="1776446"/>
                </a:cubicBezTo>
                <a:cubicBezTo>
                  <a:pt x="2637536" y="1776446"/>
                  <a:pt x="2627235" y="1766272"/>
                  <a:pt x="2627235" y="1753711"/>
                </a:cubicBezTo>
                <a:cubicBezTo>
                  <a:pt x="2627235" y="1741149"/>
                  <a:pt x="2637410" y="1730848"/>
                  <a:pt x="2649971" y="1730848"/>
                </a:cubicBezTo>
                <a:close/>
                <a:moveTo>
                  <a:pt x="198346" y="1715397"/>
                </a:moveTo>
                <a:cubicBezTo>
                  <a:pt x="201109" y="1715397"/>
                  <a:pt x="203244" y="1717659"/>
                  <a:pt x="203244" y="1720296"/>
                </a:cubicBezTo>
                <a:cubicBezTo>
                  <a:pt x="203244" y="1723059"/>
                  <a:pt x="201109" y="1725194"/>
                  <a:pt x="198471" y="1725194"/>
                </a:cubicBezTo>
                <a:cubicBezTo>
                  <a:pt x="195707" y="1725194"/>
                  <a:pt x="193572" y="1722934"/>
                  <a:pt x="193572" y="1720296"/>
                </a:cubicBezTo>
                <a:cubicBezTo>
                  <a:pt x="193572" y="1717659"/>
                  <a:pt x="195707" y="1715397"/>
                  <a:pt x="198346" y="1715397"/>
                </a:cubicBezTo>
                <a:close/>
                <a:moveTo>
                  <a:pt x="680330" y="1713136"/>
                </a:moveTo>
                <a:cubicBezTo>
                  <a:pt x="694774" y="1713010"/>
                  <a:pt x="706583" y="1724693"/>
                  <a:pt x="706583" y="1739137"/>
                </a:cubicBezTo>
                <a:cubicBezTo>
                  <a:pt x="706708" y="1753583"/>
                  <a:pt x="695026" y="1765391"/>
                  <a:pt x="680580" y="1765391"/>
                </a:cubicBezTo>
                <a:cubicBezTo>
                  <a:pt x="666134" y="1765516"/>
                  <a:pt x="654327" y="1753835"/>
                  <a:pt x="654327" y="1739389"/>
                </a:cubicBezTo>
                <a:cubicBezTo>
                  <a:pt x="654202" y="1724943"/>
                  <a:pt x="665884" y="1713261"/>
                  <a:pt x="680330" y="1713136"/>
                </a:cubicBezTo>
                <a:close/>
                <a:moveTo>
                  <a:pt x="2748578" y="1710876"/>
                </a:moveTo>
                <a:cubicBezTo>
                  <a:pt x="2760512" y="1710751"/>
                  <a:pt x="2770184" y="1720423"/>
                  <a:pt x="2770184" y="1732230"/>
                </a:cubicBezTo>
                <a:cubicBezTo>
                  <a:pt x="2770184" y="1744039"/>
                  <a:pt x="2760639" y="1753711"/>
                  <a:pt x="2748830" y="1753711"/>
                </a:cubicBezTo>
                <a:cubicBezTo>
                  <a:pt x="2736896" y="1753836"/>
                  <a:pt x="2727224" y="1744289"/>
                  <a:pt x="2727224" y="1732357"/>
                </a:cubicBezTo>
                <a:cubicBezTo>
                  <a:pt x="2727224" y="1720423"/>
                  <a:pt x="2736771" y="1710751"/>
                  <a:pt x="2748578" y="1710876"/>
                </a:cubicBezTo>
                <a:close/>
                <a:moveTo>
                  <a:pt x="2078046" y="1708364"/>
                </a:moveTo>
                <a:cubicBezTo>
                  <a:pt x="2080433" y="1708364"/>
                  <a:pt x="2082318" y="1710249"/>
                  <a:pt x="2082318" y="1712509"/>
                </a:cubicBezTo>
                <a:cubicBezTo>
                  <a:pt x="2082318" y="1714896"/>
                  <a:pt x="2080558" y="1716781"/>
                  <a:pt x="2078172" y="1716781"/>
                </a:cubicBezTo>
                <a:cubicBezTo>
                  <a:pt x="2075912" y="1716781"/>
                  <a:pt x="2074027" y="1715022"/>
                  <a:pt x="2074027" y="1712635"/>
                </a:cubicBezTo>
                <a:cubicBezTo>
                  <a:pt x="2074027" y="1710374"/>
                  <a:pt x="2075912" y="1708489"/>
                  <a:pt x="2078046" y="1708364"/>
                </a:cubicBezTo>
                <a:close/>
                <a:moveTo>
                  <a:pt x="966606" y="1706856"/>
                </a:moveTo>
                <a:cubicBezTo>
                  <a:pt x="972008" y="1706856"/>
                  <a:pt x="976404" y="1711126"/>
                  <a:pt x="976404" y="1716527"/>
                </a:cubicBezTo>
                <a:cubicBezTo>
                  <a:pt x="976530" y="1721929"/>
                  <a:pt x="972133" y="1726325"/>
                  <a:pt x="966731" y="1726325"/>
                </a:cubicBezTo>
                <a:cubicBezTo>
                  <a:pt x="961331" y="1726325"/>
                  <a:pt x="956934" y="1722054"/>
                  <a:pt x="956934" y="1716653"/>
                </a:cubicBezTo>
                <a:cubicBezTo>
                  <a:pt x="956934" y="1711252"/>
                  <a:pt x="961204" y="1706981"/>
                  <a:pt x="966606" y="1706856"/>
                </a:cubicBezTo>
                <a:close/>
                <a:moveTo>
                  <a:pt x="2364575" y="1704469"/>
                </a:moveTo>
                <a:cubicBezTo>
                  <a:pt x="2380527" y="1704343"/>
                  <a:pt x="2393465" y="1717156"/>
                  <a:pt x="2393465" y="1733109"/>
                </a:cubicBezTo>
                <a:cubicBezTo>
                  <a:pt x="2393591" y="1749061"/>
                  <a:pt x="2380779" y="1762000"/>
                  <a:pt x="2364825" y="1762000"/>
                </a:cubicBezTo>
                <a:cubicBezTo>
                  <a:pt x="2348872" y="1762125"/>
                  <a:pt x="2335935" y="1749313"/>
                  <a:pt x="2335935" y="1733360"/>
                </a:cubicBezTo>
                <a:cubicBezTo>
                  <a:pt x="2335808" y="1717406"/>
                  <a:pt x="2348747" y="1704594"/>
                  <a:pt x="2364575" y="1704469"/>
                </a:cubicBezTo>
                <a:close/>
                <a:moveTo>
                  <a:pt x="580843" y="1696680"/>
                </a:moveTo>
                <a:cubicBezTo>
                  <a:pt x="593154" y="1696555"/>
                  <a:pt x="603077" y="1706477"/>
                  <a:pt x="603077" y="1718662"/>
                </a:cubicBezTo>
                <a:cubicBezTo>
                  <a:pt x="603077" y="1730972"/>
                  <a:pt x="593154" y="1740895"/>
                  <a:pt x="580968" y="1740895"/>
                </a:cubicBezTo>
                <a:cubicBezTo>
                  <a:pt x="568659" y="1740895"/>
                  <a:pt x="558860" y="1730972"/>
                  <a:pt x="558735" y="1718788"/>
                </a:cubicBezTo>
                <a:cubicBezTo>
                  <a:pt x="558735" y="1706604"/>
                  <a:pt x="568659" y="1696680"/>
                  <a:pt x="580843" y="1696680"/>
                </a:cubicBezTo>
                <a:close/>
                <a:moveTo>
                  <a:pt x="101243" y="1695425"/>
                </a:moveTo>
                <a:cubicBezTo>
                  <a:pt x="103378" y="1695425"/>
                  <a:pt x="105263" y="1697309"/>
                  <a:pt x="105263" y="1699445"/>
                </a:cubicBezTo>
                <a:cubicBezTo>
                  <a:pt x="105263" y="1701706"/>
                  <a:pt x="103378" y="1703464"/>
                  <a:pt x="101243" y="1703464"/>
                </a:cubicBezTo>
                <a:cubicBezTo>
                  <a:pt x="98983" y="1703464"/>
                  <a:pt x="97224" y="1701580"/>
                  <a:pt x="97224" y="1699445"/>
                </a:cubicBezTo>
                <a:cubicBezTo>
                  <a:pt x="97224" y="1697309"/>
                  <a:pt x="98983" y="1695425"/>
                  <a:pt x="101243" y="1695425"/>
                </a:cubicBezTo>
                <a:close/>
                <a:moveTo>
                  <a:pt x="2846435" y="1694043"/>
                </a:moveTo>
                <a:cubicBezTo>
                  <a:pt x="2855605" y="1694043"/>
                  <a:pt x="2863142" y="1701455"/>
                  <a:pt x="2863142" y="1710624"/>
                </a:cubicBezTo>
                <a:cubicBezTo>
                  <a:pt x="2863142" y="1719794"/>
                  <a:pt x="2855730" y="1727331"/>
                  <a:pt x="2846560" y="1727331"/>
                </a:cubicBezTo>
                <a:cubicBezTo>
                  <a:pt x="2837516" y="1727331"/>
                  <a:pt x="2829979" y="1719919"/>
                  <a:pt x="2829979" y="1710750"/>
                </a:cubicBezTo>
                <a:cubicBezTo>
                  <a:pt x="2829979" y="1701580"/>
                  <a:pt x="2837266" y="1694168"/>
                  <a:pt x="2846435" y="1694043"/>
                </a:cubicBezTo>
                <a:close/>
                <a:moveTo>
                  <a:pt x="2463935" y="1683993"/>
                </a:moveTo>
                <a:cubicBezTo>
                  <a:pt x="2479386" y="1683868"/>
                  <a:pt x="2491821" y="1696303"/>
                  <a:pt x="2491947" y="1711754"/>
                </a:cubicBezTo>
                <a:cubicBezTo>
                  <a:pt x="2492073" y="1727204"/>
                  <a:pt x="2479636" y="1739766"/>
                  <a:pt x="2464186" y="1739766"/>
                </a:cubicBezTo>
                <a:cubicBezTo>
                  <a:pt x="2448736" y="1739891"/>
                  <a:pt x="2436300" y="1727455"/>
                  <a:pt x="2436175" y="1712004"/>
                </a:cubicBezTo>
                <a:cubicBezTo>
                  <a:pt x="2436048" y="1696555"/>
                  <a:pt x="2448484" y="1684118"/>
                  <a:pt x="2463935" y="1683993"/>
                </a:cubicBezTo>
                <a:close/>
                <a:moveTo>
                  <a:pt x="2178916" y="1681482"/>
                </a:moveTo>
                <a:cubicBezTo>
                  <a:pt x="2184569" y="1681482"/>
                  <a:pt x="2189092" y="1686004"/>
                  <a:pt x="2189092" y="1691656"/>
                </a:cubicBezTo>
                <a:cubicBezTo>
                  <a:pt x="2189092" y="1697183"/>
                  <a:pt x="2184569" y="1701831"/>
                  <a:pt x="2178916" y="1701831"/>
                </a:cubicBezTo>
                <a:cubicBezTo>
                  <a:pt x="2173389" y="1701831"/>
                  <a:pt x="2168741" y="1697309"/>
                  <a:pt x="2168741" y="1691656"/>
                </a:cubicBezTo>
                <a:cubicBezTo>
                  <a:pt x="2168741" y="1686004"/>
                  <a:pt x="2173263" y="1681356"/>
                  <a:pt x="2178916" y="1681482"/>
                </a:cubicBezTo>
                <a:close/>
                <a:moveTo>
                  <a:pt x="2943534" y="1681356"/>
                </a:moveTo>
                <a:cubicBezTo>
                  <a:pt x="2947805" y="1681356"/>
                  <a:pt x="2951323" y="1684873"/>
                  <a:pt x="2951323" y="1689143"/>
                </a:cubicBezTo>
                <a:cubicBezTo>
                  <a:pt x="2951448" y="1693415"/>
                  <a:pt x="2947931" y="1696932"/>
                  <a:pt x="2943659" y="1696932"/>
                </a:cubicBezTo>
                <a:cubicBezTo>
                  <a:pt x="2939389" y="1696932"/>
                  <a:pt x="2935871" y="1693415"/>
                  <a:pt x="2935871" y="1689143"/>
                </a:cubicBezTo>
                <a:cubicBezTo>
                  <a:pt x="2935871" y="1684873"/>
                  <a:pt x="2939389" y="1681481"/>
                  <a:pt x="2943534" y="1681356"/>
                </a:cubicBezTo>
                <a:close/>
                <a:moveTo>
                  <a:pt x="865736" y="1677964"/>
                </a:moveTo>
                <a:cubicBezTo>
                  <a:pt x="875912" y="1677964"/>
                  <a:pt x="884202" y="1686129"/>
                  <a:pt x="884202" y="1696303"/>
                </a:cubicBezTo>
                <a:cubicBezTo>
                  <a:pt x="884202" y="1706479"/>
                  <a:pt x="876037" y="1714769"/>
                  <a:pt x="865863" y="1714769"/>
                </a:cubicBezTo>
                <a:cubicBezTo>
                  <a:pt x="855688" y="1714769"/>
                  <a:pt x="847522" y="1706604"/>
                  <a:pt x="847397" y="1696430"/>
                </a:cubicBezTo>
                <a:cubicBezTo>
                  <a:pt x="847397" y="1686255"/>
                  <a:pt x="855688" y="1677964"/>
                  <a:pt x="865736" y="1677964"/>
                </a:cubicBezTo>
                <a:close/>
                <a:moveTo>
                  <a:pt x="482611" y="1677839"/>
                </a:moveTo>
                <a:cubicBezTo>
                  <a:pt x="493790" y="1677839"/>
                  <a:pt x="502835" y="1686883"/>
                  <a:pt x="502835" y="1697937"/>
                </a:cubicBezTo>
                <a:cubicBezTo>
                  <a:pt x="502835" y="1709117"/>
                  <a:pt x="493790" y="1718161"/>
                  <a:pt x="482736" y="1718161"/>
                </a:cubicBezTo>
                <a:cubicBezTo>
                  <a:pt x="471557" y="1718161"/>
                  <a:pt x="462513" y="1709243"/>
                  <a:pt x="462513" y="1698063"/>
                </a:cubicBezTo>
                <a:cubicBezTo>
                  <a:pt x="462513" y="1686883"/>
                  <a:pt x="471432" y="1677839"/>
                  <a:pt x="482611" y="1677839"/>
                </a:cubicBezTo>
                <a:close/>
                <a:moveTo>
                  <a:pt x="4520" y="1677084"/>
                </a:moveTo>
                <a:cubicBezTo>
                  <a:pt x="5275" y="1677084"/>
                  <a:pt x="6028" y="1677713"/>
                  <a:pt x="6028" y="1678593"/>
                </a:cubicBezTo>
                <a:cubicBezTo>
                  <a:pt x="6028" y="1679346"/>
                  <a:pt x="5275" y="1680099"/>
                  <a:pt x="4395" y="1680099"/>
                </a:cubicBezTo>
                <a:cubicBezTo>
                  <a:pt x="3641" y="1680099"/>
                  <a:pt x="2888" y="1679471"/>
                  <a:pt x="2888" y="1678593"/>
                </a:cubicBezTo>
                <a:cubicBezTo>
                  <a:pt x="2888" y="1677713"/>
                  <a:pt x="3641" y="1676959"/>
                  <a:pt x="4520" y="1677084"/>
                </a:cubicBezTo>
                <a:close/>
                <a:moveTo>
                  <a:pt x="1151762" y="1673442"/>
                </a:moveTo>
                <a:cubicBezTo>
                  <a:pt x="1151888" y="1673442"/>
                  <a:pt x="1152013" y="1673567"/>
                  <a:pt x="1152013" y="1673694"/>
                </a:cubicBezTo>
                <a:cubicBezTo>
                  <a:pt x="1152013" y="1673819"/>
                  <a:pt x="1151888" y="1673944"/>
                  <a:pt x="1151762" y="1673944"/>
                </a:cubicBezTo>
                <a:cubicBezTo>
                  <a:pt x="1151636" y="1673944"/>
                  <a:pt x="1151511" y="1673819"/>
                  <a:pt x="1151511" y="1673694"/>
                </a:cubicBezTo>
                <a:cubicBezTo>
                  <a:pt x="1151511" y="1673567"/>
                  <a:pt x="1151636" y="1673442"/>
                  <a:pt x="1151762" y="1673442"/>
                </a:cubicBezTo>
                <a:close/>
                <a:moveTo>
                  <a:pt x="3040131" y="1665527"/>
                </a:moveTo>
                <a:cubicBezTo>
                  <a:pt x="3041261" y="1665527"/>
                  <a:pt x="3042141" y="1666407"/>
                  <a:pt x="3042141" y="1667537"/>
                </a:cubicBezTo>
                <a:cubicBezTo>
                  <a:pt x="3042141" y="1668667"/>
                  <a:pt x="3041261" y="1669547"/>
                  <a:pt x="3040131" y="1669547"/>
                </a:cubicBezTo>
                <a:cubicBezTo>
                  <a:pt x="3039001" y="1669547"/>
                  <a:pt x="3038121" y="1668667"/>
                  <a:pt x="3038121" y="1667537"/>
                </a:cubicBezTo>
                <a:cubicBezTo>
                  <a:pt x="3038121" y="1666407"/>
                  <a:pt x="3039001" y="1665527"/>
                  <a:pt x="3040131" y="1665527"/>
                </a:cubicBezTo>
                <a:close/>
                <a:moveTo>
                  <a:pt x="2562042" y="1665026"/>
                </a:moveTo>
                <a:cubicBezTo>
                  <a:pt x="2576110" y="1665026"/>
                  <a:pt x="2587541" y="1676331"/>
                  <a:pt x="2587541" y="1690401"/>
                </a:cubicBezTo>
                <a:cubicBezTo>
                  <a:pt x="2587541" y="1704469"/>
                  <a:pt x="2576237" y="1715900"/>
                  <a:pt x="2562168" y="1715900"/>
                </a:cubicBezTo>
                <a:cubicBezTo>
                  <a:pt x="2548224" y="1715900"/>
                  <a:pt x="2536793" y="1704595"/>
                  <a:pt x="2536667" y="1690526"/>
                </a:cubicBezTo>
                <a:cubicBezTo>
                  <a:pt x="2536667" y="1676457"/>
                  <a:pt x="2547972" y="1665026"/>
                  <a:pt x="2562042" y="1665026"/>
                </a:cubicBezTo>
                <a:close/>
                <a:moveTo>
                  <a:pt x="385259" y="1663015"/>
                </a:moveTo>
                <a:cubicBezTo>
                  <a:pt x="393048" y="1662890"/>
                  <a:pt x="399453" y="1669297"/>
                  <a:pt x="399453" y="1677084"/>
                </a:cubicBezTo>
                <a:cubicBezTo>
                  <a:pt x="399580" y="1684873"/>
                  <a:pt x="393173" y="1691280"/>
                  <a:pt x="385385" y="1691280"/>
                </a:cubicBezTo>
                <a:cubicBezTo>
                  <a:pt x="377597" y="1691405"/>
                  <a:pt x="371191" y="1684998"/>
                  <a:pt x="371191" y="1677211"/>
                </a:cubicBezTo>
                <a:cubicBezTo>
                  <a:pt x="371191" y="1669297"/>
                  <a:pt x="377472" y="1663015"/>
                  <a:pt x="385259" y="1663015"/>
                </a:cubicBezTo>
                <a:close/>
                <a:moveTo>
                  <a:pt x="1051394" y="1650831"/>
                </a:moveTo>
                <a:cubicBezTo>
                  <a:pt x="1052775" y="1650831"/>
                  <a:pt x="1053906" y="1651836"/>
                  <a:pt x="1053906" y="1653218"/>
                </a:cubicBezTo>
                <a:cubicBezTo>
                  <a:pt x="1053906" y="1654474"/>
                  <a:pt x="1052901" y="1655605"/>
                  <a:pt x="1051520" y="1655605"/>
                </a:cubicBezTo>
                <a:cubicBezTo>
                  <a:pt x="1050138" y="1655605"/>
                  <a:pt x="1049008" y="1654600"/>
                  <a:pt x="1049008" y="1653218"/>
                </a:cubicBezTo>
                <a:cubicBezTo>
                  <a:pt x="1049008" y="1651961"/>
                  <a:pt x="1050138" y="1650831"/>
                  <a:pt x="1051394" y="1650831"/>
                </a:cubicBezTo>
                <a:close/>
                <a:moveTo>
                  <a:pt x="767002" y="1650831"/>
                </a:moveTo>
                <a:cubicBezTo>
                  <a:pt x="780694" y="1650831"/>
                  <a:pt x="791874" y="1661885"/>
                  <a:pt x="791874" y="1675576"/>
                </a:cubicBezTo>
                <a:cubicBezTo>
                  <a:pt x="791874" y="1689268"/>
                  <a:pt x="780820" y="1700448"/>
                  <a:pt x="767128" y="1700448"/>
                </a:cubicBezTo>
                <a:cubicBezTo>
                  <a:pt x="753436" y="1700448"/>
                  <a:pt x="742257" y="1689394"/>
                  <a:pt x="742257" y="1675702"/>
                </a:cubicBezTo>
                <a:cubicBezTo>
                  <a:pt x="742132" y="1662010"/>
                  <a:pt x="753186" y="1650831"/>
                  <a:pt x="767002" y="1650831"/>
                </a:cubicBezTo>
                <a:close/>
                <a:moveTo>
                  <a:pt x="1992878" y="1649576"/>
                </a:moveTo>
                <a:cubicBezTo>
                  <a:pt x="1993005" y="1649576"/>
                  <a:pt x="1993130" y="1649701"/>
                  <a:pt x="1993130" y="1649826"/>
                </a:cubicBezTo>
                <a:cubicBezTo>
                  <a:pt x="1993255" y="1649953"/>
                  <a:pt x="1993130" y="1650078"/>
                  <a:pt x="1993005" y="1650078"/>
                </a:cubicBezTo>
                <a:cubicBezTo>
                  <a:pt x="1992878" y="1650078"/>
                  <a:pt x="1992753" y="1649953"/>
                  <a:pt x="1992753" y="1649826"/>
                </a:cubicBezTo>
                <a:cubicBezTo>
                  <a:pt x="1992753" y="1649701"/>
                  <a:pt x="1992878" y="1649576"/>
                  <a:pt x="1992878" y="1649576"/>
                </a:cubicBezTo>
                <a:close/>
                <a:moveTo>
                  <a:pt x="2277398" y="1648696"/>
                </a:moveTo>
                <a:cubicBezTo>
                  <a:pt x="2289332" y="1648571"/>
                  <a:pt x="2299004" y="1658243"/>
                  <a:pt x="2299004" y="1670050"/>
                </a:cubicBezTo>
                <a:cubicBezTo>
                  <a:pt x="2299129" y="1681859"/>
                  <a:pt x="2289457" y="1691531"/>
                  <a:pt x="2277650" y="1691531"/>
                </a:cubicBezTo>
                <a:cubicBezTo>
                  <a:pt x="2265841" y="1691656"/>
                  <a:pt x="2256169" y="1681984"/>
                  <a:pt x="2256169" y="1670177"/>
                </a:cubicBezTo>
                <a:cubicBezTo>
                  <a:pt x="2256169" y="1658368"/>
                  <a:pt x="2265716" y="1648696"/>
                  <a:pt x="2277398" y="1648696"/>
                </a:cubicBezTo>
                <a:close/>
                <a:moveTo>
                  <a:pt x="288789" y="1645807"/>
                </a:moveTo>
                <a:cubicBezTo>
                  <a:pt x="294566" y="1645807"/>
                  <a:pt x="299214" y="1650454"/>
                  <a:pt x="299214" y="1656233"/>
                </a:cubicBezTo>
                <a:cubicBezTo>
                  <a:pt x="299214" y="1661885"/>
                  <a:pt x="294566" y="1666658"/>
                  <a:pt x="288789" y="1666658"/>
                </a:cubicBezTo>
                <a:cubicBezTo>
                  <a:pt x="283010" y="1666658"/>
                  <a:pt x="278362" y="1662011"/>
                  <a:pt x="278362" y="1656233"/>
                </a:cubicBezTo>
                <a:cubicBezTo>
                  <a:pt x="278237" y="1650454"/>
                  <a:pt x="282885" y="1645807"/>
                  <a:pt x="288789" y="1645807"/>
                </a:cubicBezTo>
                <a:close/>
                <a:moveTo>
                  <a:pt x="2659266" y="1644927"/>
                </a:moveTo>
                <a:cubicBezTo>
                  <a:pt x="2672457" y="1644927"/>
                  <a:pt x="2683259" y="1655604"/>
                  <a:pt x="2683259" y="1668794"/>
                </a:cubicBezTo>
                <a:cubicBezTo>
                  <a:pt x="2683259" y="1681984"/>
                  <a:pt x="2672582" y="1692786"/>
                  <a:pt x="2659393" y="1692786"/>
                </a:cubicBezTo>
                <a:cubicBezTo>
                  <a:pt x="2646204" y="1692786"/>
                  <a:pt x="2635400" y="1682109"/>
                  <a:pt x="2635400" y="1668920"/>
                </a:cubicBezTo>
                <a:cubicBezTo>
                  <a:pt x="2635400" y="1655730"/>
                  <a:pt x="2646077" y="1645052"/>
                  <a:pt x="2659266" y="1644927"/>
                </a:cubicBezTo>
                <a:close/>
                <a:moveTo>
                  <a:pt x="192694" y="1627970"/>
                </a:moveTo>
                <a:cubicBezTo>
                  <a:pt x="196714" y="1627970"/>
                  <a:pt x="199980" y="1631235"/>
                  <a:pt x="199980" y="1635255"/>
                </a:cubicBezTo>
                <a:cubicBezTo>
                  <a:pt x="199980" y="1639275"/>
                  <a:pt x="196714" y="1642541"/>
                  <a:pt x="192694" y="1642541"/>
                </a:cubicBezTo>
                <a:cubicBezTo>
                  <a:pt x="188549" y="1642541"/>
                  <a:pt x="185282" y="1639275"/>
                  <a:pt x="185282" y="1635255"/>
                </a:cubicBezTo>
                <a:cubicBezTo>
                  <a:pt x="185282" y="1631235"/>
                  <a:pt x="188549" y="1627970"/>
                  <a:pt x="192694" y="1627970"/>
                </a:cubicBezTo>
                <a:close/>
                <a:moveTo>
                  <a:pt x="669401" y="1627718"/>
                </a:moveTo>
                <a:cubicBezTo>
                  <a:pt x="684349" y="1627593"/>
                  <a:pt x="696534" y="1639651"/>
                  <a:pt x="696534" y="1654599"/>
                </a:cubicBezTo>
                <a:cubicBezTo>
                  <a:pt x="696659" y="1669547"/>
                  <a:pt x="684600" y="1681606"/>
                  <a:pt x="669653" y="1681732"/>
                </a:cubicBezTo>
                <a:cubicBezTo>
                  <a:pt x="654704" y="1681857"/>
                  <a:pt x="642520" y="1669798"/>
                  <a:pt x="642520" y="1654851"/>
                </a:cubicBezTo>
                <a:cubicBezTo>
                  <a:pt x="642393" y="1639902"/>
                  <a:pt x="654452" y="1627843"/>
                  <a:pt x="669401" y="1627718"/>
                </a:cubicBezTo>
                <a:close/>
                <a:moveTo>
                  <a:pt x="2090607" y="1625708"/>
                </a:moveTo>
                <a:cubicBezTo>
                  <a:pt x="2092114" y="1625708"/>
                  <a:pt x="2093244" y="1626838"/>
                  <a:pt x="2093244" y="1628345"/>
                </a:cubicBezTo>
                <a:cubicBezTo>
                  <a:pt x="2093244" y="1629852"/>
                  <a:pt x="2092114" y="1630982"/>
                  <a:pt x="2090607" y="1630982"/>
                </a:cubicBezTo>
                <a:cubicBezTo>
                  <a:pt x="2089227" y="1630982"/>
                  <a:pt x="2087970" y="1629852"/>
                  <a:pt x="2087970" y="1628345"/>
                </a:cubicBezTo>
                <a:cubicBezTo>
                  <a:pt x="2087970" y="1626838"/>
                  <a:pt x="2089227" y="1625708"/>
                  <a:pt x="2090607" y="1625708"/>
                </a:cubicBezTo>
                <a:close/>
                <a:moveTo>
                  <a:pt x="2755740" y="1624453"/>
                </a:moveTo>
                <a:cubicBezTo>
                  <a:pt x="2768301" y="1624453"/>
                  <a:pt x="2778476" y="1634627"/>
                  <a:pt x="2778603" y="1647189"/>
                </a:cubicBezTo>
                <a:cubicBezTo>
                  <a:pt x="2778603" y="1659750"/>
                  <a:pt x="2768427" y="1670051"/>
                  <a:pt x="2755865" y="1670051"/>
                </a:cubicBezTo>
                <a:cubicBezTo>
                  <a:pt x="2743303" y="1670051"/>
                  <a:pt x="2733004" y="1659875"/>
                  <a:pt x="2733004" y="1647314"/>
                </a:cubicBezTo>
                <a:cubicBezTo>
                  <a:pt x="2732878" y="1634753"/>
                  <a:pt x="2743178" y="1624453"/>
                  <a:pt x="2755740" y="1624453"/>
                </a:cubicBezTo>
                <a:close/>
                <a:moveTo>
                  <a:pt x="953541" y="1623824"/>
                </a:moveTo>
                <a:cubicBezTo>
                  <a:pt x="958314" y="1623698"/>
                  <a:pt x="962208" y="1627593"/>
                  <a:pt x="962208" y="1632365"/>
                </a:cubicBezTo>
                <a:cubicBezTo>
                  <a:pt x="962333" y="1637139"/>
                  <a:pt x="958440" y="1641032"/>
                  <a:pt x="953667" y="1641032"/>
                </a:cubicBezTo>
                <a:cubicBezTo>
                  <a:pt x="948894" y="1641159"/>
                  <a:pt x="945000" y="1637264"/>
                  <a:pt x="945000" y="1632492"/>
                </a:cubicBezTo>
                <a:cubicBezTo>
                  <a:pt x="945000" y="1627718"/>
                  <a:pt x="948894" y="1623824"/>
                  <a:pt x="953541" y="1623824"/>
                </a:cubicBezTo>
                <a:close/>
                <a:moveTo>
                  <a:pt x="2374875" y="1619427"/>
                </a:moveTo>
                <a:cubicBezTo>
                  <a:pt x="2390953" y="1619427"/>
                  <a:pt x="2404142" y="1632366"/>
                  <a:pt x="2404142" y="1648570"/>
                </a:cubicBezTo>
                <a:cubicBezTo>
                  <a:pt x="2404142" y="1664649"/>
                  <a:pt x="2391204" y="1677838"/>
                  <a:pt x="2375000" y="1677838"/>
                </a:cubicBezTo>
                <a:cubicBezTo>
                  <a:pt x="2358921" y="1677838"/>
                  <a:pt x="2345732" y="1664774"/>
                  <a:pt x="2345732" y="1648695"/>
                </a:cubicBezTo>
                <a:cubicBezTo>
                  <a:pt x="2345732" y="1632616"/>
                  <a:pt x="2358796" y="1619427"/>
                  <a:pt x="2374875" y="1619427"/>
                </a:cubicBezTo>
                <a:close/>
                <a:moveTo>
                  <a:pt x="96973" y="1609630"/>
                </a:moveTo>
                <a:cubicBezTo>
                  <a:pt x="99486" y="1609630"/>
                  <a:pt x="101622" y="1611640"/>
                  <a:pt x="101622" y="1614278"/>
                </a:cubicBezTo>
                <a:cubicBezTo>
                  <a:pt x="101622" y="1616790"/>
                  <a:pt x="99611" y="1618927"/>
                  <a:pt x="96973" y="1618927"/>
                </a:cubicBezTo>
                <a:cubicBezTo>
                  <a:pt x="94461" y="1618927"/>
                  <a:pt x="92326" y="1616917"/>
                  <a:pt x="92326" y="1614278"/>
                </a:cubicBezTo>
                <a:cubicBezTo>
                  <a:pt x="92326" y="1611765"/>
                  <a:pt x="94461" y="1609630"/>
                  <a:pt x="96973" y="1609630"/>
                </a:cubicBezTo>
                <a:close/>
                <a:moveTo>
                  <a:pt x="572928" y="1609127"/>
                </a:moveTo>
                <a:cubicBezTo>
                  <a:pt x="586621" y="1609127"/>
                  <a:pt x="597800" y="1620181"/>
                  <a:pt x="597800" y="1633872"/>
                </a:cubicBezTo>
                <a:cubicBezTo>
                  <a:pt x="597800" y="1647564"/>
                  <a:pt x="586746" y="1658744"/>
                  <a:pt x="573053" y="1658744"/>
                </a:cubicBezTo>
                <a:cubicBezTo>
                  <a:pt x="559361" y="1658744"/>
                  <a:pt x="548182" y="1647690"/>
                  <a:pt x="548182" y="1633998"/>
                </a:cubicBezTo>
                <a:cubicBezTo>
                  <a:pt x="548182" y="1620181"/>
                  <a:pt x="559111" y="1609127"/>
                  <a:pt x="572928" y="1609127"/>
                </a:cubicBezTo>
                <a:close/>
                <a:moveTo>
                  <a:pt x="2851582" y="1607495"/>
                </a:moveTo>
                <a:cubicBezTo>
                  <a:pt x="2861631" y="1607495"/>
                  <a:pt x="2869795" y="1615534"/>
                  <a:pt x="2869795" y="1625583"/>
                </a:cubicBezTo>
                <a:cubicBezTo>
                  <a:pt x="2869795" y="1635632"/>
                  <a:pt x="2861756" y="1643797"/>
                  <a:pt x="2851707" y="1643797"/>
                </a:cubicBezTo>
                <a:cubicBezTo>
                  <a:pt x="2841659" y="1643797"/>
                  <a:pt x="2833494" y="1635758"/>
                  <a:pt x="2833494" y="1625709"/>
                </a:cubicBezTo>
                <a:cubicBezTo>
                  <a:pt x="2833494" y="1615659"/>
                  <a:pt x="2841533" y="1607495"/>
                  <a:pt x="2851582" y="1607495"/>
                </a:cubicBezTo>
                <a:close/>
                <a:moveTo>
                  <a:pt x="2186829" y="1597696"/>
                </a:moveTo>
                <a:cubicBezTo>
                  <a:pt x="2191853" y="1597696"/>
                  <a:pt x="2195998" y="1601716"/>
                  <a:pt x="2195998" y="1606740"/>
                </a:cubicBezTo>
                <a:cubicBezTo>
                  <a:pt x="2195998" y="1611640"/>
                  <a:pt x="2191979" y="1615785"/>
                  <a:pt x="2186954" y="1615785"/>
                </a:cubicBezTo>
                <a:cubicBezTo>
                  <a:pt x="2181930" y="1615785"/>
                  <a:pt x="2177785" y="1611765"/>
                  <a:pt x="2177785" y="1606740"/>
                </a:cubicBezTo>
                <a:cubicBezTo>
                  <a:pt x="2177785" y="1601716"/>
                  <a:pt x="2181805" y="1597696"/>
                  <a:pt x="2186829" y="1597696"/>
                </a:cubicBezTo>
                <a:close/>
                <a:moveTo>
                  <a:pt x="2471347" y="1597445"/>
                </a:moveTo>
                <a:cubicBezTo>
                  <a:pt x="2487551" y="1597445"/>
                  <a:pt x="2500867" y="1610634"/>
                  <a:pt x="2500867" y="1626838"/>
                </a:cubicBezTo>
                <a:cubicBezTo>
                  <a:pt x="2500867" y="1643043"/>
                  <a:pt x="2487677" y="1656358"/>
                  <a:pt x="2471472" y="1656358"/>
                </a:cubicBezTo>
                <a:cubicBezTo>
                  <a:pt x="2455268" y="1656483"/>
                  <a:pt x="2442079" y="1643294"/>
                  <a:pt x="2441954" y="1627090"/>
                </a:cubicBezTo>
                <a:cubicBezTo>
                  <a:pt x="2441827" y="1610886"/>
                  <a:pt x="2455018" y="1597570"/>
                  <a:pt x="2471347" y="1597445"/>
                </a:cubicBezTo>
                <a:close/>
                <a:moveTo>
                  <a:pt x="2947175" y="1596440"/>
                </a:moveTo>
                <a:cubicBezTo>
                  <a:pt x="2951320" y="1596440"/>
                  <a:pt x="2954712" y="1599831"/>
                  <a:pt x="2954712" y="1603976"/>
                </a:cubicBezTo>
                <a:cubicBezTo>
                  <a:pt x="2954712" y="1608121"/>
                  <a:pt x="2951320" y="1611512"/>
                  <a:pt x="2947175" y="1611512"/>
                </a:cubicBezTo>
                <a:cubicBezTo>
                  <a:pt x="2943030" y="1611512"/>
                  <a:pt x="2939638" y="1608121"/>
                  <a:pt x="2939638" y="1603976"/>
                </a:cubicBezTo>
                <a:cubicBezTo>
                  <a:pt x="2939638" y="1599831"/>
                  <a:pt x="2943030" y="1596440"/>
                  <a:pt x="2947175" y="1596440"/>
                </a:cubicBezTo>
                <a:close/>
                <a:moveTo>
                  <a:pt x="857196" y="1594556"/>
                </a:moveTo>
                <a:cubicBezTo>
                  <a:pt x="866616" y="1594431"/>
                  <a:pt x="874280" y="1602093"/>
                  <a:pt x="874280" y="1611515"/>
                </a:cubicBezTo>
                <a:cubicBezTo>
                  <a:pt x="874280" y="1620936"/>
                  <a:pt x="866743" y="1628598"/>
                  <a:pt x="857322" y="1628598"/>
                </a:cubicBezTo>
                <a:cubicBezTo>
                  <a:pt x="847900" y="1628598"/>
                  <a:pt x="840238" y="1621061"/>
                  <a:pt x="840238" y="1611640"/>
                </a:cubicBezTo>
                <a:cubicBezTo>
                  <a:pt x="840238" y="1602093"/>
                  <a:pt x="847900" y="1594556"/>
                  <a:pt x="857196" y="1594556"/>
                </a:cubicBezTo>
                <a:close/>
                <a:moveTo>
                  <a:pt x="477084" y="1591541"/>
                </a:moveTo>
                <a:cubicBezTo>
                  <a:pt x="488893" y="1591541"/>
                  <a:pt x="498565" y="1601088"/>
                  <a:pt x="498565" y="1612895"/>
                </a:cubicBezTo>
                <a:cubicBezTo>
                  <a:pt x="498691" y="1624704"/>
                  <a:pt x="489018" y="1634376"/>
                  <a:pt x="477211" y="1634376"/>
                </a:cubicBezTo>
                <a:cubicBezTo>
                  <a:pt x="465402" y="1634501"/>
                  <a:pt x="455730" y="1624829"/>
                  <a:pt x="455730" y="1613022"/>
                </a:cubicBezTo>
                <a:cubicBezTo>
                  <a:pt x="455605" y="1601088"/>
                  <a:pt x="465277" y="1591416"/>
                  <a:pt x="477084" y="1591541"/>
                </a:cubicBezTo>
                <a:close/>
                <a:moveTo>
                  <a:pt x="1759" y="1591541"/>
                </a:moveTo>
                <a:cubicBezTo>
                  <a:pt x="2764" y="1591541"/>
                  <a:pt x="3517" y="1592295"/>
                  <a:pt x="3517" y="1593299"/>
                </a:cubicBezTo>
                <a:cubicBezTo>
                  <a:pt x="3517" y="1594305"/>
                  <a:pt x="2764" y="1595058"/>
                  <a:pt x="1759" y="1595058"/>
                </a:cubicBezTo>
                <a:cubicBezTo>
                  <a:pt x="754" y="1595058"/>
                  <a:pt x="0" y="1594305"/>
                  <a:pt x="0" y="1593299"/>
                </a:cubicBezTo>
                <a:cubicBezTo>
                  <a:pt x="0" y="1592295"/>
                  <a:pt x="754" y="1591541"/>
                  <a:pt x="1759" y="1591541"/>
                </a:cubicBezTo>
                <a:close/>
                <a:moveTo>
                  <a:pt x="3042264" y="1580236"/>
                </a:moveTo>
                <a:cubicBezTo>
                  <a:pt x="3043394" y="1580236"/>
                  <a:pt x="3044273" y="1581116"/>
                  <a:pt x="3044273" y="1582246"/>
                </a:cubicBezTo>
                <a:cubicBezTo>
                  <a:pt x="3044273" y="1583376"/>
                  <a:pt x="3043394" y="1584256"/>
                  <a:pt x="3042264" y="1584256"/>
                </a:cubicBezTo>
                <a:cubicBezTo>
                  <a:pt x="3041134" y="1584256"/>
                  <a:pt x="3040254" y="1583376"/>
                  <a:pt x="3040254" y="1582246"/>
                </a:cubicBezTo>
                <a:cubicBezTo>
                  <a:pt x="3040254" y="1581241"/>
                  <a:pt x="3041134" y="1580236"/>
                  <a:pt x="3042264" y="1580236"/>
                </a:cubicBezTo>
                <a:close/>
                <a:moveTo>
                  <a:pt x="2566942" y="1578729"/>
                </a:moveTo>
                <a:cubicBezTo>
                  <a:pt x="2581513" y="1578729"/>
                  <a:pt x="2593573" y="1590537"/>
                  <a:pt x="2593573" y="1605234"/>
                </a:cubicBezTo>
                <a:cubicBezTo>
                  <a:pt x="2593573" y="1619930"/>
                  <a:pt x="2581764" y="1631864"/>
                  <a:pt x="2567067" y="1631864"/>
                </a:cubicBezTo>
                <a:cubicBezTo>
                  <a:pt x="2552495" y="1631864"/>
                  <a:pt x="2540562" y="1620056"/>
                  <a:pt x="2540436" y="1605359"/>
                </a:cubicBezTo>
                <a:cubicBezTo>
                  <a:pt x="2540436" y="1590788"/>
                  <a:pt x="2552244" y="1578854"/>
                  <a:pt x="2566942" y="1578729"/>
                </a:cubicBezTo>
                <a:close/>
                <a:moveTo>
                  <a:pt x="381618" y="1575964"/>
                </a:moveTo>
                <a:cubicBezTo>
                  <a:pt x="390537" y="1575839"/>
                  <a:pt x="397696" y="1582999"/>
                  <a:pt x="397696" y="1591792"/>
                </a:cubicBezTo>
                <a:cubicBezTo>
                  <a:pt x="397823" y="1600585"/>
                  <a:pt x="390662" y="1607745"/>
                  <a:pt x="381869" y="1607745"/>
                </a:cubicBezTo>
                <a:cubicBezTo>
                  <a:pt x="373076" y="1607871"/>
                  <a:pt x="365916" y="1600710"/>
                  <a:pt x="365916" y="1591918"/>
                </a:cubicBezTo>
                <a:cubicBezTo>
                  <a:pt x="365916" y="1583124"/>
                  <a:pt x="372950" y="1575964"/>
                  <a:pt x="381618" y="1575964"/>
                </a:cubicBezTo>
                <a:close/>
                <a:moveTo>
                  <a:pt x="1047251" y="1566670"/>
                </a:moveTo>
                <a:cubicBezTo>
                  <a:pt x="1048131" y="1566670"/>
                  <a:pt x="1048759" y="1567298"/>
                  <a:pt x="1048759" y="1568177"/>
                </a:cubicBezTo>
                <a:cubicBezTo>
                  <a:pt x="1048759" y="1568931"/>
                  <a:pt x="1048131" y="1569684"/>
                  <a:pt x="1047251" y="1569684"/>
                </a:cubicBezTo>
                <a:cubicBezTo>
                  <a:pt x="1046497" y="1569684"/>
                  <a:pt x="1045744" y="1569057"/>
                  <a:pt x="1045744" y="1568177"/>
                </a:cubicBezTo>
                <a:cubicBezTo>
                  <a:pt x="1045744" y="1567298"/>
                  <a:pt x="1046497" y="1566670"/>
                  <a:pt x="1047251" y="1566670"/>
                </a:cubicBezTo>
                <a:close/>
                <a:moveTo>
                  <a:pt x="761728" y="1566418"/>
                </a:moveTo>
                <a:cubicBezTo>
                  <a:pt x="775043" y="1566293"/>
                  <a:pt x="785972" y="1577095"/>
                  <a:pt x="785972" y="1590411"/>
                </a:cubicBezTo>
                <a:cubicBezTo>
                  <a:pt x="786097" y="1603725"/>
                  <a:pt x="775295" y="1614654"/>
                  <a:pt x="761979" y="1614654"/>
                </a:cubicBezTo>
                <a:cubicBezTo>
                  <a:pt x="748665" y="1614779"/>
                  <a:pt x="737861" y="1603977"/>
                  <a:pt x="737736" y="1590661"/>
                </a:cubicBezTo>
                <a:cubicBezTo>
                  <a:pt x="737736" y="1577347"/>
                  <a:pt x="748539" y="1566418"/>
                  <a:pt x="761728" y="1566418"/>
                </a:cubicBezTo>
                <a:close/>
                <a:moveTo>
                  <a:pt x="2282046" y="1564283"/>
                </a:moveTo>
                <a:cubicBezTo>
                  <a:pt x="2293478" y="1564283"/>
                  <a:pt x="2302900" y="1573452"/>
                  <a:pt x="2302900" y="1585009"/>
                </a:cubicBezTo>
                <a:cubicBezTo>
                  <a:pt x="2302900" y="1596440"/>
                  <a:pt x="2293603" y="1605862"/>
                  <a:pt x="2282171" y="1605862"/>
                </a:cubicBezTo>
                <a:cubicBezTo>
                  <a:pt x="2270741" y="1605987"/>
                  <a:pt x="2261319" y="1596692"/>
                  <a:pt x="2261319" y="1585136"/>
                </a:cubicBezTo>
                <a:cubicBezTo>
                  <a:pt x="2261319" y="1573578"/>
                  <a:pt x="2270614" y="1564283"/>
                  <a:pt x="2282046" y="1564283"/>
                </a:cubicBezTo>
                <a:close/>
                <a:moveTo>
                  <a:pt x="286904" y="1559007"/>
                </a:moveTo>
                <a:cubicBezTo>
                  <a:pt x="293436" y="1559007"/>
                  <a:pt x="298838" y="1564282"/>
                  <a:pt x="298838" y="1570941"/>
                </a:cubicBezTo>
                <a:cubicBezTo>
                  <a:pt x="298838" y="1577472"/>
                  <a:pt x="293562" y="1582874"/>
                  <a:pt x="286904" y="1582874"/>
                </a:cubicBezTo>
                <a:cubicBezTo>
                  <a:pt x="280372" y="1582874"/>
                  <a:pt x="274971" y="1577598"/>
                  <a:pt x="274971" y="1570941"/>
                </a:cubicBezTo>
                <a:cubicBezTo>
                  <a:pt x="274971" y="1564409"/>
                  <a:pt x="280247" y="1559007"/>
                  <a:pt x="286904" y="1559007"/>
                </a:cubicBezTo>
                <a:close/>
                <a:moveTo>
                  <a:pt x="2662031" y="1558881"/>
                </a:moveTo>
                <a:cubicBezTo>
                  <a:pt x="2675723" y="1558881"/>
                  <a:pt x="2686903" y="1569935"/>
                  <a:pt x="2686903" y="1583626"/>
                </a:cubicBezTo>
                <a:cubicBezTo>
                  <a:pt x="2687030" y="1597319"/>
                  <a:pt x="2675975" y="1608498"/>
                  <a:pt x="2662282" y="1608498"/>
                </a:cubicBezTo>
                <a:cubicBezTo>
                  <a:pt x="2648590" y="1608498"/>
                  <a:pt x="2637410" y="1597444"/>
                  <a:pt x="2637410" y="1583753"/>
                </a:cubicBezTo>
                <a:cubicBezTo>
                  <a:pt x="2637410" y="1570060"/>
                  <a:pt x="2648465" y="1558881"/>
                  <a:pt x="2662031" y="1558881"/>
                </a:cubicBezTo>
                <a:close/>
                <a:moveTo>
                  <a:pt x="667014" y="1542426"/>
                </a:moveTo>
                <a:cubicBezTo>
                  <a:pt x="681962" y="1542300"/>
                  <a:pt x="694272" y="1554485"/>
                  <a:pt x="694272" y="1569559"/>
                </a:cubicBezTo>
                <a:cubicBezTo>
                  <a:pt x="694272" y="1584506"/>
                  <a:pt x="682213" y="1596817"/>
                  <a:pt x="667139" y="1596817"/>
                </a:cubicBezTo>
                <a:cubicBezTo>
                  <a:pt x="652191" y="1596817"/>
                  <a:pt x="639881" y="1584758"/>
                  <a:pt x="639881" y="1569684"/>
                </a:cubicBezTo>
                <a:cubicBezTo>
                  <a:pt x="639754" y="1554611"/>
                  <a:pt x="651940" y="1542426"/>
                  <a:pt x="667014" y="1542426"/>
                </a:cubicBezTo>
                <a:close/>
                <a:moveTo>
                  <a:pt x="192316" y="1541672"/>
                </a:moveTo>
                <a:cubicBezTo>
                  <a:pt x="196838" y="1541672"/>
                  <a:pt x="200482" y="1545314"/>
                  <a:pt x="200482" y="1549837"/>
                </a:cubicBezTo>
                <a:cubicBezTo>
                  <a:pt x="200482" y="1554484"/>
                  <a:pt x="196838" y="1558128"/>
                  <a:pt x="192316" y="1558128"/>
                </a:cubicBezTo>
                <a:cubicBezTo>
                  <a:pt x="187793" y="1558128"/>
                  <a:pt x="184151" y="1554484"/>
                  <a:pt x="184151" y="1549962"/>
                </a:cubicBezTo>
                <a:cubicBezTo>
                  <a:pt x="184151" y="1545440"/>
                  <a:pt x="187793" y="1541797"/>
                  <a:pt x="192316" y="1541672"/>
                </a:cubicBezTo>
                <a:close/>
                <a:moveTo>
                  <a:pt x="2090357" y="1540918"/>
                </a:moveTo>
                <a:cubicBezTo>
                  <a:pt x="2091612" y="1540918"/>
                  <a:pt x="2092617" y="1541923"/>
                  <a:pt x="2092617" y="1543180"/>
                </a:cubicBezTo>
                <a:cubicBezTo>
                  <a:pt x="2092617" y="1544435"/>
                  <a:pt x="2091612" y="1545440"/>
                  <a:pt x="2090357" y="1545440"/>
                </a:cubicBezTo>
                <a:cubicBezTo>
                  <a:pt x="2089100" y="1545440"/>
                  <a:pt x="2088095" y="1544435"/>
                  <a:pt x="2088095" y="1543180"/>
                </a:cubicBezTo>
                <a:cubicBezTo>
                  <a:pt x="2088095" y="1541923"/>
                  <a:pt x="2089100" y="1540918"/>
                  <a:pt x="2090357" y="1540918"/>
                </a:cubicBezTo>
                <a:close/>
                <a:moveTo>
                  <a:pt x="953292" y="1540290"/>
                </a:moveTo>
                <a:cubicBezTo>
                  <a:pt x="957312" y="1540290"/>
                  <a:pt x="960452" y="1543430"/>
                  <a:pt x="960452" y="1547324"/>
                </a:cubicBezTo>
                <a:cubicBezTo>
                  <a:pt x="960452" y="1551217"/>
                  <a:pt x="957312" y="1554358"/>
                  <a:pt x="953417" y="1554358"/>
                </a:cubicBezTo>
                <a:cubicBezTo>
                  <a:pt x="949398" y="1554358"/>
                  <a:pt x="946258" y="1551217"/>
                  <a:pt x="946258" y="1547324"/>
                </a:cubicBezTo>
                <a:cubicBezTo>
                  <a:pt x="946258" y="1543304"/>
                  <a:pt x="949398" y="1540163"/>
                  <a:pt x="953292" y="1540290"/>
                </a:cubicBezTo>
                <a:close/>
                <a:moveTo>
                  <a:pt x="2756996" y="1538657"/>
                </a:moveTo>
                <a:cubicBezTo>
                  <a:pt x="2769933" y="1538532"/>
                  <a:pt x="2780485" y="1549083"/>
                  <a:pt x="2780485" y="1562021"/>
                </a:cubicBezTo>
                <a:cubicBezTo>
                  <a:pt x="2780612" y="1574959"/>
                  <a:pt x="2770060" y="1585511"/>
                  <a:pt x="2757121" y="1585511"/>
                </a:cubicBezTo>
                <a:cubicBezTo>
                  <a:pt x="2744057" y="1585511"/>
                  <a:pt x="2733506" y="1575085"/>
                  <a:pt x="2733506" y="1562147"/>
                </a:cubicBezTo>
                <a:cubicBezTo>
                  <a:pt x="2733380" y="1549083"/>
                  <a:pt x="2743932" y="1538532"/>
                  <a:pt x="2756996" y="1538657"/>
                </a:cubicBezTo>
                <a:close/>
                <a:moveTo>
                  <a:pt x="2376632" y="1534261"/>
                </a:moveTo>
                <a:cubicBezTo>
                  <a:pt x="2392837" y="1534261"/>
                  <a:pt x="2405901" y="1547325"/>
                  <a:pt x="2406027" y="1563404"/>
                </a:cubicBezTo>
                <a:cubicBezTo>
                  <a:pt x="2406027" y="1579483"/>
                  <a:pt x="2392963" y="1592547"/>
                  <a:pt x="2376884" y="1592672"/>
                </a:cubicBezTo>
                <a:cubicBezTo>
                  <a:pt x="2360806" y="1592672"/>
                  <a:pt x="2347617" y="1579608"/>
                  <a:pt x="2347617" y="1563529"/>
                </a:cubicBezTo>
                <a:cubicBezTo>
                  <a:pt x="2347490" y="1547325"/>
                  <a:pt x="2360554" y="1534261"/>
                  <a:pt x="2376632" y="1534261"/>
                </a:cubicBezTo>
                <a:close/>
                <a:moveTo>
                  <a:pt x="97979" y="1524338"/>
                </a:moveTo>
                <a:cubicBezTo>
                  <a:pt x="100492" y="1524338"/>
                  <a:pt x="102628" y="1526348"/>
                  <a:pt x="102628" y="1528986"/>
                </a:cubicBezTo>
                <a:cubicBezTo>
                  <a:pt x="102628" y="1531498"/>
                  <a:pt x="100618" y="1533634"/>
                  <a:pt x="97979" y="1533634"/>
                </a:cubicBezTo>
                <a:cubicBezTo>
                  <a:pt x="95467" y="1533634"/>
                  <a:pt x="93332" y="1531498"/>
                  <a:pt x="93332" y="1528986"/>
                </a:cubicBezTo>
                <a:cubicBezTo>
                  <a:pt x="93332" y="1526473"/>
                  <a:pt x="95467" y="1524338"/>
                  <a:pt x="97979" y="1524338"/>
                </a:cubicBezTo>
                <a:close/>
                <a:moveTo>
                  <a:pt x="572677" y="1522955"/>
                </a:moveTo>
                <a:cubicBezTo>
                  <a:pt x="586871" y="1522955"/>
                  <a:pt x="598302" y="1534386"/>
                  <a:pt x="598428" y="1548580"/>
                </a:cubicBezTo>
                <a:cubicBezTo>
                  <a:pt x="598428" y="1562774"/>
                  <a:pt x="586997" y="1574206"/>
                  <a:pt x="572803" y="1574331"/>
                </a:cubicBezTo>
                <a:cubicBezTo>
                  <a:pt x="558609" y="1574331"/>
                  <a:pt x="547052" y="1562901"/>
                  <a:pt x="547052" y="1548706"/>
                </a:cubicBezTo>
                <a:cubicBezTo>
                  <a:pt x="546927" y="1534511"/>
                  <a:pt x="558357" y="1522955"/>
                  <a:pt x="572677" y="1522955"/>
                </a:cubicBezTo>
                <a:close/>
                <a:moveTo>
                  <a:pt x="2851331" y="1522202"/>
                </a:moveTo>
                <a:cubicBezTo>
                  <a:pt x="2861380" y="1522202"/>
                  <a:pt x="2869544" y="1530241"/>
                  <a:pt x="2869544" y="1540290"/>
                </a:cubicBezTo>
                <a:cubicBezTo>
                  <a:pt x="2869544" y="1550339"/>
                  <a:pt x="2861505" y="1558504"/>
                  <a:pt x="2851456" y="1558504"/>
                </a:cubicBezTo>
                <a:cubicBezTo>
                  <a:pt x="2841408" y="1558504"/>
                  <a:pt x="2833243" y="1550465"/>
                  <a:pt x="2833243" y="1540416"/>
                </a:cubicBezTo>
                <a:cubicBezTo>
                  <a:pt x="2833243" y="1530366"/>
                  <a:pt x="2841282" y="1522202"/>
                  <a:pt x="2851331" y="1522202"/>
                </a:cubicBezTo>
                <a:close/>
                <a:moveTo>
                  <a:pt x="2183939" y="1512530"/>
                </a:moveTo>
                <a:cubicBezTo>
                  <a:pt x="2188838" y="1512530"/>
                  <a:pt x="2192983" y="1516550"/>
                  <a:pt x="2192983" y="1521574"/>
                </a:cubicBezTo>
                <a:cubicBezTo>
                  <a:pt x="2192983" y="1526473"/>
                  <a:pt x="2188964" y="1530618"/>
                  <a:pt x="2183939" y="1530618"/>
                </a:cubicBezTo>
                <a:cubicBezTo>
                  <a:pt x="2178915" y="1530618"/>
                  <a:pt x="2174770" y="1526599"/>
                  <a:pt x="2174770" y="1521574"/>
                </a:cubicBezTo>
                <a:cubicBezTo>
                  <a:pt x="2174770" y="1516550"/>
                  <a:pt x="2178790" y="1512530"/>
                  <a:pt x="2183939" y="1512530"/>
                </a:cubicBezTo>
                <a:close/>
                <a:moveTo>
                  <a:pt x="2470970" y="1511398"/>
                </a:moveTo>
                <a:cubicBezTo>
                  <a:pt x="2487677" y="1511398"/>
                  <a:pt x="2501243" y="1524964"/>
                  <a:pt x="2501370" y="1541671"/>
                </a:cubicBezTo>
                <a:cubicBezTo>
                  <a:pt x="2501370" y="1558377"/>
                  <a:pt x="2487803" y="1572070"/>
                  <a:pt x="2471095" y="1572070"/>
                </a:cubicBezTo>
                <a:cubicBezTo>
                  <a:pt x="2454389" y="1572070"/>
                  <a:pt x="2440697" y="1558504"/>
                  <a:pt x="2440697" y="1541796"/>
                </a:cubicBezTo>
                <a:cubicBezTo>
                  <a:pt x="2440697" y="1525090"/>
                  <a:pt x="2454138" y="1511523"/>
                  <a:pt x="2470970" y="1511398"/>
                </a:cubicBezTo>
                <a:close/>
                <a:moveTo>
                  <a:pt x="2945543" y="1511148"/>
                </a:moveTo>
                <a:cubicBezTo>
                  <a:pt x="2949688" y="1511148"/>
                  <a:pt x="2953080" y="1514539"/>
                  <a:pt x="2953080" y="1518684"/>
                </a:cubicBezTo>
                <a:cubicBezTo>
                  <a:pt x="2953080" y="1522829"/>
                  <a:pt x="2949688" y="1526220"/>
                  <a:pt x="2945543" y="1526220"/>
                </a:cubicBezTo>
                <a:cubicBezTo>
                  <a:pt x="2941398" y="1526220"/>
                  <a:pt x="2938006" y="1522829"/>
                  <a:pt x="2938006" y="1518684"/>
                </a:cubicBezTo>
                <a:cubicBezTo>
                  <a:pt x="2938006" y="1514539"/>
                  <a:pt x="2941398" y="1511148"/>
                  <a:pt x="2945543" y="1511148"/>
                </a:cubicBezTo>
                <a:close/>
                <a:moveTo>
                  <a:pt x="859709" y="1509263"/>
                </a:moveTo>
                <a:cubicBezTo>
                  <a:pt x="869130" y="1509138"/>
                  <a:pt x="876792" y="1516800"/>
                  <a:pt x="876792" y="1526222"/>
                </a:cubicBezTo>
                <a:cubicBezTo>
                  <a:pt x="876918" y="1535643"/>
                  <a:pt x="869255" y="1543305"/>
                  <a:pt x="859834" y="1543305"/>
                </a:cubicBezTo>
                <a:cubicBezTo>
                  <a:pt x="850412" y="1543305"/>
                  <a:pt x="842750" y="1535768"/>
                  <a:pt x="842750" y="1526347"/>
                </a:cubicBezTo>
                <a:cubicBezTo>
                  <a:pt x="842625" y="1516925"/>
                  <a:pt x="850287" y="1509263"/>
                  <a:pt x="859709" y="1509263"/>
                </a:cubicBezTo>
                <a:close/>
                <a:moveTo>
                  <a:pt x="3895" y="1506248"/>
                </a:moveTo>
                <a:cubicBezTo>
                  <a:pt x="4899" y="1506248"/>
                  <a:pt x="5653" y="1507001"/>
                  <a:pt x="5653" y="1508006"/>
                </a:cubicBezTo>
                <a:cubicBezTo>
                  <a:pt x="5653" y="1509011"/>
                  <a:pt x="4899" y="1509765"/>
                  <a:pt x="3895" y="1509765"/>
                </a:cubicBezTo>
                <a:cubicBezTo>
                  <a:pt x="2890" y="1509765"/>
                  <a:pt x="2136" y="1509011"/>
                  <a:pt x="2136" y="1508006"/>
                </a:cubicBezTo>
                <a:cubicBezTo>
                  <a:pt x="2136" y="1507001"/>
                  <a:pt x="2890" y="1506248"/>
                  <a:pt x="3895" y="1506248"/>
                </a:cubicBezTo>
                <a:close/>
                <a:moveTo>
                  <a:pt x="478467" y="1506247"/>
                </a:moveTo>
                <a:cubicBezTo>
                  <a:pt x="490399" y="1506122"/>
                  <a:pt x="500073" y="1515669"/>
                  <a:pt x="500073" y="1527601"/>
                </a:cubicBezTo>
                <a:cubicBezTo>
                  <a:pt x="500198" y="1539410"/>
                  <a:pt x="490525" y="1549082"/>
                  <a:pt x="478718" y="1549082"/>
                </a:cubicBezTo>
                <a:cubicBezTo>
                  <a:pt x="466784" y="1549207"/>
                  <a:pt x="457112" y="1539535"/>
                  <a:pt x="457112" y="1527728"/>
                </a:cubicBezTo>
                <a:cubicBezTo>
                  <a:pt x="457112" y="1515919"/>
                  <a:pt x="466658" y="1506247"/>
                  <a:pt x="478467" y="1506247"/>
                </a:cubicBezTo>
                <a:close/>
                <a:moveTo>
                  <a:pt x="3039502" y="1495322"/>
                </a:moveTo>
                <a:cubicBezTo>
                  <a:pt x="3040509" y="1495322"/>
                  <a:pt x="3041262" y="1496075"/>
                  <a:pt x="3041262" y="1497080"/>
                </a:cubicBezTo>
                <a:cubicBezTo>
                  <a:pt x="3041262" y="1498086"/>
                  <a:pt x="3040509" y="1498839"/>
                  <a:pt x="3039502" y="1498839"/>
                </a:cubicBezTo>
                <a:cubicBezTo>
                  <a:pt x="3038497" y="1498839"/>
                  <a:pt x="3037744" y="1498086"/>
                  <a:pt x="3037744" y="1497080"/>
                </a:cubicBezTo>
                <a:cubicBezTo>
                  <a:pt x="3037744" y="1496075"/>
                  <a:pt x="3038497" y="1495322"/>
                  <a:pt x="3039502" y="1495322"/>
                </a:cubicBezTo>
                <a:close/>
                <a:moveTo>
                  <a:pt x="2564930" y="1493560"/>
                </a:moveTo>
                <a:cubicBezTo>
                  <a:pt x="2579502" y="1493560"/>
                  <a:pt x="2591559" y="1505367"/>
                  <a:pt x="2591559" y="1520065"/>
                </a:cubicBezTo>
                <a:cubicBezTo>
                  <a:pt x="2591559" y="1534761"/>
                  <a:pt x="2579752" y="1546695"/>
                  <a:pt x="2565056" y="1546695"/>
                </a:cubicBezTo>
                <a:cubicBezTo>
                  <a:pt x="2550485" y="1546695"/>
                  <a:pt x="2538426" y="1534887"/>
                  <a:pt x="2538426" y="1520190"/>
                </a:cubicBezTo>
                <a:cubicBezTo>
                  <a:pt x="2538300" y="1505494"/>
                  <a:pt x="2550233" y="1493560"/>
                  <a:pt x="2564930" y="1493560"/>
                </a:cubicBezTo>
                <a:close/>
                <a:moveTo>
                  <a:pt x="384632" y="1490547"/>
                </a:moveTo>
                <a:cubicBezTo>
                  <a:pt x="393551" y="1490547"/>
                  <a:pt x="400836" y="1497707"/>
                  <a:pt x="400836" y="1506626"/>
                </a:cubicBezTo>
                <a:cubicBezTo>
                  <a:pt x="400836" y="1515545"/>
                  <a:pt x="393676" y="1522830"/>
                  <a:pt x="384757" y="1522830"/>
                </a:cubicBezTo>
                <a:cubicBezTo>
                  <a:pt x="375838" y="1522830"/>
                  <a:pt x="368553" y="1515670"/>
                  <a:pt x="368553" y="1506751"/>
                </a:cubicBezTo>
                <a:cubicBezTo>
                  <a:pt x="368553" y="1497832"/>
                  <a:pt x="375713" y="1490547"/>
                  <a:pt x="384632" y="1490547"/>
                </a:cubicBezTo>
                <a:close/>
                <a:moveTo>
                  <a:pt x="1058430" y="1482633"/>
                </a:moveTo>
                <a:cubicBezTo>
                  <a:pt x="1059057" y="1482633"/>
                  <a:pt x="1059561" y="1483135"/>
                  <a:pt x="1059561" y="1483763"/>
                </a:cubicBezTo>
                <a:cubicBezTo>
                  <a:pt x="1059561" y="1484391"/>
                  <a:pt x="1059057" y="1484894"/>
                  <a:pt x="1058430" y="1484894"/>
                </a:cubicBezTo>
                <a:cubicBezTo>
                  <a:pt x="1057802" y="1484894"/>
                  <a:pt x="1057300" y="1484391"/>
                  <a:pt x="1057300" y="1483763"/>
                </a:cubicBezTo>
                <a:cubicBezTo>
                  <a:pt x="1057300" y="1483135"/>
                  <a:pt x="1057802" y="1482633"/>
                  <a:pt x="1058430" y="1482633"/>
                </a:cubicBezTo>
                <a:close/>
                <a:moveTo>
                  <a:pt x="766249" y="1481001"/>
                </a:moveTo>
                <a:cubicBezTo>
                  <a:pt x="779691" y="1480876"/>
                  <a:pt x="790745" y="1491803"/>
                  <a:pt x="790745" y="1505245"/>
                </a:cubicBezTo>
                <a:cubicBezTo>
                  <a:pt x="790745" y="1518811"/>
                  <a:pt x="779942" y="1529740"/>
                  <a:pt x="766501" y="1529740"/>
                </a:cubicBezTo>
                <a:cubicBezTo>
                  <a:pt x="753060" y="1529865"/>
                  <a:pt x="742006" y="1518936"/>
                  <a:pt x="742006" y="1505496"/>
                </a:cubicBezTo>
                <a:cubicBezTo>
                  <a:pt x="742006" y="1492055"/>
                  <a:pt x="752809" y="1481126"/>
                  <a:pt x="766249" y="1481001"/>
                </a:cubicBezTo>
                <a:close/>
                <a:moveTo>
                  <a:pt x="1984840" y="1480120"/>
                </a:moveTo>
                <a:cubicBezTo>
                  <a:pt x="1984966" y="1480120"/>
                  <a:pt x="1985092" y="1480245"/>
                  <a:pt x="1985092" y="1480371"/>
                </a:cubicBezTo>
                <a:cubicBezTo>
                  <a:pt x="1985092" y="1480497"/>
                  <a:pt x="1984966" y="1480623"/>
                  <a:pt x="1984840" y="1480623"/>
                </a:cubicBezTo>
                <a:cubicBezTo>
                  <a:pt x="1984714" y="1480623"/>
                  <a:pt x="1984589" y="1480497"/>
                  <a:pt x="1984589" y="1480371"/>
                </a:cubicBezTo>
                <a:cubicBezTo>
                  <a:pt x="1984589" y="1480245"/>
                  <a:pt x="1984714" y="1480245"/>
                  <a:pt x="1984840" y="1480120"/>
                </a:cubicBezTo>
                <a:close/>
                <a:moveTo>
                  <a:pt x="2277022" y="1478487"/>
                </a:moveTo>
                <a:cubicBezTo>
                  <a:pt x="2288829" y="1478362"/>
                  <a:pt x="2298501" y="1488034"/>
                  <a:pt x="2298501" y="1499841"/>
                </a:cubicBezTo>
                <a:cubicBezTo>
                  <a:pt x="2298628" y="1511650"/>
                  <a:pt x="2288956" y="1521322"/>
                  <a:pt x="2277147" y="1521322"/>
                </a:cubicBezTo>
                <a:cubicBezTo>
                  <a:pt x="2265213" y="1521447"/>
                  <a:pt x="2255541" y="1511775"/>
                  <a:pt x="2255541" y="1499968"/>
                </a:cubicBezTo>
                <a:cubicBezTo>
                  <a:pt x="2255541" y="1488159"/>
                  <a:pt x="2265088" y="1478487"/>
                  <a:pt x="2277022" y="1478487"/>
                </a:cubicBezTo>
                <a:close/>
                <a:moveTo>
                  <a:pt x="291049" y="1473087"/>
                </a:moveTo>
                <a:cubicBezTo>
                  <a:pt x="298084" y="1473087"/>
                  <a:pt x="303736" y="1478739"/>
                  <a:pt x="303736" y="1485648"/>
                </a:cubicBezTo>
                <a:cubicBezTo>
                  <a:pt x="303736" y="1492683"/>
                  <a:pt x="298084" y="1498335"/>
                  <a:pt x="291174" y="1498335"/>
                </a:cubicBezTo>
                <a:cubicBezTo>
                  <a:pt x="284140" y="1498335"/>
                  <a:pt x="278487" y="1492683"/>
                  <a:pt x="278487" y="1485774"/>
                </a:cubicBezTo>
                <a:cubicBezTo>
                  <a:pt x="278361" y="1478866"/>
                  <a:pt x="284015" y="1473212"/>
                  <a:pt x="291049" y="1473087"/>
                </a:cubicBezTo>
                <a:close/>
                <a:moveTo>
                  <a:pt x="2658514" y="1472584"/>
                </a:moveTo>
                <a:cubicBezTo>
                  <a:pt x="2672834" y="1472458"/>
                  <a:pt x="2684516" y="1484014"/>
                  <a:pt x="2684516" y="1498335"/>
                </a:cubicBezTo>
                <a:cubicBezTo>
                  <a:pt x="2684642" y="1512655"/>
                  <a:pt x="2673085" y="1524338"/>
                  <a:pt x="2658766" y="1524338"/>
                </a:cubicBezTo>
                <a:cubicBezTo>
                  <a:pt x="2644445" y="1524463"/>
                  <a:pt x="2632763" y="1512907"/>
                  <a:pt x="2632763" y="1498587"/>
                </a:cubicBezTo>
                <a:cubicBezTo>
                  <a:pt x="2632763" y="1484266"/>
                  <a:pt x="2644320" y="1472584"/>
                  <a:pt x="2658514" y="1472584"/>
                </a:cubicBezTo>
                <a:close/>
                <a:moveTo>
                  <a:pt x="673169" y="1457259"/>
                </a:moveTo>
                <a:cubicBezTo>
                  <a:pt x="688117" y="1457259"/>
                  <a:pt x="700427" y="1469318"/>
                  <a:pt x="700427" y="1484392"/>
                </a:cubicBezTo>
                <a:cubicBezTo>
                  <a:pt x="700427" y="1499465"/>
                  <a:pt x="688368" y="1511775"/>
                  <a:pt x="673294" y="1511775"/>
                </a:cubicBezTo>
                <a:cubicBezTo>
                  <a:pt x="658221" y="1511775"/>
                  <a:pt x="645911" y="1499716"/>
                  <a:pt x="645911" y="1484643"/>
                </a:cubicBezTo>
                <a:cubicBezTo>
                  <a:pt x="645784" y="1469568"/>
                  <a:pt x="657970" y="1457384"/>
                  <a:pt x="673169" y="1457259"/>
                </a:cubicBezTo>
                <a:close/>
                <a:moveTo>
                  <a:pt x="965600" y="1456630"/>
                </a:moveTo>
                <a:cubicBezTo>
                  <a:pt x="969118" y="1456630"/>
                  <a:pt x="971882" y="1459394"/>
                  <a:pt x="971882" y="1462785"/>
                </a:cubicBezTo>
                <a:cubicBezTo>
                  <a:pt x="971882" y="1466302"/>
                  <a:pt x="969118" y="1469066"/>
                  <a:pt x="965726" y="1469066"/>
                </a:cubicBezTo>
                <a:cubicBezTo>
                  <a:pt x="962335" y="1469066"/>
                  <a:pt x="959571" y="1466302"/>
                  <a:pt x="959571" y="1462911"/>
                </a:cubicBezTo>
                <a:cubicBezTo>
                  <a:pt x="959571" y="1459519"/>
                  <a:pt x="962335" y="1456755"/>
                  <a:pt x="965600" y="1456630"/>
                </a:cubicBezTo>
                <a:close/>
                <a:moveTo>
                  <a:pt x="2077293" y="1456379"/>
                </a:moveTo>
                <a:cubicBezTo>
                  <a:pt x="2078675" y="1456379"/>
                  <a:pt x="2079805" y="1457384"/>
                  <a:pt x="2079805" y="1458766"/>
                </a:cubicBezTo>
                <a:cubicBezTo>
                  <a:pt x="2079805" y="1460147"/>
                  <a:pt x="2078800" y="1461278"/>
                  <a:pt x="2077418" y="1461278"/>
                </a:cubicBezTo>
                <a:cubicBezTo>
                  <a:pt x="2076036" y="1461278"/>
                  <a:pt x="2074906" y="1460273"/>
                  <a:pt x="2074906" y="1458891"/>
                </a:cubicBezTo>
                <a:cubicBezTo>
                  <a:pt x="2074906" y="1457634"/>
                  <a:pt x="2076036" y="1456504"/>
                  <a:pt x="2077293" y="1456379"/>
                </a:cubicBezTo>
                <a:close/>
                <a:moveTo>
                  <a:pt x="197465" y="1456254"/>
                </a:moveTo>
                <a:cubicBezTo>
                  <a:pt x="202239" y="1456128"/>
                  <a:pt x="206132" y="1460023"/>
                  <a:pt x="206132" y="1464795"/>
                </a:cubicBezTo>
                <a:cubicBezTo>
                  <a:pt x="206132" y="1469569"/>
                  <a:pt x="202364" y="1473464"/>
                  <a:pt x="197590" y="1473464"/>
                </a:cubicBezTo>
                <a:cubicBezTo>
                  <a:pt x="192818" y="1473589"/>
                  <a:pt x="188923" y="1469694"/>
                  <a:pt x="188923" y="1464922"/>
                </a:cubicBezTo>
                <a:cubicBezTo>
                  <a:pt x="188798" y="1460148"/>
                  <a:pt x="192692" y="1456254"/>
                  <a:pt x="197465" y="1456254"/>
                </a:cubicBezTo>
                <a:close/>
                <a:moveTo>
                  <a:pt x="2752222" y="1452987"/>
                </a:moveTo>
                <a:cubicBezTo>
                  <a:pt x="2765412" y="1452987"/>
                  <a:pt x="2776214" y="1463664"/>
                  <a:pt x="2776214" y="1476854"/>
                </a:cubicBezTo>
                <a:cubicBezTo>
                  <a:pt x="2776214" y="1490044"/>
                  <a:pt x="2765537" y="1500846"/>
                  <a:pt x="2752348" y="1500846"/>
                </a:cubicBezTo>
                <a:cubicBezTo>
                  <a:pt x="2739158" y="1500846"/>
                  <a:pt x="2728356" y="1490169"/>
                  <a:pt x="2728356" y="1476980"/>
                </a:cubicBezTo>
                <a:cubicBezTo>
                  <a:pt x="2728230" y="1463790"/>
                  <a:pt x="2738907" y="1452987"/>
                  <a:pt x="2752222" y="1452987"/>
                </a:cubicBezTo>
                <a:close/>
                <a:moveTo>
                  <a:pt x="2369976" y="1448717"/>
                </a:moveTo>
                <a:cubicBezTo>
                  <a:pt x="2386305" y="1448591"/>
                  <a:pt x="2399746" y="1461907"/>
                  <a:pt x="2399746" y="1478236"/>
                </a:cubicBezTo>
                <a:cubicBezTo>
                  <a:pt x="2399872" y="1494692"/>
                  <a:pt x="2386557" y="1508008"/>
                  <a:pt x="2370227" y="1508008"/>
                </a:cubicBezTo>
                <a:cubicBezTo>
                  <a:pt x="2353897" y="1508133"/>
                  <a:pt x="2340456" y="1494817"/>
                  <a:pt x="2340456" y="1478488"/>
                </a:cubicBezTo>
                <a:cubicBezTo>
                  <a:pt x="2340456" y="1462157"/>
                  <a:pt x="2353645" y="1448717"/>
                  <a:pt x="2369976" y="1448717"/>
                </a:cubicBezTo>
                <a:close/>
                <a:moveTo>
                  <a:pt x="104134" y="1439044"/>
                </a:moveTo>
                <a:cubicBezTo>
                  <a:pt x="106897" y="1439044"/>
                  <a:pt x="109033" y="1441306"/>
                  <a:pt x="109033" y="1443943"/>
                </a:cubicBezTo>
                <a:cubicBezTo>
                  <a:pt x="109033" y="1446706"/>
                  <a:pt x="106771" y="1448841"/>
                  <a:pt x="104134" y="1448841"/>
                </a:cubicBezTo>
                <a:cubicBezTo>
                  <a:pt x="101370" y="1448841"/>
                  <a:pt x="99235" y="1446581"/>
                  <a:pt x="99235" y="1443943"/>
                </a:cubicBezTo>
                <a:cubicBezTo>
                  <a:pt x="99235" y="1441306"/>
                  <a:pt x="101370" y="1439044"/>
                  <a:pt x="104134" y="1439044"/>
                </a:cubicBezTo>
                <a:close/>
                <a:moveTo>
                  <a:pt x="579963" y="1438040"/>
                </a:moveTo>
                <a:cubicBezTo>
                  <a:pt x="594157" y="1438040"/>
                  <a:pt x="605714" y="1449471"/>
                  <a:pt x="605714" y="1463665"/>
                </a:cubicBezTo>
                <a:cubicBezTo>
                  <a:pt x="605714" y="1477859"/>
                  <a:pt x="594284" y="1489416"/>
                  <a:pt x="580088" y="1489416"/>
                </a:cubicBezTo>
                <a:cubicBezTo>
                  <a:pt x="565894" y="1489416"/>
                  <a:pt x="554338" y="1477986"/>
                  <a:pt x="554338" y="1463791"/>
                </a:cubicBezTo>
                <a:cubicBezTo>
                  <a:pt x="554338" y="1449596"/>
                  <a:pt x="565769" y="1438040"/>
                  <a:pt x="579963" y="1438040"/>
                </a:cubicBezTo>
                <a:close/>
                <a:moveTo>
                  <a:pt x="2845551" y="1437663"/>
                </a:moveTo>
                <a:cubicBezTo>
                  <a:pt x="2855349" y="1437538"/>
                  <a:pt x="2863389" y="1445452"/>
                  <a:pt x="2863389" y="1455249"/>
                </a:cubicBezTo>
                <a:cubicBezTo>
                  <a:pt x="2863389" y="1465048"/>
                  <a:pt x="2855475" y="1473087"/>
                  <a:pt x="2845676" y="1473087"/>
                </a:cubicBezTo>
                <a:cubicBezTo>
                  <a:pt x="2835879" y="1473087"/>
                  <a:pt x="2827840" y="1465173"/>
                  <a:pt x="2827840" y="1455375"/>
                </a:cubicBezTo>
                <a:cubicBezTo>
                  <a:pt x="2827840" y="1445577"/>
                  <a:pt x="2835754" y="1437538"/>
                  <a:pt x="2845551" y="1437663"/>
                </a:cubicBezTo>
                <a:close/>
                <a:moveTo>
                  <a:pt x="2169871" y="1427614"/>
                </a:moveTo>
                <a:cubicBezTo>
                  <a:pt x="2175273" y="1427614"/>
                  <a:pt x="2179670" y="1431884"/>
                  <a:pt x="2179670" y="1437285"/>
                </a:cubicBezTo>
                <a:cubicBezTo>
                  <a:pt x="2179670" y="1442687"/>
                  <a:pt x="2175398" y="1447083"/>
                  <a:pt x="2169996" y="1447083"/>
                </a:cubicBezTo>
                <a:cubicBezTo>
                  <a:pt x="2164596" y="1447083"/>
                  <a:pt x="2160199" y="1442812"/>
                  <a:pt x="2160199" y="1437411"/>
                </a:cubicBezTo>
                <a:cubicBezTo>
                  <a:pt x="2160074" y="1432136"/>
                  <a:pt x="2164469" y="1427739"/>
                  <a:pt x="2169871" y="1427614"/>
                </a:cubicBezTo>
                <a:close/>
                <a:moveTo>
                  <a:pt x="2938760" y="1426861"/>
                </a:moveTo>
                <a:cubicBezTo>
                  <a:pt x="2942529" y="1426861"/>
                  <a:pt x="2945669" y="1429875"/>
                  <a:pt x="2945669" y="1433644"/>
                </a:cubicBezTo>
                <a:cubicBezTo>
                  <a:pt x="2945794" y="1437412"/>
                  <a:pt x="2942654" y="1440552"/>
                  <a:pt x="2938886" y="1440552"/>
                </a:cubicBezTo>
                <a:cubicBezTo>
                  <a:pt x="2935117" y="1440552"/>
                  <a:pt x="2931977" y="1437537"/>
                  <a:pt x="2931977" y="1433770"/>
                </a:cubicBezTo>
                <a:cubicBezTo>
                  <a:pt x="2931977" y="1429875"/>
                  <a:pt x="2935117" y="1426861"/>
                  <a:pt x="2938760" y="1426861"/>
                </a:cubicBezTo>
                <a:close/>
                <a:moveTo>
                  <a:pt x="2462930" y="1426106"/>
                </a:moveTo>
                <a:cubicBezTo>
                  <a:pt x="2479889" y="1425980"/>
                  <a:pt x="2493706" y="1439798"/>
                  <a:pt x="2493831" y="1456756"/>
                </a:cubicBezTo>
                <a:cubicBezTo>
                  <a:pt x="2493831" y="1473713"/>
                  <a:pt x="2480139" y="1487532"/>
                  <a:pt x="2463181" y="1487657"/>
                </a:cubicBezTo>
                <a:cubicBezTo>
                  <a:pt x="2446224" y="1487657"/>
                  <a:pt x="2432280" y="1473965"/>
                  <a:pt x="2432280" y="1457007"/>
                </a:cubicBezTo>
                <a:cubicBezTo>
                  <a:pt x="2432280" y="1439923"/>
                  <a:pt x="2445972" y="1426106"/>
                  <a:pt x="2462930" y="1426106"/>
                </a:cubicBezTo>
                <a:close/>
                <a:moveTo>
                  <a:pt x="872898" y="1425479"/>
                </a:moveTo>
                <a:cubicBezTo>
                  <a:pt x="882067" y="1425479"/>
                  <a:pt x="889604" y="1432891"/>
                  <a:pt x="889604" y="1442060"/>
                </a:cubicBezTo>
                <a:cubicBezTo>
                  <a:pt x="889604" y="1451230"/>
                  <a:pt x="882192" y="1458767"/>
                  <a:pt x="873023" y="1458767"/>
                </a:cubicBezTo>
                <a:cubicBezTo>
                  <a:pt x="863979" y="1458767"/>
                  <a:pt x="856442" y="1451355"/>
                  <a:pt x="856442" y="1442186"/>
                </a:cubicBezTo>
                <a:cubicBezTo>
                  <a:pt x="856442" y="1433016"/>
                  <a:pt x="863853" y="1425604"/>
                  <a:pt x="872898" y="1425479"/>
                </a:cubicBezTo>
                <a:close/>
                <a:moveTo>
                  <a:pt x="486882" y="1421333"/>
                </a:moveTo>
                <a:cubicBezTo>
                  <a:pt x="498691" y="1421208"/>
                  <a:pt x="508363" y="1430880"/>
                  <a:pt x="508363" y="1442687"/>
                </a:cubicBezTo>
                <a:cubicBezTo>
                  <a:pt x="508363" y="1454496"/>
                  <a:pt x="498816" y="1464168"/>
                  <a:pt x="487009" y="1464168"/>
                </a:cubicBezTo>
                <a:cubicBezTo>
                  <a:pt x="475200" y="1464293"/>
                  <a:pt x="465528" y="1454746"/>
                  <a:pt x="465528" y="1442814"/>
                </a:cubicBezTo>
                <a:cubicBezTo>
                  <a:pt x="465403" y="1431005"/>
                  <a:pt x="475075" y="1421333"/>
                  <a:pt x="486882" y="1421333"/>
                </a:cubicBezTo>
                <a:close/>
                <a:moveTo>
                  <a:pt x="10677" y="1421333"/>
                </a:moveTo>
                <a:cubicBezTo>
                  <a:pt x="11682" y="1421333"/>
                  <a:pt x="12435" y="1422087"/>
                  <a:pt x="12435" y="1423092"/>
                </a:cubicBezTo>
                <a:cubicBezTo>
                  <a:pt x="12435" y="1424097"/>
                  <a:pt x="11682" y="1424850"/>
                  <a:pt x="10677" y="1424850"/>
                </a:cubicBezTo>
                <a:cubicBezTo>
                  <a:pt x="9672" y="1424850"/>
                  <a:pt x="8918" y="1424097"/>
                  <a:pt x="8918" y="1423092"/>
                </a:cubicBezTo>
                <a:cubicBezTo>
                  <a:pt x="8918" y="1422087"/>
                  <a:pt x="9797" y="1421207"/>
                  <a:pt x="10677" y="1421333"/>
                </a:cubicBezTo>
                <a:close/>
                <a:moveTo>
                  <a:pt x="3032090" y="1410153"/>
                </a:moveTo>
                <a:cubicBezTo>
                  <a:pt x="3033220" y="1410153"/>
                  <a:pt x="3034100" y="1411033"/>
                  <a:pt x="3034100" y="1412163"/>
                </a:cubicBezTo>
                <a:cubicBezTo>
                  <a:pt x="3034100" y="1413293"/>
                  <a:pt x="3033220" y="1414173"/>
                  <a:pt x="3032090" y="1414173"/>
                </a:cubicBezTo>
                <a:cubicBezTo>
                  <a:pt x="3030960" y="1414173"/>
                  <a:pt x="3030080" y="1413293"/>
                  <a:pt x="3030080" y="1412163"/>
                </a:cubicBezTo>
                <a:cubicBezTo>
                  <a:pt x="3030080" y="1411033"/>
                  <a:pt x="3030960" y="1410153"/>
                  <a:pt x="3032090" y="1410153"/>
                </a:cubicBezTo>
                <a:close/>
                <a:moveTo>
                  <a:pt x="2555760" y="1408017"/>
                </a:moveTo>
                <a:cubicBezTo>
                  <a:pt x="2570834" y="1408017"/>
                  <a:pt x="2583018" y="1420076"/>
                  <a:pt x="2583143" y="1435150"/>
                </a:cubicBezTo>
                <a:cubicBezTo>
                  <a:pt x="2583143" y="1450223"/>
                  <a:pt x="2571084" y="1462534"/>
                  <a:pt x="2556010" y="1462534"/>
                </a:cubicBezTo>
                <a:cubicBezTo>
                  <a:pt x="2541062" y="1462534"/>
                  <a:pt x="2528752" y="1450475"/>
                  <a:pt x="2528752" y="1435401"/>
                </a:cubicBezTo>
                <a:cubicBezTo>
                  <a:pt x="2528752" y="1420328"/>
                  <a:pt x="2540811" y="1408142"/>
                  <a:pt x="2555760" y="1408017"/>
                </a:cubicBezTo>
                <a:close/>
                <a:moveTo>
                  <a:pt x="393803" y="1406008"/>
                </a:moveTo>
                <a:cubicBezTo>
                  <a:pt x="402595" y="1405883"/>
                  <a:pt x="409755" y="1413043"/>
                  <a:pt x="409755" y="1421836"/>
                </a:cubicBezTo>
                <a:cubicBezTo>
                  <a:pt x="409755" y="1430629"/>
                  <a:pt x="402720" y="1437789"/>
                  <a:pt x="393928" y="1437789"/>
                </a:cubicBezTo>
                <a:cubicBezTo>
                  <a:pt x="385134" y="1437915"/>
                  <a:pt x="377975" y="1430754"/>
                  <a:pt x="377975" y="1421962"/>
                </a:cubicBezTo>
                <a:cubicBezTo>
                  <a:pt x="377975" y="1413168"/>
                  <a:pt x="385134" y="1406008"/>
                  <a:pt x="393803" y="1406008"/>
                </a:cubicBezTo>
                <a:close/>
                <a:moveTo>
                  <a:pt x="1084559" y="1401486"/>
                </a:moveTo>
                <a:cubicBezTo>
                  <a:pt x="1085186" y="1401486"/>
                  <a:pt x="1085690" y="1401988"/>
                  <a:pt x="1085690" y="1402616"/>
                </a:cubicBezTo>
                <a:cubicBezTo>
                  <a:pt x="1085690" y="1403244"/>
                  <a:pt x="1085186" y="1403747"/>
                  <a:pt x="1084559" y="1403747"/>
                </a:cubicBezTo>
                <a:cubicBezTo>
                  <a:pt x="1083931" y="1403747"/>
                  <a:pt x="1083429" y="1403244"/>
                  <a:pt x="1083429" y="1402616"/>
                </a:cubicBezTo>
                <a:cubicBezTo>
                  <a:pt x="1083429" y="1401988"/>
                  <a:pt x="1083931" y="1401611"/>
                  <a:pt x="1084559" y="1401486"/>
                </a:cubicBezTo>
                <a:close/>
                <a:moveTo>
                  <a:pt x="780192" y="1396336"/>
                </a:moveTo>
                <a:cubicBezTo>
                  <a:pt x="794010" y="1396211"/>
                  <a:pt x="805314" y="1407390"/>
                  <a:pt x="805314" y="1421207"/>
                </a:cubicBezTo>
                <a:cubicBezTo>
                  <a:pt x="805441" y="1435025"/>
                  <a:pt x="794261" y="1446330"/>
                  <a:pt x="780444" y="1446330"/>
                </a:cubicBezTo>
                <a:cubicBezTo>
                  <a:pt x="766626" y="1446456"/>
                  <a:pt x="755322" y="1435276"/>
                  <a:pt x="755322" y="1421459"/>
                </a:cubicBezTo>
                <a:cubicBezTo>
                  <a:pt x="755322" y="1407641"/>
                  <a:pt x="766376" y="1396336"/>
                  <a:pt x="780192" y="1396336"/>
                </a:cubicBezTo>
                <a:close/>
                <a:moveTo>
                  <a:pt x="2262323" y="1392693"/>
                </a:moveTo>
                <a:cubicBezTo>
                  <a:pt x="2275137" y="1392568"/>
                  <a:pt x="2285689" y="1402993"/>
                  <a:pt x="2285689" y="1415807"/>
                </a:cubicBezTo>
                <a:cubicBezTo>
                  <a:pt x="2285689" y="1428746"/>
                  <a:pt x="2275262" y="1439172"/>
                  <a:pt x="2262449" y="1439172"/>
                </a:cubicBezTo>
                <a:cubicBezTo>
                  <a:pt x="2249637" y="1439298"/>
                  <a:pt x="2239210" y="1428871"/>
                  <a:pt x="2239210" y="1416058"/>
                </a:cubicBezTo>
                <a:cubicBezTo>
                  <a:pt x="2239210" y="1403245"/>
                  <a:pt x="2249511" y="1392818"/>
                  <a:pt x="2262323" y="1392693"/>
                </a:cubicBezTo>
                <a:close/>
                <a:moveTo>
                  <a:pt x="300970" y="1388422"/>
                </a:moveTo>
                <a:cubicBezTo>
                  <a:pt x="308004" y="1388422"/>
                  <a:pt x="313657" y="1394074"/>
                  <a:pt x="313657" y="1400983"/>
                </a:cubicBezTo>
                <a:cubicBezTo>
                  <a:pt x="313657" y="1408018"/>
                  <a:pt x="308004" y="1413670"/>
                  <a:pt x="301095" y="1413670"/>
                </a:cubicBezTo>
                <a:cubicBezTo>
                  <a:pt x="294061" y="1413670"/>
                  <a:pt x="288409" y="1408143"/>
                  <a:pt x="288409" y="1401109"/>
                </a:cubicBezTo>
                <a:cubicBezTo>
                  <a:pt x="288409" y="1394199"/>
                  <a:pt x="293936" y="1388547"/>
                  <a:pt x="300970" y="1388422"/>
                </a:cubicBezTo>
                <a:close/>
                <a:moveTo>
                  <a:pt x="2648840" y="1386914"/>
                </a:moveTo>
                <a:cubicBezTo>
                  <a:pt x="2663662" y="1386914"/>
                  <a:pt x="2675721" y="1398848"/>
                  <a:pt x="2675721" y="1413670"/>
                </a:cubicBezTo>
                <a:cubicBezTo>
                  <a:pt x="2675721" y="1428493"/>
                  <a:pt x="2663789" y="1440552"/>
                  <a:pt x="2648966" y="1440552"/>
                </a:cubicBezTo>
                <a:cubicBezTo>
                  <a:pt x="2634144" y="1440677"/>
                  <a:pt x="2622085" y="1428743"/>
                  <a:pt x="2622085" y="1413921"/>
                </a:cubicBezTo>
                <a:cubicBezTo>
                  <a:pt x="2621958" y="1399098"/>
                  <a:pt x="2634017" y="1387039"/>
                  <a:pt x="2648840" y="1386914"/>
                </a:cubicBezTo>
                <a:close/>
                <a:moveTo>
                  <a:pt x="2052045" y="1377116"/>
                </a:moveTo>
                <a:cubicBezTo>
                  <a:pt x="2052295" y="1377116"/>
                  <a:pt x="2052422" y="1377368"/>
                  <a:pt x="2052422" y="1377618"/>
                </a:cubicBezTo>
                <a:cubicBezTo>
                  <a:pt x="2052547" y="1377870"/>
                  <a:pt x="2052295" y="1378121"/>
                  <a:pt x="2052045" y="1378121"/>
                </a:cubicBezTo>
                <a:cubicBezTo>
                  <a:pt x="2051667" y="1378121"/>
                  <a:pt x="2051542" y="1377870"/>
                  <a:pt x="2051542" y="1377618"/>
                </a:cubicBezTo>
                <a:cubicBezTo>
                  <a:pt x="2051542" y="1377368"/>
                  <a:pt x="2051667" y="1377116"/>
                  <a:pt x="2052045" y="1377116"/>
                </a:cubicBezTo>
                <a:close/>
                <a:moveTo>
                  <a:pt x="990598" y="1375106"/>
                </a:moveTo>
                <a:cubicBezTo>
                  <a:pt x="994116" y="1375106"/>
                  <a:pt x="997005" y="1377995"/>
                  <a:pt x="997005" y="1381512"/>
                </a:cubicBezTo>
                <a:cubicBezTo>
                  <a:pt x="997005" y="1385029"/>
                  <a:pt x="994116" y="1387917"/>
                  <a:pt x="990598" y="1387917"/>
                </a:cubicBezTo>
                <a:cubicBezTo>
                  <a:pt x="987081" y="1387917"/>
                  <a:pt x="984192" y="1385029"/>
                  <a:pt x="984192" y="1381512"/>
                </a:cubicBezTo>
                <a:cubicBezTo>
                  <a:pt x="984192" y="1377870"/>
                  <a:pt x="986956" y="1374981"/>
                  <a:pt x="990598" y="1375106"/>
                </a:cubicBezTo>
                <a:close/>
                <a:moveTo>
                  <a:pt x="687614" y="1373096"/>
                </a:moveTo>
                <a:cubicBezTo>
                  <a:pt x="702688" y="1373096"/>
                  <a:pt x="715124" y="1385280"/>
                  <a:pt x="715124" y="1400481"/>
                </a:cubicBezTo>
                <a:cubicBezTo>
                  <a:pt x="715124" y="1415555"/>
                  <a:pt x="702940" y="1427990"/>
                  <a:pt x="687740" y="1427990"/>
                </a:cubicBezTo>
                <a:cubicBezTo>
                  <a:pt x="672666" y="1427990"/>
                  <a:pt x="660231" y="1415805"/>
                  <a:pt x="660231" y="1400606"/>
                </a:cubicBezTo>
                <a:cubicBezTo>
                  <a:pt x="660104" y="1385407"/>
                  <a:pt x="672415" y="1373096"/>
                  <a:pt x="687614" y="1373096"/>
                </a:cubicBezTo>
                <a:close/>
                <a:moveTo>
                  <a:pt x="208017" y="1371338"/>
                </a:moveTo>
                <a:cubicBezTo>
                  <a:pt x="212916" y="1371338"/>
                  <a:pt x="216936" y="1375232"/>
                  <a:pt x="216936" y="1380131"/>
                </a:cubicBezTo>
                <a:cubicBezTo>
                  <a:pt x="216936" y="1385029"/>
                  <a:pt x="213041" y="1389049"/>
                  <a:pt x="208144" y="1389049"/>
                </a:cubicBezTo>
                <a:cubicBezTo>
                  <a:pt x="203244" y="1389049"/>
                  <a:pt x="199225" y="1385155"/>
                  <a:pt x="199225" y="1380257"/>
                </a:cubicBezTo>
                <a:cubicBezTo>
                  <a:pt x="199225" y="1375357"/>
                  <a:pt x="203119" y="1371338"/>
                  <a:pt x="208017" y="1371338"/>
                </a:cubicBezTo>
                <a:close/>
                <a:moveTo>
                  <a:pt x="2741544" y="1367695"/>
                </a:moveTo>
                <a:cubicBezTo>
                  <a:pt x="2755111" y="1367695"/>
                  <a:pt x="2766165" y="1378624"/>
                  <a:pt x="2766165" y="1392190"/>
                </a:cubicBezTo>
                <a:cubicBezTo>
                  <a:pt x="2766165" y="1405756"/>
                  <a:pt x="2755236" y="1416810"/>
                  <a:pt x="2741670" y="1416810"/>
                </a:cubicBezTo>
                <a:cubicBezTo>
                  <a:pt x="2728103" y="1416810"/>
                  <a:pt x="2717049" y="1405881"/>
                  <a:pt x="2717049" y="1392315"/>
                </a:cubicBezTo>
                <a:cubicBezTo>
                  <a:pt x="2717049" y="1378749"/>
                  <a:pt x="2727978" y="1367695"/>
                  <a:pt x="2741544" y="1367695"/>
                </a:cubicBezTo>
                <a:close/>
                <a:moveTo>
                  <a:pt x="2355028" y="1364303"/>
                </a:moveTo>
                <a:cubicBezTo>
                  <a:pt x="2371610" y="1364303"/>
                  <a:pt x="2385051" y="1377744"/>
                  <a:pt x="2385176" y="1394325"/>
                </a:cubicBezTo>
                <a:cubicBezTo>
                  <a:pt x="2385176" y="1411031"/>
                  <a:pt x="2371735" y="1424598"/>
                  <a:pt x="2355154" y="1424598"/>
                </a:cubicBezTo>
                <a:cubicBezTo>
                  <a:pt x="2338447" y="1424598"/>
                  <a:pt x="2324880" y="1411157"/>
                  <a:pt x="2324880" y="1394576"/>
                </a:cubicBezTo>
                <a:cubicBezTo>
                  <a:pt x="2324880" y="1377995"/>
                  <a:pt x="2338322" y="1364428"/>
                  <a:pt x="2355028" y="1364303"/>
                </a:cubicBezTo>
                <a:close/>
                <a:moveTo>
                  <a:pt x="594784" y="1354632"/>
                </a:moveTo>
                <a:cubicBezTo>
                  <a:pt x="608602" y="1354507"/>
                  <a:pt x="619906" y="1365686"/>
                  <a:pt x="619906" y="1379503"/>
                </a:cubicBezTo>
                <a:cubicBezTo>
                  <a:pt x="620033" y="1393321"/>
                  <a:pt x="608854" y="1404626"/>
                  <a:pt x="595036" y="1404626"/>
                </a:cubicBezTo>
                <a:cubicBezTo>
                  <a:pt x="581219" y="1404752"/>
                  <a:pt x="569914" y="1393572"/>
                  <a:pt x="569914" y="1379755"/>
                </a:cubicBezTo>
                <a:cubicBezTo>
                  <a:pt x="569914" y="1365937"/>
                  <a:pt x="580968" y="1354757"/>
                  <a:pt x="594784" y="1354632"/>
                </a:cubicBezTo>
                <a:close/>
                <a:moveTo>
                  <a:pt x="115188" y="1354380"/>
                </a:moveTo>
                <a:cubicBezTo>
                  <a:pt x="118076" y="1354380"/>
                  <a:pt x="120338" y="1356641"/>
                  <a:pt x="120338" y="1359404"/>
                </a:cubicBezTo>
                <a:cubicBezTo>
                  <a:pt x="120338" y="1362294"/>
                  <a:pt x="118076" y="1364554"/>
                  <a:pt x="115188" y="1364554"/>
                </a:cubicBezTo>
                <a:cubicBezTo>
                  <a:pt x="112424" y="1364554"/>
                  <a:pt x="110164" y="1362168"/>
                  <a:pt x="110164" y="1359404"/>
                </a:cubicBezTo>
                <a:cubicBezTo>
                  <a:pt x="110037" y="1356641"/>
                  <a:pt x="112424" y="1354380"/>
                  <a:pt x="115188" y="1354380"/>
                </a:cubicBezTo>
                <a:close/>
                <a:moveTo>
                  <a:pt x="2834248" y="1352872"/>
                </a:moveTo>
                <a:cubicBezTo>
                  <a:pt x="2844046" y="1352747"/>
                  <a:pt x="2852211" y="1360786"/>
                  <a:pt x="2852211" y="1370710"/>
                </a:cubicBezTo>
                <a:cubicBezTo>
                  <a:pt x="2852338" y="1380632"/>
                  <a:pt x="2844297" y="1388672"/>
                  <a:pt x="2834374" y="1388672"/>
                </a:cubicBezTo>
                <a:cubicBezTo>
                  <a:pt x="2824451" y="1388798"/>
                  <a:pt x="2816411" y="1380759"/>
                  <a:pt x="2816411" y="1370835"/>
                </a:cubicBezTo>
                <a:cubicBezTo>
                  <a:pt x="2816411" y="1360911"/>
                  <a:pt x="2824451" y="1352872"/>
                  <a:pt x="2834248" y="1352872"/>
                </a:cubicBezTo>
                <a:close/>
                <a:moveTo>
                  <a:pt x="2145377" y="1352119"/>
                </a:moveTo>
                <a:cubicBezTo>
                  <a:pt x="2147514" y="1352119"/>
                  <a:pt x="2149147" y="1353877"/>
                  <a:pt x="2149147" y="1355888"/>
                </a:cubicBezTo>
                <a:cubicBezTo>
                  <a:pt x="2149147" y="1358023"/>
                  <a:pt x="2147387" y="1359656"/>
                  <a:pt x="2145377" y="1359656"/>
                </a:cubicBezTo>
                <a:cubicBezTo>
                  <a:pt x="2143367" y="1359656"/>
                  <a:pt x="2141608" y="1358023"/>
                  <a:pt x="2141608" y="1355888"/>
                </a:cubicBezTo>
                <a:cubicBezTo>
                  <a:pt x="2141608" y="1353752"/>
                  <a:pt x="2143241" y="1352119"/>
                  <a:pt x="2145377" y="1352119"/>
                </a:cubicBezTo>
                <a:close/>
                <a:moveTo>
                  <a:pt x="897014" y="1343074"/>
                </a:moveTo>
                <a:cubicBezTo>
                  <a:pt x="906560" y="1343074"/>
                  <a:pt x="914349" y="1350736"/>
                  <a:pt x="914349" y="1360282"/>
                </a:cubicBezTo>
                <a:cubicBezTo>
                  <a:pt x="914349" y="1369829"/>
                  <a:pt x="906687" y="1377617"/>
                  <a:pt x="897140" y="1377617"/>
                </a:cubicBezTo>
                <a:cubicBezTo>
                  <a:pt x="887594" y="1377617"/>
                  <a:pt x="879805" y="1369954"/>
                  <a:pt x="879805" y="1360409"/>
                </a:cubicBezTo>
                <a:cubicBezTo>
                  <a:pt x="879680" y="1350862"/>
                  <a:pt x="887342" y="1343074"/>
                  <a:pt x="897014" y="1343074"/>
                </a:cubicBezTo>
                <a:close/>
                <a:moveTo>
                  <a:pt x="2447606" y="1342948"/>
                </a:moveTo>
                <a:cubicBezTo>
                  <a:pt x="2464188" y="1342948"/>
                  <a:pt x="2477754" y="1356389"/>
                  <a:pt x="2477754" y="1372970"/>
                </a:cubicBezTo>
                <a:cubicBezTo>
                  <a:pt x="2477754" y="1389552"/>
                  <a:pt x="2464313" y="1403118"/>
                  <a:pt x="2447732" y="1403118"/>
                </a:cubicBezTo>
                <a:cubicBezTo>
                  <a:pt x="2431025" y="1403118"/>
                  <a:pt x="2417458" y="1389677"/>
                  <a:pt x="2417458" y="1373096"/>
                </a:cubicBezTo>
                <a:cubicBezTo>
                  <a:pt x="2417458" y="1356514"/>
                  <a:pt x="2430773" y="1342948"/>
                  <a:pt x="2447606" y="1342948"/>
                </a:cubicBezTo>
                <a:close/>
                <a:moveTo>
                  <a:pt x="2927079" y="1341944"/>
                </a:moveTo>
                <a:cubicBezTo>
                  <a:pt x="2931098" y="1341944"/>
                  <a:pt x="2934364" y="1345209"/>
                  <a:pt x="2934364" y="1349230"/>
                </a:cubicBezTo>
                <a:cubicBezTo>
                  <a:pt x="2934364" y="1353250"/>
                  <a:pt x="2931098" y="1356515"/>
                  <a:pt x="2927079" y="1356515"/>
                </a:cubicBezTo>
                <a:cubicBezTo>
                  <a:pt x="2923059" y="1356515"/>
                  <a:pt x="2919793" y="1353250"/>
                  <a:pt x="2919793" y="1349230"/>
                </a:cubicBezTo>
                <a:cubicBezTo>
                  <a:pt x="2919793" y="1345209"/>
                  <a:pt x="2923059" y="1341944"/>
                  <a:pt x="2927079" y="1341944"/>
                </a:cubicBezTo>
                <a:close/>
                <a:moveTo>
                  <a:pt x="502083" y="1338177"/>
                </a:moveTo>
                <a:cubicBezTo>
                  <a:pt x="513514" y="1338177"/>
                  <a:pt x="522936" y="1347472"/>
                  <a:pt x="522936" y="1358903"/>
                </a:cubicBezTo>
                <a:cubicBezTo>
                  <a:pt x="522936" y="1370335"/>
                  <a:pt x="513640" y="1379756"/>
                  <a:pt x="502208" y="1379756"/>
                </a:cubicBezTo>
                <a:cubicBezTo>
                  <a:pt x="490778" y="1379756"/>
                  <a:pt x="481356" y="1370587"/>
                  <a:pt x="481356" y="1359030"/>
                </a:cubicBezTo>
                <a:cubicBezTo>
                  <a:pt x="481356" y="1347472"/>
                  <a:pt x="490652" y="1338177"/>
                  <a:pt x="502083" y="1338177"/>
                </a:cubicBezTo>
                <a:close/>
                <a:moveTo>
                  <a:pt x="22357" y="1336794"/>
                </a:moveTo>
                <a:cubicBezTo>
                  <a:pt x="23363" y="1336794"/>
                  <a:pt x="24116" y="1337548"/>
                  <a:pt x="24116" y="1338552"/>
                </a:cubicBezTo>
                <a:cubicBezTo>
                  <a:pt x="24116" y="1339558"/>
                  <a:pt x="23363" y="1340311"/>
                  <a:pt x="22357" y="1340311"/>
                </a:cubicBezTo>
                <a:cubicBezTo>
                  <a:pt x="21478" y="1340311"/>
                  <a:pt x="20599" y="1339558"/>
                  <a:pt x="20599" y="1338552"/>
                </a:cubicBezTo>
                <a:cubicBezTo>
                  <a:pt x="20599" y="1337548"/>
                  <a:pt x="21353" y="1336794"/>
                  <a:pt x="22357" y="1336794"/>
                </a:cubicBezTo>
                <a:close/>
                <a:moveTo>
                  <a:pt x="3019907" y="1325740"/>
                </a:moveTo>
                <a:cubicBezTo>
                  <a:pt x="3021037" y="1325740"/>
                  <a:pt x="3021916" y="1326620"/>
                  <a:pt x="3021916" y="1327750"/>
                </a:cubicBezTo>
                <a:cubicBezTo>
                  <a:pt x="3021916" y="1328880"/>
                  <a:pt x="3021037" y="1329760"/>
                  <a:pt x="3019907" y="1329760"/>
                </a:cubicBezTo>
                <a:cubicBezTo>
                  <a:pt x="3018777" y="1329760"/>
                  <a:pt x="3017897" y="1328880"/>
                  <a:pt x="3017897" y="1327750"/>
                </a:cubicBezTo>
                <a:cubicBezTo>
                  <a:pt x="3017897" y="1326620"/>
                  <a:pt x="3018777" y="1325740"/>
                  <a:pt x="3019907" y="1325740"/>
                </a:cubicBezTo>
                <a:close/>
                <a:moveTo>
                  <a:pt x="1917510" y="1324359"/>
                </a:moveTo>
                <a:cubicBezTo>
                  <a:pt x="1917636" y="1324359"/>
                  <a:pt x="1917762" y="1324610"/>
                  <a:pt x="1917762" y="1324610"/>
                </a:cubicBezTo>
                <a:cubicBezTo>
                  <a:pt x="1917762" y="1324736"/>
                  <a:pt x="1917636" y="1324862"/>
                  <a:pt x="1917510" y="1324862"/>
                </a:cubicBezTo>
                <a:cubicBezTo>
                  <a:pt x="1917384" y="1324862"/>
                  <a:pt x="1917259" y="1324736"/>
                  <a:pt x="1917259" y="1324610"/>
                </a:cubicBezTo>
                <a:cubicBezTo>
                  <a:pt x="1917259" y="1324484"/>
                  <a:pt x="1917384" y="1324359"/>
                  <a:pt x="1917510" y="1324359"/>
                </a:cubicBezTo>
                <a:close/>
                <a:moveTo>
                  <a:pt x="2540058" y="1323731"/>
                </a:moveTo>
                <a:cubicBezTo>
                  <a:pt x="2555382" y="1323731"/>
                  <a:pt x="2567693" y="1336042"/>
                  <a:pt x="2567818" y="1351367"/>
                </a:cubicBezTo>
                <a:cubicBezTo>
                  <a:pt x="2567818" y="1366692"/>
                  <a:pt x="2555509" y="1379128"/>
                  <a:pt x="2540183" y="1379128"/>
                </a:cubicBezTo>
                <a:cubicBezTo>
                  <a:pt x="2524859" y="1379254"/>
                  <a:pt x="2512423" y="1366943"/>
                  <a:pt x="2512423" y="1351618"/>
                </a:cubicBezTo>
                <a:cubicBezTo>
                  <a:pt x="2512423" y="1336293"/>
                  <a:pt x="2524734" y="1323856"/>
                  <a:pt x="2540058" y="1323731"/>
                </a:cubicBezTo>
                <a:close/>
                <a:moveTo>
                  <a:pt x="409379" y="1322222"/>
                </a:moveTo>
                <a:cubicBezTo>
                  <a:pt x="418172" y="1322097"/>
                  <a:pt x="425331" y="1329257"/>
                  <a:pt x="425331" y="1338050"/>
                </a:cubicBezTo>
                <a:cubicBezTo>
                  <a:pt x="425457" y="1346843"/>
                  <a:pt x="418297" y="1354003"/>
                  <a:pt x="409504" y="1354003"/>
                </a:cubicBezTo>
                <a:cubicBezTo>
                  <a:pt x="400711" y="1354129"/>
                  <a:pt x="393551" y="1346968"/>
                  <a:pt x="393551" y="1338176"/>
                </a:cubicBezTo>
                <a:cubicBezTo>
                  <a:pt x="393551" y="1329382"/>
                  <a:pt x="400585" y="1322222"/>
                  <a:pt x="409379" y="1322222"/>
                </a:cubicBezTo>
                <a:close/>
                <a:moveTo>
                  <a:pt x="2238458" y="1322097"/>
                </a:moveTo>
                <a:cubicBezTo>
                  <a:pt x="2245115" y="1322097"/>
                  <a:pt x="2250517" y="1327372"/>
                  <a:pt x="2250517" y="1334030"/>
                </a:cubicBezTo>
                <a:cubicBezTo>
                  <a:pt x="2250517" y="1340688"/>
                  <a:pt x="2245240" y="1346089"/>
                  <a:pt x="2238583" y="1346089"/>
                </a:cubicBezTo>
                <a:cubicBezTo>
                  <a:pt x="2232051" y="1346089"/>
                  <a:pt x="2226649" y="1340813"/>
                  <a:pt x="2226649" y="1334156"/>
                </a:cubicBezTo>
                <a:cubicBezTo>
                  <a:pt x="2226649" y="1327624"/>
                  <a:pt x="2231924" y="1322222"/>
                  <a:pt x="2238458" y="1322097"/>
                </a:cubicBezTo>
                <a:close/>
                <a:moveTo>
                  <a:pt x="803556" y="1314308"/>
                </a:moveTo>
                <a:cubicBezTo>
                  <a:pt x="817375" y="1314183"/>
                  <a:pt x="828679" y="1325362"/>
                  <a:pt x="828679" y="1339179"/>
                </a:cubicBezTo>
                <a:cubicBezTo>
                  <a:pt x="828806" y="1352997"/>
                  <a:pt x="817625" y="1364302"/>
                  <a:pt x="803808" y="1364302"/>
                </a:cubicBezTo>
                <a:cubicBezTo>
                  <a:pt x="789990" y="1364428"/>
                  <a:pt x="778685" y="1353248"/>
                  <a:pt x="778685" y="1339431"/>
                </a:cubicBezTo>
                <a:cubicBezTo>
                  <a:pt x="778560" y="1325613"/>
                  <a:pt x="789739" y="1314308"/>
                  <a:pt x="803556" y="1314308"/>
                </a:cubicBezTo>
                <a:close/>
                <a:moveTo>
                  <a:pt x="316674" y="1304637"/>
                </a:moveTo>
                <a:cubicBezTo>
                  <a:pt x="323708" y="1304637"/>
                  <a:pt x="329361" y="1310164"/>
                  <a:pt x="329361" y="1317198"/>
                </a:cubicBezTo>
                <a:cubicBezTo>
                  <a:pt x="329361" y="1324107"/>
                  <a:pt x="323834" y="1329885"/>
                  <a:pt x="316799" y="1329885"/>
                </a:cubicBezTo>
                <a:cubicBezTo>
                  <a:pt x="309765" y="1329885"/>
                  <a:pt x="304113" y="1324358"/>
                  <a:pt x="304113" y="1317324"/>
                </a:cubicBezTo>
                <a:cubicBezTo>
                  <a:pt x="304113" y="1310414"/>
                  <a:pt x="309765" y="1304637"/>
                  <a:pt x="316674" y="1304637"/>
                </a:cubicBezTo>
                <a:close/>
                <a:moveTo>
                  <a:pt x="2632638" y="1303380"/>
                </a:moveTo>
                <a:cubicBezTo>
                  <a:pt x="2647461" y="1303254"/>
                  <a:pt x="2659521" y="1315188"/>
                  <a:pt x="2659521" y="1330011"/>
                </a:cubicBezTo>
                <a:cubicBezTo>
                  <a:pt x="2659521" y="1344834"/>
                  <a:pt x="2647587" y="1356893"/>
                  <a:pt x="2632763" y="1356893"/>
                </a:cubicBezTo>
                <a:cubicBezTo>
                  <a:pt x="2617941" y="1356893"/>
                  <a:pt x="2605882" y="1344959"/>
                  <a:pt x="2605882" y="1330137"/>
                </a:cubicBezTo>
                <a:cubicBezTo>
                  <a:pt x="2605882" y="1315313"/>
                  <a:pt x="2617816" y="1303380"/>
                  <a:pt x="2632638" y="1303380"/>
                </a:cubicBezTo>
                <a:close/>
                <a:moveTo>
                  <a:pt x="1027277" y="1302751"/>
                </a:moveTo>
                <a:cubicBezTo>
                  <a:pt x="1028283" y="1302751"/>
                  <a:pt x="1029036" y="1303504"/>
                  <a:pt x="1029036" y="1304509"/>
                </a:cubicBezTo>
                <a:cubicBezTo>
                  <a:pt x="1029036" y="1305515"/>
                  <a:pt x="1028283" y="1306268"/>
                  <a:pt x="1027277" y="1306268"/>
                </a:cubicBezTo>
                <a:cubicBezTo>
                  <a:pt x="1026272" y="1306268"/>
                  <a:pt x="1025519" y="1305515"/>
                  <a:pt x="1025519" y="1304509"/>
                </a:cubicBezTo>
                <a:cubicBezTo>
                  <a:pt x="1025519" y="1303504"/>
                  <a:pt x="1026272" y="1302751"/>
                  <a:pt x="1027277" y="1302751"/>
                </a:cubicBezTo>
                <a:close/>
                <a:moveTo>
                  <a:pt x="2014486" y="1299485"/>
                </a:moveTo>
                <a:cubicBezTo>
                  <a:pt x="2015366" y="1299485"/>
                  <a:pt x="2016119" y="1300114"/>
                  <a:pt x="2016119" y="1300992"/>
                </a:cubicBezTo>
                <a:cubicBezTo>
                  <a:pt x="2016119" y="1301872"/>
                  <a:pt x="2015491" y="1302500"/>
                  <a:pt x="2014612" y="1302500"/>
                </a:cubicBezTo>
                <a:cubicBezTo>
                  <a:pt x="2013732" y="1302500"/>
                  <a:pt x="2013104" y="1301872"/>
                  <a:pt x="2013104" y="1300992"/>
                </a:cubicBezTo>
                <a:cubicBezTo>
                  <a:pt x="2013104" y="1300114"/>
                  <a:pt x="2013859" y="1299360"/>
                  <a:pt x="2014486" y="1299485"/>
                </a:cubicBezTo>
                <a:close/>
                <a:moveTo>
                  <a:pt x="710349" y="1290442"/>
                </a:moveTo>
                <a:cubicBezTo>
                  <a:pt x="725800" y="1290316"/>
                  <a:pt x="738362" y="1302752"/>
                  <a:pt x="738362" y="1318203"/>
                </a:cubicBezTo>
                <a:cubicBezTo>
                  <a:pt x="738487" y="1333654"/>
                  <a:pt x="726051" y="1346216"/>
                  <a:pt x="710600" y="1346216"/>
                </a:cubicBezTo>
                <a:cubicBezTo>
                  <a:pt x="695150" y="1346216"/>
                  <a:pt x="682589" y="1333780"/>
                  <a:pt x="682589" y="1318454"/>
                </a:cubicBezTo>
                <a:cubicBezTo>
                  <a:pt x="682462" y="1303129"/>
                  <a:pt x="694899" y="1290567"/>
                  <a:pt x="710349" y="1290442"/>
                </a:cubicBezTo>
                <a:close/>
                <a:moveTo>
                  <a:pt x="223971" y="1287553"/>
                </a:moveTo>
                <a:cubicBezTo>
                  <a:pt x="228869" y="1287427"/>
                  <a:pt x="232889" y="1291447"/>
                  <a:pt x="232889" y="1296346"/>
                </a:cubicBezTo>
                <a:cubicBezTo>
                  <a:pt x="232889" y="1301244"/>
                  <a:pt x="228996" y="1305263"/>
                  <a:pt x="224097" y="1305263"/>
                </a:cubicBezTo>
                <a:cubicBezTo>
                  <a:pt x="219197" y="1305390"/>
                  <a:pt x="215178" y="1301370"/>
                  <a:pt x="215178" y="1296471"/>
                </a:cubicBezTo>
                <a:cubicBezTo>
                  <a:pt x="215178" y="1291572"/>
                  <a:pt x="219197" y="1287678"/>
                  <a:pt x="223971" y="1287553"/>
                </a:cubicBezTo>
                <a:close/>
                <a:moveTo>
                  <a:pt x="2331539" y="1286297"/>
                </a:moveTo>
                <a:cubicBezTo>
                  <a:pt x="2345984" y="1286171"/>
                  <a:pt x="2357793" y="1297854"/>
                  <a:pt x="2357793" y="1312299"/>
                </a:cubicBezTo>
                <a:cubicBezTo>
                  <a:pt x="2357793" y="1326744"/>
                  <a:pt x="2346236" y="1338552"/>
                  <a:pt x="2331789" y="1338552"/>
                </a:cubicBezTo>
                <a:cubicBezTo>
                  <a:pt x="2317343" y="1338677"/>
                  <a:pt x="2305536" y="1326996"/>
                  <a:pt x="2305536" y="1312550"/>
                </a:cubicBezTo>
                <a:cubicBezTo>
                  <a:pt x="2305410" y="1298229"/>
                  <a:pt x="2317092" y="1286422"/>
                  <a:pt x="2331539" y="1286297"/>
                </a:cubicBezTo>
                <a:close/>
                <a:moveTo>
                  <a:pt x="2725090" y="1285292"/>
                </a:moveTo>
                <a:cubicBezTo>
                  <a:pt x="2738029" y="1285167"/>
                  <a:pt x="2748454" y="1295592"/>
                  <a:pt x="2748454" y="1308406"/>
                </a:cubicBezTo>
                <a:cubicBezTo>
                  <a:pt x="2748581" y="1321345"/>
                  <a:pt x="2738154" y="1331771"/>
                  <a:pt x="2725342" y="1331771"/>
                </a:cubicBezTo>
                <a:cubicBezTo>
                  <a:pt x="2712403" y="1331897"/>
                  <a:pt x="2701976" y="1321470"/>
                  <a:pt x="2701976" y="1308657"/>
                </a:cubicBezTo>
                <a:cubicBezTo>
                  <a:pt x="2701976" y="1295844"/>
                  <a:pt x="2712276" y="1285417"/>
                  <a:pt x="2725090" y="1285292"/>
                </a:cubicBezTo>
                <a:close/>
                <a:moveTo>
                  <a:pt x="931183" y="1274489"/>
                </a:moveTo>
                <a:cubicBezTo>
                  <a:pt x="935453" y="1274489"/>
                  <a:pt x="938970" y="1278006"/>
                  <a:pt x="938970" y="1282278"/>
                </a:cubicBezTo>
                <a:cubicBezTo>
                  <a:pt x="939097" y="1286548"/>
                  <a:pt x="935580" y="1290065"/>
                  <a:pt x="931308" y="1290065"/>
                </a:cubicBezTo>
                <a:cubicBezTo>
                  <a:pt x="927038" y="1290065"/>
                  <a:pt x="923519" y="1286548"/>
                  <a:pt x="923519" y="1282278"/>
                </a:cubicBezTo>
                <a:cubicBezTo>
                  <a:pt x="923394" y="1278006"/>
                  <a:pt x="926911" y="1274489"/>
                  <a:pt x="931183" y="1274489"/>
                </a:cubicBezTo>
                <a:close/>
                <a:moveTo>
                  <a:pt x="617271" y="1273483"/>
                </a:moveTo>
                <a:cubicBezTo>
                  <a:pt x="630462" y="1273483"/>
                  <a:pt x="641264" y="1284160"/>
                  <a:pt x="641264" y="1297350"/>
                </a:cubicBezTo>
                <a:cubicBezTo>
                  <a:pt x="641264" y="1310540"/>
                  <a:pt x="630587" y="1321342"/>
                  <a:pt x="617398" y="1321342"/>
                </a:cubicBezTo>
                <a:cubicBezTo>
                  <a:pt x="604207" y="1321342"/>
                  <a:pt x="593530" y="1310665"/>
                  <a:pt x="593405" y="1297476"/>
                </a:cubicBezTo>
                <a:cubicBezTo>
                  <a:pt x="593405" y="1284286"/>
                  <a:pt x="604082" y="1273608"/>
                  <a:pt x="617271" y="1273483"/>
                </a:cubicBezTo>
                <a:close/>
                <a:moveTo>
                  <a:pt x="131392" y="1271097"/>
                </a:moveTo>
                <a:cubicBezTo>
                  <a:pt x="133905" y="1271097"/>
                  <a:pt x="136040" y="1273107"/>
                  <a:pt x="136040" y="1275745"/>
                </a:cubicBezTo>
                <a:cubicBezTo>
                  <a:pt x="136040" y="1278257"/>
                  <a:pt x="133905" y="1280393"/>
                  <a:pt x="131392" y="1280393"/>
                </a:cubicBezTo>
                <a:cubicBezTo>
                  <a:pt x="128880" y="1280393"/>
                  <a:pt x="126745" y="1278257"/>
                  <a:pt x="126745" y="1275745"/>
                </a:cubicBezTo>
                <a:cubicBezTo>
                  <a:pt x="126745" y="1273107"/>
                  <a:pt x="128755" y="1271097"/>
                  <a:pt x="131392" y="1271097"/>
                </a:cubicBezTo>
                <a:close/>
                <a:moveTo>
                  <a:pt x="2110582" y="1270469"/>
                </a:moveTo>
                <a:cubicBezTo>
                  <a:pt x="2114727" y="1270469"/>
                  <a:pt x="2118119" y="1273860"/>
                  <a:pt x="2118119" y="1278005"/>
                </a:cubicBezTo>
                <a:cubicBezTo>
                  <a:pt x="2118119" y="1282150"/>
                  <a:pt x="2114727" y="1285541"/>
                  <a:pt x="2110582" y="1285541"/>
                </a:cubicBezTo>
                <a:cubicBezTo>
                  <a:pt x="2106437" y="1285541"/>
                  <a:pt x="2103045" y="1282150"/>
                  <a:pt x="2103045" y="1278005"/>
                </a:cubicBezTo>
                <a:cubicBezTo>
                  <a:pt x="2103045" y="1273860"/>
                  <a:pt x="2106437" y="1270469"/>
                  <a:pt x="2110582" y="1270469"/>
                </a:cubicBezTo>
                <a:close/>
                <a:moveTo>
                  <a:pt x="2817669" y="1270092"/>
                </a:moveTo>
                <a:cubicBezTo>
                  <a:pt x="2827089" y="1270092"/>
                  <a:pt x="2834752" y="1277629"/>
                  <a:pt x="2834752" y="1287050"/>
                </a:cubicBezTo>
                <a:cubicBezTo>
                  <a:pt x="2834878" y="1296471"/>
                  <a:pt x="2827215" y="1304134"/>
                  <a:pt x="2817794" y="1304134"/>
                </a:cubicBezTo>
                <a:cubicBezTo>
                  <a:pt x="2808372" y="1304134"/>
                  <a:pt x="2800710" y="1296597"/>
                  <a:pt x="2800710" y="1287176"/>
                </a:cubicBezTo>
                <a:cubicBezTo>
                  <a:pt x="2800710" y="1277754"/>
                  <a:pt x="2808372" y="1270092"/>
                  <a:pt x="2817669" y="1270092"/>
                </a:cubicBezTo>
                <a:close/>
                <a:moveTo>
                  <a:pt x="2424493" y="1260169"/>
                </a:moveTo>
                <a:cubicBezTo>
                  <a:pt x="2441450" y="1260043"/>
                  <a:pt x="2455393" y="1273861"/>
                  <a:pt x="2455393" y="1290819"/>
                </a:cubicBezTo>
                <a:cubicBezTo>
                  <a:pt x="2455519" y="1307776"/>
                  <a:pt x="2441702" y="1321595"/>
                  <a:pt x="2424743" y="1321720"/>
                </a:cubicBezTo>
                <a:cubicBezTo>
                  <a:pt x="2407785" y="1321845"/>
                  <a:pt x="2393843" y="1308028"/>
                  <a:pt x="2393843" y="1291070"/>
                </a:cubicBezTo>
                <a:cubicBezTo>
                  <a:pt x="2393716" y="1273986"/>
                  <a:pt x="2407534" y="1260169"/>
                  <a:pt x="2424493" y="1260169"/>
                </a:cubicBezTo>
                <a:close/>
                <a:moveTo>
                  <a:pt x="2910245" y="1258285"/>
                </a:moveTo>
                <a:cubicBezTo>
                  <a:pt x="2914390" y="1258285"/>
                  <a:pt x="2917656" y="1261551"/>
                  <a:pt x="2917656" y="1265571"/>
                </a:cubicBezTo>
                <a:cubicBezTo>
                  <a:pt x="2917656" y="1269591"/>
                  <a:pt x="2914390" y="1272856"/>
                  <a:pt x="2910371" y="1272856"/>
                </a:cubicBezTo>
                <a:cubicBezTo>
                  <a:pt x="2906351" y="1272856"/>
                  <a:pt x="2903085" y="1269591"/>
                  <a:pt x="2903085" y="1265571"/>
                </a:cubicBezTo>
                <a:cubicBezTo>
                  <a:pt x="2903085" y="1261677"/>
                  <a:pt x="2906351" y="1258285"/>
                  <a:pt x="2910245" y="1258285"/>
                </a:cubicBezTo>
                <a:close/>
                <a:moveTo>
                  <a:pt x="1864250" y="1258033"/>
                </a:moveTo>
                <a:cubicBezTo>
                  <a:pt x="1864375" y="1258033"/>
                  <a:pt x="1864501" y="1258158"/>
                  <a:pt x="1864501" y="1258284"/>
                </a:cubicBezTo>
                <a:cubicBezTo>
                  <a:pt x="1864501" y="1258410"/>
                  <a:pt x="1864375" y="1258536"/>
                  <a:pt x="1864250" y="1258536"/>
                </a:cubicBezTo>
                <a:cubicBezTo>
                  <a:pt x="1864123" y="1258536"/>
                  <a:pt x="1863998" y="1258410"/>
                  <a:pt x="1863998" y="1258284"/>
                </a:cubicBezTo>
                <a:cubicBezTo>
                  <a:pt x="1863998" y="1258158"/>
                  <a:pt x="1863998" y="1258033"/>
                  <a:pt x="1864250" y="1258033"/>
                </a:cubicBezTo>
                <a:close/>
                <a:moveTo>
                  <a:pt x="524189" y="1257028"/>
                </a:moveTo>
                <a:cubicBezTo>
                  <a:pt x="534991" y="1257028"/>
                  <a:pt x="543785" y="1265695"/>
                  <a:pt x="543785" y="1276498"/>
                </a:cubicBezTo>
                <a:cubicBezTo>
                  <a:pt x="543785" y="1287175"/>
                  <a:pt x="535117" y="1295968"/>
                  <a:pt x="524315" y="1295968"/>
                </a:cubicBezTo>
                <a:cubicBezTo>
                  <a:pt x="513512" y="1296094"/>
                  <a:pt x="504719" y="1287426"/>
                  <a:pt x="504719" y="1276624"/>
                </a:cubicBezTo>
                <a:cubicBezTo>
                  <a:pt x="504719" y="1265820"/>
                  <a:pt x="513386" y="1257153"/>
                  <a:pt x="524189" y="1257028"/>
                </a:cubicBezTo>
                <a:close/>
                <a:moveTo>
                  <a:pt x="38688" y="1253386"/>
                </a:moveTo>
                <a:cubicBezTo>
                  <a:pt x="39568" y="1253386"/>
                  <a:pt x="40196" y="1254014"/>
                  <a:pt x="40196" y="1254893"/>
                </a:cubicBezTo>
                <a:cubicBezTo>
                  <a:pt x="40196" y="1255773"/>
                  <a:pt x="39568" y="1256400"/>
                  <a:pt x="38688" y="1256400"/>
                </a:cubicBezTo>
                <a:cubicBezTo>
                  <a:pt x="37809" y="1256400"/>
                  <a:pt x="37181" y="1255773"/>
                  <a:pt x="37181" y="1254893"/>
                </a:cubicBezTo>
                <a:cubicBezTo>
                  <a:pt x="37181" y="1254014"/>
                  <a:pt x="37809" y="1253386"/>
                  <a:pt x="38688" y="1253386"/>
                </a:cubicBezTo>
                <a:close/>
                <a:moveTo>
                  <a:pt x="835966" y="1242080"/>
                </a:moveTo>
                <a:cubicBezTo>
                  <a:pt x="846141" y="1242080"/>
                  <a:pt x="854431" y="1250245"/>
                  <a:pt x="854431" y="1260419"/>
                </a:cubicBezTo>
                <a:cubicBezTo>
                  <a:pt x="854431" y="1270595"/>
                  <a:pt x="846266" y="1278885"/>
                  <a:pt x="836092" y="1278885"/>
                </a:cubicBezTo>
                <a:cubicBezTo>
                  <a:pt x="825917" y="1278885"/>
                  <a:pt x="817626" y="1270720"/>
                  <a:pt x="817626" y="1260546"/>
                </a:cubicBezTo>
                <a:cubicBezTo>
                  <a:pt x="817626" y="1250371"/>
                  <a:pt x="825790" y="1242080"/>
                  <a:pt x="835966" y="1242080"/>
                </a:cubicBezTo>
                <a:close/>
                <a:moveTo>
                  <a:pt x="431234" y="1240322"/>
                </a:moveTo>
                <a:cubicBezTo>
                  <a:pt x="439650" y="1240322"/>
                  <a:pt x="446559" y="1247106"/>
                  <a:pt x="446559" y="1255521"/>
                </a:cubicBezTo>
                <a:cubicBezTo>
                  <a:pt x="446685" y="1263937"/>
                  <a:pt x="439776" y="1270846"/>
                  <a:pt x="431360" y="1270846"/>
                </a:cubicBezTo>
                <a:cubicBezTo>
                  <a:pt x="422944" y="1270846"/>
                  <a:pt x="416035" y="1264062"/>
                  <a:pt x="416035" y="1255647"/>
                </a:cubicBezTo>
                <a:cubicBezTo>
                  <a:pt x="416035" y="1247231"/>
                  <a:pt x="422819" y="1240447"/>
                  <a:pt x="431234" y="1240322"/>
                </a:cubicBezTo>
                <a:close/>
                <a:moveTo>
                  <a:pt x="2517322" y="1239443"/>
                </a:moveTo>
                <a:cubicBezTo>
                  <a:pt x="2533903" y="1239317"/>
                  <a:pt x="2547344" y="1252758"/>
                  <a:pt x="2547344" y="1269214"/>
                </a:cubicBezTo>
                <a:cubicBezTo>
                  <a:pt x="2547470" y="1285795"/>
                  <a:pt x="2534028" y="1299236"/>
                  <a:pt x="2517574" y="1299236"/>
                </a:cubicBezTo>
                <a:cubicBezTo>
                  <a:pt x="2500992" y="1299236"/>
                  <a:pt x="2487677" y="1285920"/>
                  <a:pt x="2487551" y="1269464"/>
                </a:cubicBezTo>
                <a:cubicBezTo>
                  <a:pt x="2487551" y="1252883"/>
                  <a:pt x="2500866" y="1239568"/>
                  <a:pt x="2517322" y="1239443"/>
                </a:cubicBezTo>
                <a:close/>
                <a:moveTo>
                  <a:pt x="2205670" y="1238814"/>
                </a:moveTo>
                <a:cubicBezTo>
                  <a:pt x="2214839" y="1238814"/>
                  <a:pt x="2222376" y="1246226"/>
                  <a:pt x="2222376" y="1255395"/>
                </a:cubicBezTo>
                <a:cubicBezTo>
                  <a:pt x="2222376" y="1264565"/>
                  <a:pt x="2214966" y="1272102"/>
                  <a:pt x="2205795" y="1272102"/>
                </a:cubicBezTo>
                <a:cubicBezTo>
                  <a:pt x="2196625" y="1272102"/>
                  <a:pt x="2189089" y="1264690"/>
                  <a:pt x="2189089" y="1255521"/>
                </a:cubicBezTo>
                <a:cubicBezTo>
                  <a:pt x="2188963" y="1246351"/>
                  <a:pt x="2196375" y="1238939"/>
                  <a:pt x="2205670" y="1238814"/>
                </a:cubicBezTo>
                <a:close/>
                <a:moveTo>
                  <a:pt x="3002822" y="1236930"/>
                </a:moveTo>
                <a:cubicBezTo>
                  <a:pt x="3006841" y="1236930"/>
                  <a:pt x="3010107" y="1240195"/>
                  <a:pt x="3010107" y="1244215"/>
                </a:cubicBezTo>
                <a:cubicBezTo>
                  <a:pt x="3010107" y="1248235"/>
                  <a:pt x="3006841" y="1251501"/>
                  <a:pt x="3002822" y="1251501"/>
                </a:cubicBezTo>
                <a:cubicBezTo>
                  <a:pt x="2998802" y="1251501"/>
                  <a:pt x="2995536" y="1248235"/>
                  <a:pt x="2995536" y="1244215"/>
                </a:cubicBezTo>
                <a:cubicBezTo>
                  <a:pt x="2995536" y="1240195"/>
                  <a:pt x="2998802" y="1236803"/>
                  <a:pt x="3002822" y="1236930"/>
                </a:cubicBezTo>
                <a:close/>
                <a:moveTo>
                  <a:pt x="1075011" y="1230397"/>
                </a:moveTo>
                <a:cubicBezTo>
                  <a:pt x="1076895" y="1230397"/>
                  <a:pt x="1078528" y="1231904"/>
                  <a:pt x="1078528" y="1233914"/>
                </a:cubicBezTo>
                <a:cubicBezTo>
                  <a:pt x="1078528" y="1235798"/>
                  <a:pt x="1077021" y="1237431"/>
                  <a:pt x="1075011" y="1237431"/>
                </a:cubicBezTo>
                <a:cubicBezTo>
                  <a:pt x="1073126" y="1237431"/>
                  <a:pt x="1071494" y="1235924"/>
                  <a:pt x="1071494" y="1233914"/>
                </a:cubicBezTo>
                <a:cubicBezTo>
                  <a:pt x="1071494" y="1232029"/>
                  <a:pt x="1073001" y="1230397"/>
                  <a:pt x="1075011" y="1230397"/>
                </a:cubicBezTo>
                <a:close/>
                <a:moveTo>
                  <a:pt x="1966375" y="1226629"/>
                </a:moveTo>
                <a:cubicBezTo>
                  <a:pt x="1968762" y="1226503"/>
                  <a:pt x="1970647" y="1228388"/>
                  <a:pt x="1970647" y="1230775"/>
                </a:cubicBezTo>
                <a:cubicBezTo>
                  <a:pt x="1970772" y="1233035"/>
                  <a:pt x="1968888" y="1234920"/>
                  <a:pt x="1966501" y="1234920"/>
                </a:cubicBezTo>
                <a:cubicBezTo>
                  <a:pt x="1964115" y="1234920"/>
                  <a:pt x="1962230" y="1233161"/>
                  <a:pt x="1962230" y="1230775"/>
                </a:cubicBezTo>
                <a:cubicBezTo>
                  <a:pt x="1962230" y="1228388"/>
                  <a:pt x="1964115" y="1226503"/>
                  <a:pt x="1966375" y="1226629"/>
                </a:cubicBezTo>
                <a:close/>
                <a:moveTo>
                  <a:pt x="338280" y="1222108"/>
                </a:moveTo>
                <a:cubicBezTo>
                  <a:pt x="345189" y="1222108"/>
                  <a:pt x="350967" y="1227760"/>
                  <a:pt x="350967" y="1234669"/>
                </a:cubicBezTo>
                <a:cubicBezTo>
                  <a:pt x="350967" y="1241704"/>
                  <a:pt x="345314" y="1247356"/>
                  <a:pt x="338405" y="1247356"/>
                </a:cubicBezTo>
                <a:cubicBezTo>
                  <a:pt x="331371" y="1247356"/>
                  <a:pt x="325719" y="1241704"/>
                  <a:pt x="325719" y="1234795"/>
                </a:cubicBezTo>
                <a:cubicBezTo>
                  <a:pt x="325719" y="1227885"/>
                  <a:pt x="331371" y="1222233"/>
                  <a:pt x="338280" y="1222108"/>
                </a:cubicBezTo>
                <a:close/>
                <a:moveTo>
                  <a:pt x="2610278" y="1219470"/>
                </a:moveTo>
                <a:cubicBezTo>
                  <a:pt x="2625854" y="1219470"/>
                  <a:pt x="2638541" y="1232031"/>
                  <a:pt x="2638666" y="1247733"/>
                </a:cubicBezTo>
                <a:cubicBezTo>
                  <a:pt x="2638666" y="1263309"/>
                  <a:pt x="2626105" y="1276122"/>
                  <a:pt x="2610403" y="1276122"/>
                </a:cubicBezTo>
                <a:cubicBezTo>
                  <a:pt x="2594827" y="1276122"/>
                  <a:pt x="2582140" y="1263561"/>
                  <a:pt x="2582015" y="1247858"/>
                </a:cubicBezTo>
                <a:cubicBezTo>
                  <a:pt x="2581888" y="1232282"/>
                  <a:pt x="2594576" y="1219470"/>
                  <a:pt x="2610278" y="1219470"/>
                </a:cubicBezTo>
                <a:close/>
                <a:moveTo>
                  <a:pt x="741126" y="1211053"/>
                </a:moveTo>
                <a:cubicBezTo>
                  <a:pt x="756576" y="1210927"/>
                  <a:pt x="769012" y="1223363"/>
                  <a:pt x="769138" y="1238814"/>
                </a:cubicBezTo>
                <a:cubicBezTo>
                  <a:pt x="769263" y="1254265"/>
                  <a:pt x="756827" y="1266827"/>
                  <a:pt x="741378" y="1266827"/>
                </a:cubicBezTo>
                <a:cubicBezTo>
                  <a:pt x="725927" y="1266827"/>
                  <a:pt x="713366" y="1254391"/>
                  <a:pt x="713366" y="1239065"/>
                </a:cubicBezTo>
                <a:cubicBezTo>
                  <a:pt x="713366" y="1223615"/>
                  <a:pt x="725802" y="1211053"/>
                  <a:pt x="741126" y="1211053"/>
                </a:cubicBezTo>
                <a:close/>
                <a:moveTo>
                  <a:pt x="245199" y="1205777"/>
                </a:moveTo>
                <a:cubicBezTo>
                  <a:pt x="249847" y="1205777"/>
                  <a:pt x="253491" y="1209419"/>
                  <a:pt x="253491" y="1213941"/>
                </a:cubicBezTo>
                <a:cubicBezTo>
                  <a:pt x="253491" y="1218463"/>
                  <a:pt x="249847" y="1222107"/>
                  <a:pt x="245325" y="1222107"/>
                </a:cubicBezTo>
                <a:cubicBezTo>
                  <a:pt x="240802" y="1222107"/>
                  <a:pt x="237160" y="1218463"/>
                  <a:pt x="237160" y="1213941"/>
                </a:cubicBezTo>
                <a:cubicBezTo>
                  <a:pt x="237160" y="1209419"/>
                  <a:pt x="240802" y="1205777"/>
                  <a:pt x="245199" y="1205777"/>
                </a:cubicBezTo>
                <a:close/>
                <a:moveTo>
                  <a:pt x="2300134" y="1204145"/>
                </a:moveTo>
                <a:cubicBezTo>
                  <a:pt x="2316212" y="1204145"/>
                  <a:pt x="2329401" y="1217084"/>
                  <a:pt x="2329401" y="1233288"/>
                </a:cubicBezTo>
                <a:cubicBezTo>
                  <a:pt x="2329401" y="1249367"/>
                  <a:pt x="2316337" y="1262431"/>
                  <a:pt x="2300259" y="1262556"/>
                </a:cubicBezTo>
                <a:cubicBezTo>
                  <a:pt x="2284180" y="1262556"/>
                  <a:pt x="2270991" y="1249618"/>
                  <a:pt x="2270991" y="1233413"/>
                </a:cubicBezTo>
                <a:cubicBezTo>
                  <a:pt x="2270991" y="1217209"/>
                  <a:pt x="2283930" y="1204145"/>
                  <a:pt x="2300134" y="1204145"/>
                </a:cubicBezTo>
                <a:close/>
                <a:moveTo>
                  <a:pt x="1799936" y="1202135"/>
                </a:moveTo>
                <a:cubicBezTo>
                  <a:pt x="1800062" y="1202135"/>
                  <a:pt x="1800188" y="1202260"/>
                  <a:pt x="1800188" y="1202387"/>
                </a:cubicBezTo>
                <a:cubicBezTo>
                  <a:pt x="1800188" y="1202512"/>
                  <a:pt x="1800062" y="1202638"/>
                  <a:pt x="1799936" y="1202638"/>
                </a:cubicBezTo>
                <a:cubicBezTo>
                  <a:pt x="1799810" y="1202638"/>
                  <a:pt x="1799685" y="1202512"/>
                  <a:pt x="1799685" y="1202387"/>
                </a:cubicBezTo>
                <a:cubicBezTo>
                  <a:pt x="1799685" y="1202260"/>
                  <a:pt x="1799685" y="1202260"/>
                  <a:pt x="1799936" y="1202135"/>
                </a:cubicBezTo>
                <a:close/>
                <a:moveTo>
                  <a:pt x="2702978" y="1201254"/>
                </a:moveTo>
                <a:cubicBezTo>
                  <a:pt x="2716796" y="1201129"/>
                  <a:pt x="2728100" y="1212308"/>
                  <a:pt x="2728100" y="1226125"/>
                </a:cubicBezTo>
                <a:cubicBezTo>
                  <a:pt x="2728227" y="1239943"/>
                  <a:pt x="2717047" y="1251248"/>
                  <a:pt x="2703230" y="1251248"/>
                </a:cubicBezTo>
                <a:cubicBezTo>
                  <a:pt x="2689413" y="1251374"/>
                  <a:pt x="2678107" y="1240194"/>
                  <a:pt x="2678107" y="1226377"/>
                </a:cubicBezTo>
                <a:cubicBezTo>
                  <a:pt x="2678107" y="1212559"/>
                  <a:pt x="2689161" y="1201254"/>
                  <a:pt x="2702978" y="1201254"/>
                </a:cubicBezTo>
                <a:close/>
                <a:moveTo>
                  <a:pt x="975148" y="1198367"/>
                </a:moveTo>
                <a:cubicBezTo>
                  <a:pt x="981177" y="1198367"/>
                  <a:pt x="986077" y="1203140"/>
                  <a:pt x="986077" y="1209170"/>
                </a:cubicBezTo>
                <a:cubicBezTo>
                  <a:pt x="986077" y="1215199"/>
                  <a:pt x="981304" y="1220098"/>
                  <a:pt x="975274" y="1220098"/>
                </a:cubicBezTo>
                <a:cubicBezTo>
                  <a:pt x="969245" y="1220098"/>
                  <a:pt x="964345" y="1215325"/>
                  <a:pt x="964345" y="1209296"/>
                </a:cubicBezTo>
                <a:cubicBezTo>
                  <a:pt x="964220" y="1203266"/>
                  <a:pt x="969118" y="1198367"/>
                  <a:pt x="975148" y="1198367"/>
                </a:cubicBezTo>
                <a:close/>
                <a:moveTo>
                  <a:pt x="2066240" y="1192587"/>
                </a:moveTo>
                <a:cubicBezTo>
                  <a:pt x="2073275" y="1192587"/>
                  <a:pt x="2079052" y="1198364"/>
                  <a:pt x="2079052" y="1205399"/>
                </a:cubicBezTo>
                <a:cubicBezTo>
                  <a:pt x="2079052" y="1212433"/>
                  <a:pt x="2073275" y="1218212"/>
                  <a:pt x="2066240" y="1218212"/>
                </a:cubicBezTo>
                <a:cubicBezTo>
                  <a:pt x="2059079" y="1218212"/>
                  <a:pt x="2053301" y="1212433"/>
                  <a:pt x="2053301" y="1205399"/>
                </a:cubicBezTo>
                <a:cubicBezTo>
                  <a:pt x="2053301" y="1198239"/>
                  <a:pt x="2058954" y="1192460"/>
                  <a:pt x="2066240" y="1192587"/>
                </a:cubicBezTo>
                <a:close/>
                <a:moveTo>
                  <a:pt x="646915" y="1190076"/>
                </a:moveTo>
                <a:cubicBezTo>
                  <a:pt x="662114" y="1190076"/>
                  <a:pt x="674424" y="1202260"/>
                  <a:pt x="674424" y="1217461"/>
                </a:cubicBezTo>
                <a:cubicBezTo>
                  <a:pt x="674424" y="1232535"/>
                  <a:pt x="662240" y="1244970"/>
                  <a:pt x="647041" y="1244970"/>
                </a:cubicBezTo>
                <a:cubicBezTo>
                  <a:pt x="631967" y="1244970"/>
                  <a:pt x="619531" y="1232785"/>
                  <a:pt x="619531" y="1217586"/>
                </a:cubicBezTo>
                <a:cubicBezTo>
                  <a:pt x="619531" y="1202387"/>
                  <a:pt x="631715" y="1190201"/>
                  <a:pt x="646915" y="1190076"/>
                </a:cubicBezTo>
                <a:close/>
                <a:moveTo>
                  <a:pt x="152623" y="1188945"/>
                </a:moveTo>
                <a:cubicBezTo>
                  <a:pt x="154884" y="1188945"/>
                  <a:pt x="156643" y="1190830"/>
                  <a:pt x="156643" y="1192965"/>
                </a:cubicBezTo>
                <a:cubicBezTo>
                  <a:pt x="156643" y="1195227"/>
                  <a:pt x="154884" y="1196985"/>
                  <a:pt x="152623" y="1196985"/>
                </a:cubicBezTo>
                <a:cubicBezTo>
                  <a:pt x="150361" y="1197110"/>
                  <a:pt x="148603" y="1195227"/>
                  <a:pt x="148603" y="1193090"/>
                </a:cubicBezTo>
                <a:cubicBezTo>
                  <a:pt x="148477" y="1190830"/>
                  <a:pt x="150361" y="1189070"/>
                  <a:pt x="152623" y="1188945"/>
                </a:cubicBezTo>
                <a:close/>
                <a:moveTo>
                  <a:pt x="2795684" y="1185176"/>
                </a:moveTo>
                <a:cubicBezTo>
                  <a:pt x="2806488" y="1185051"/>
                  <a:pt x="2815280" y="1193718"/>
                  <a:pt x="2815280" y="1204522"/>
                </a:cubicBezTo>
                <a:cubicBezTo>
                  <a:pt x="2815407" y="1215325"/>
                  <a:pt x="2806738" y="1224119"/>
                  <a:pt x="2795936" y="1224119"/>
                </a:cubicBezTo>
                <a:cubicBezTo>
                  <a:pt x="2785133" y="1224244"/>
                  <a:pt x="2776340" y="1215450"/>
                  <a:pt x="2776340" y="1204773"/>
                </a:cubicBezTo>
                <a:cubicBezTo>
                  <a:pt x="2776340" y="1193970"/>
                  <a:pt x="2785007" y="1185301"/>
                  <a:pt x="2795684" y="1185176"/>
                </a:cubicBezTo>
                <a:close/>
                <a:moveTo>
                  <a:pt x="2394220" y="1178645"/>
                </a:moveTo>
                <a:cubicBezTo>
                  <a:pt x="2412182" y="1178519"/>
                  <a:pt x="2426879" y="1193090"/>
                  <a:pt x="2426879" y="1211053"/>
                </a:cubicBezTo>
                <a:cubicBezTo>
                  <a:pt x="2427006" y="1229016"/>
                  <a:pt x="2412434" y="1243713"/>
                  <a:pt x="2394471" y="1243713"/>
                </a:cubicBezTo>
                <a:cubicBezTo>
                  <a:pt x="2376508" y="1243713"/>
                  <a:pt x="2361937" y="1229267"/>
                  <a:pt x="2361811" y="1211305"/>
                </a:cubicBezTo>
                <a:cubicBezTo>
                  <a:pt x="2361811" y="1193342"/>
                  <a:pt x="2376257" y="1178770"/>
                  <a:pt x="2394220" y="1178645"/>
                </a:cubicBezTo>
                <a:close/>
                <a:moveTo>
                  <a:pt x="552830" y="1173747"/>
                </a:moveTo>
                <a:cubicBezTo>
                  <a:pt x="565264" y="1173747"/>
                  <a:pt x="575440" y="1183796"/>
                  <a:pt x="575440" y="1196232"/>
                </a:cubicBezTo>
                <a:cubicBezTo>
                  <a:pt x="575440" y="1208667"/>
                  <a:pt x="565391" y="1218843"/>
                  <a:pt x="552955" y="1218843"/>
                </a:cubicBezTo>
                <a:cubicBezTo>
                  <a:pt x="540519" y="1218843"/>
                  <a:pt x="530345" y="1208794"/>
                  <a:pt x="530345" y="1196358"/>
                </a:cubicBezTo>
                <a:cubicBezTo>
                  <a:pt x="530345" y="1183921"/>
                  <a:pt x="540394" y="1173747"/>
                  <a:pt x="552830" y="1173747"/>
                </a:cubicBezTo>
                <a:close/>
                <a:moveTo>
                  <a:pt x="1132794" y="1170729"/>
                </a:moveTo>
                <a:cubicBezTo>
                  <a:pt x="1133045" y="1170729"/>
                  <a:pt x="1133297" y="1170981"/>
                  <a:pt x="1133297" y="1171231"/>
                </a:cubicBezTo>
                <a:cubicBezTo>
                  <a:pt x="1133297" y="1171483"/>
                  <a:pt x="1133045" y="1171734"/>
                  <a:pt x="1132794" y="1171734"/>
                </a:cubicBezTo>
                <a:cubicBezTo>
                  <a:pt x="1132544" y="1171734"/>
                  <a:pt x="1132292" y="1171609"/>
                  <a:pt x="1132292" y="1171357"/>
                </a:cubicBezTo>
                <a:cubicBezTo>
                  <a:pt x="1132292" y="1170981"/>
                  <a:pt x="1132544" y="1170729"/>
                  <a:pt x="1132794" y="1170729"/>
                </a:cubicBezTo>
                <a:close/>
                <a:moveTo>
                  <a:pt x="2888514" y="1169852"/>
                </a:moveTo>
                <a:cubicBezTo>
                  <a:pt x="2895800" y="1169852"/>
                  <a:pt x="2901830" y="1175756"/>
                  <a:pt x="2901830" y="1183040"/>
                </a:cubicBezTo>
                <a:cubicBezTo>
                  <a:pt x="2901830" y="1190326"/>
                  <a:pt x="2895925" y="1196356"/>
                  <a:pt x="2888640" y="1196356"/>
                </a:cubicBezTo>
                <a:cubicBezTo>
                  <a:pt x="2881354" y="1196481"/>
                  <a:pt x="2875324" y="1190452"/>
                  <a:pt x="2875324" y="1183167"/>
                </a:cubicBezTo>
                <a:cubicBezTo>
                  <a:pt x="2875324" y="1175881"/>
                  <a:pt x="2881229" y="1169852"/>
                  <a:pt x="2888514" y="1169852"/>
                </a:cubicBezTo>
                <a:close/>
                <a:moveTo>
                  <a:pt x="59664" y="1168219"/>
                </a:moveTo>
                <a:cubicBezTo>
                  <a:pt x="61926" y="1168219"/>
                  <a:pt x="63684" y="1169977"/>
                  <a:pt x="63684" y="1172239"/>
                </a:cubicBezTo>
                <a:cubicBezTo>
                  <a:pt x="63684" y="1174500"/>
                  <a:pt x="61799" y="1176258"/>
                  <a:pt x="59664" y="1176258"/>
                </a:cubicBezTo>
                <a:cubicBezTo>
                  <a:pt x="57404" y="1176258"/>
                  <a:pt x="55645" y="1174374"/>
                  <a:pt x="55645" y="1172239"/>
                </a:cubicBezTo>
                <a:cubicBezTo>
                  <a:pt x="55645" y="1169977"/>
                  <a:pt x="57404" y="1168219"/>
                  <a:pt x="59664" y="1168219"/>
                </a:cubicBezTo>
                <a:close/>
                <a:moveTo>
                  <a:pt x="1908215" y="1167340"/>
                </a:moveTo>
                <a:cubicBezTo>
                  <a:pt x="1908843" y="1167340"/>
                  <a:pt x="1909345" y="1167842"/>
                  <a:pt x="1909345" y="1168470"/>
                </a:cubicBezTo>
                <a:cubicBezTo>
                  <a:pt x="1909345" y="1169098"/>
                  <a:pt x="1908843" y="1169601"/>
                  <a:pt x="1908215" y="1169601"/>
                </a:cubicBezTo>
                <a:cubicBezTo>
                  <a:pt x="1907588" y="1169601"/>
                  <a:pt x="1907085" y="1169098"/>
                  <a:pt x="1907085" y="1168470"/>
                </a:cubicBezTo>
                <a:cubicBezTo>
                  <a:pt x="1907085" y="1167842"/>
                  <a:pt x="1907588" y="1167340"/>
                  <a:pt x="1908215" y="1167340"/>
                </a:cubicBezTo>
                <a:close/>
                <a:moveTo>
                  <a:pt x="876666" y="1164199"/>
                </a:moveTo>
                <a:cubicBezTo>
                  <a:pt x="888599" y="1164074"/>
                  <a:pt x="898271" y="1173746"/>
                  <a:pt x="898271" y="1185553"/>
                </a:cubicBezTo>
                <a:cubicBezTo>
                  <a:pt x="898397" y="1197487"/>
                  <a:pt x="888725" y="1207159"/>
                  <a:pt x="876917" y="1207159"/>
                </a:cubicBezTo>
                <a:cubicBezTo>
                  <a:pt x="865109" y="1207285"/>
                  <a:pt x="855437" y="1197612"/>
                  <a:pt x="855437" y="1185805"/>
                </a:cubicBezTo>
                <a:cubicBezTo>
                  <a:pt x="855437" y="1173996"/>
                  <a:pt x="864984" y="1164324"/>
                  <a:pt x="876666" y="1164199"/>
                </a:cubicBezTo>
                <a:close/>
                <a:moveTo>
                  <a:pt x="2164093" y="1160053"/>
                </a:moveTo>
                <a:cubicBezTo>
                  <a:pt x="2175650" y="1160053"/>
                  <a:pt x="2185197" y="1169474"/>
                  <a:pt x="2185197" y="1181030"/>
                </a:cubicBezTo>
                <a:cubicBezTo>
                  <a:pt x="2185197" y="1192587"/>
                  <a:pt x="2175900" y="1202133"/>
                  <a:pt x="2164219" y="1202133"/>
                </a:cubicBezTo>
                <a:cubicBezTo>
                  <a:pt x="2152662" y="1202133"/>
                  <a:pt x="2143115" y="1192712"/>
                  <a:pt x="2143115" y="1181156"/>
                </a:cubicBezTo>
                <a:cubicBezTo>
                  <a:pt x="2143115" y="1169474"/>
                  <a:pt x="2152537" y="1160053"/>
                  <a:pt x="2164093" y="1160053"/>
                </a:cubicBezTo>
                <a:close/>
                <a:moveTo>
                  <a:pt x="2488179" y="1158169"/>
                </a:moveTo>
                <a:cubicBezTo>
                  <a:pt x="2505263" y="1158169"/>
                  <a:pt x="2519207" y="1171987"/>
                  <a:pt x="2519207" y="1189071"/>
                </a:cubicBezTo>
                <a:cubicBezTo>
                  <a:pt x="2519207" y="1206280"/>
                  <a:pt x="2505388" y="1220223"/>
                  <a:pt x="2488305" y="1220223"/>
                </a:cubicBezTo>
                <a:cubicBezTo>
                  <a:pt x="2471221" y="1220223"/>
                  <a:pt x="2457279" y="1206405"/>
                  <a:pt x="2457279" y="1189321"/>
                </a:cubicBezTo>
                <a:cubicBezTo>
                  <a:pt x="2457152" y="1172238"/>
                  <a:pt x="2470970" y="1158294"/>
                  <a:pt x="2488179" y="1158169"/>
                </a:cubicBezTo>
                <a:close/>
                <a:moveTo>
                  <a:pt x="459121" y="1156663"/>
                </a:moveTo>
                <a:cubicBezTo>
                  <a:pt x="469297" y="1156663"/>
                  <a:pt x="477587" y="1164828"/>
                  <a:pt x="477587" y="1175002"/>
                </a:cubicBezTo>
                <a:cubicBezTo>
                  <a:pt x="477587" y="1185178"/>
                  <a:pt x="469422" y="1193468"/>
                  <a:pt x="459248" y="1193468"/>
                </a:cubicBezTo>
                <a:cubicBezTo>
                  <a:pt x="449072" y="1193468"/>
                  <a:pt x="440782" y="1185303"/>
                  <a:pt x="440782" y="1175129"/>
                </a:cubicBezTo>
                <a:cubicBezTo>
                  <a:pt x="440782" y="1164953"/>
                  <a:pt x="448946" y="1156788"/>
                  <a:pt x="459121" y="1156663"/>
                </a:cubicBezTo>
                <a:close/>
                <a:moveTo>
                  <a:pt x="2981342" y="1156161"/>
                </a:moveTo>
                <a:cubicBezTo>
                  <a:pt x="2984357" y="1156161"/>
                  <a:pt x="2986869" y="1158673"/>
                  <a:pt x="2986869" y="1161688"/>
                </a:cubicBezTo>
                <a:cubicBezTo>
                  <a:pt x="2986869" y="1164703"/>
                  <a:pt x="2984357" y="1167215"/>
                  <a:pt x="2981342" y="1167215"/>
                </a:cubicBezTo>
                <a:cubicBezTo>
                  <a:pt x="2978328" y="1167215"/>
                  <a:pt x="2975815" y="1164703"/>
                  <a:pt x="2975815" y="1161688"/>
                </a:cubicBezTo>
                <a:cubicBezTo>
                  <a:pt x="2975815" y="1158673"/>
                  <a:pt x="2978202" y="1156161"/>
                  <a:pt x="2981342" y="1156161"/>
                </a:cubicBezTo>
                <a:close/>
                <a:moveTo>
                  <a:pt x="2581762" y="1139201"/>
                </a:moveTo>
                <a:cubicBezTo>
                  <a:pt x="2597338" y="1139201"/>
                  <a:pt x="2610025" y="1151637"/>
                  <a:pt x="2610025" y="1167213"/>
                </a:cubicBezTo>
                <a:cubicBezTo>
                  <a:pt x="2610025" y="1182789"/>
                  <a:pt x="2597463" y="1195351"/>
                  <a:pt x="2582013" y="1195476"/>
                </a:cubicBezTo>
                <a:cubicBezTo>
                  <a:pt x="2566437" y="1195476"/>
                  <a:pt x="2553876" y="1182915"/>
                  <a:pt x="2553750" y="1167464"/>
                </a:cubicBezTo>
                <a:cubicBezTo>
                  <a:pt x="2553750" y="1152013"/>
                  <a:pt x="2566186" y="1139326"/>
                  <a:pt x="2581762" y="1139201"/>
                </a:cubicBezTo>
                <a:close/>
                <a:moveTo>
                  <a:pt x="365413" y="1139074"/>
                </a:moveTo>
                <a:cubicBezTo>
                  <a:pt x="373703" y="1139074"/>
                  <a:pt x="380487" y="1145733"/>
                  <a:pt x="380487" y="1154023"/>
                </a:cubicBezTo>
                <a:cubicBezTo>
                  <a:pt x="380613" y="1162314"/>
                  <a:pt x="373830" y="1169097"/>
                  <a:pt x="365539" y="1169097"/>
                </a:cubicBezTo>
                <a:cubicBezTo>
                  <a:pt x="357249" y="1169097"/>
                  <a:pt x="350465" y="1162314"/>
                  <a:pt x="350465" y="1154023"/>
                </a:cubicBezTo>
                <a:cubicBezTo>
                  <a:pt x="350465" y="1145733"/>
                  <a:pt x="357122" y="1138949"/>
                  <a:pt x="365413" y="1139074"/>
                </a:cubicBezTo>
                <a:close/>
                <a:moveTo>
                  <a:pt x="779816" y="1134930"/>
                </a:moveTo>
                <a:cubicBezTo>
                  <a:pt x="795267" y="1134930"/>
                  <a:pt x="807829" y="1147241"/>
                  <a:pt x="807829" y="1162691"/>
                </a:cubicBezTo>
                <a:cubicBezTo>
                  <a:pt x="807954" y="1178142"/>
                  <a:pt x="795518" y="1190704"/>
                  <a:pt x="780067" y="1190704"/>
                </a:cubicBezTo>
                <a:cubicBezTo>
                  <a:pt x="764617" y="1190829"/>
                  <a:pt x="752056" y="1178393"/>
                  <a:pt x="752056" y="1162943"/>
                </a:cubicBezTo>
                <a:cubicBezTo>
                  <a:pt x="751929" y="1147617"/>
                  <a:pt x="764366" y="1135055"/>
                  <a:pt x="779816" y="1134930"/>
                </a:cubicBezTo>
                <a:close/>
                <a:moveTo>
                  <a:pt x="1028029" y="1133172"/>
                </a:moveTo>
                <a:cubicBezTo>
                  <a:pt x="1033180" y="1133172"/>
                  <a:pt x="1037325" y="1137317"/>
                  <a:pt x="1037325" y="1142467"/>
                </a:cubicBezTo>
                <a:cubicBezTo>
                  <a:pt x="1037325" y="1147618"/>
                  <a:pt x="1033180" y="1151763"/>
                  <a:pt x="1028029" y="1151763"/>
                </a:cubicBezTo>
                <a:cubicBezTo>
                  <a:pt x="1022879" y="1151763"/>
                  <a:pt x="1018735" y="1147618"/>
                  <a:pt x="1018735" y="1142467"/>
                </a:cubicBezTo>
                <a:cubicBezTo>
                  <a:pt x="1018735" y="1137317"/>
                  <a:pt x="1022879" y="1133172"/>
                  <a:pt x="1028029" y="1133172"/>
                </a:cubicBezTo>
                <a:close/>
                <a:moveTo>
                  <a:pt x="2261066" y="1128398"/>
                </a:moveTo>
                <a:cubicBezTo>
                  <a:pt x="2277145" y="1128398"/>
                  <a:pt x="2290336" y="1141337"/>
                  <a:pt x="2290336" y="1157541"/>
                </a:cubicBezTo>
                <a:cubicBezTo>
                  <a:pt x="2290336" y="1173620"/>
                  <a:pt x="2277397" y="1186684"/>
                  <a:pt x="2261192" y="1186809"/>
                </a:cubicBezTo>
                <a:cubicBezTo>
                  <a:pt x="2244988" y="1186809"/>
                  <a:pt x="2231798" y="1173745"/>
                  <a:pt x="2231798" y="1157666"/>
                </a:cubicBezTo>
                <a:cubicBezTo>
                  <a:pt x="2231798" y="1141462"/>
                  <a:pt x="2244737" y="1128398"/>
                  <a:pt x="2261066" y="1128398"/>
                </a:cubicBezTo>
                <a:close/>
                <a:moveTo>
                  <a:pt x="2012727" y="1127396"/>
                </a:moveTo>
                <a:cubicBezTo>
                  <a:pt x="2019133" y="1127269"/>
                  <a:pt x="2024283" y="1132420"/>
                  <a:pt x="2024283" y="1138826"/>
                </a:cubicBezTo>
                <a:cubicBezTo>
                  <a:pt x="2024283" y="1145233"/>
                  <a:pt x="2019133" y="1150383"/>
                  <a:pt x="2012853" y="1150383"/>
                </a:cubicBezTo>
                <a:cubicBezTo>
                  <a:pt x="2006447" y="1150383"/>
                  <a:pt x="2001297" y="1145358"/>
                  <a:pt x="2001297" y="1138952"/>
                </a:cubicBezTo>
                <a:cubicBezTo>
                  <a:pt x="2001170" y="1132546"/>
                  <a:pt x="2006321" y="1127396"/>
                  <a:pt x="2012727" y="1127396"/>
                </a:cubicBezTo>
                <a:close/>
                <a:moveTo>
                  <a:pt x="271955" y="1121113"/>
                </a:moveTo>
                <a:cubicBezTo>
                  <a:pt x="278487" y="1121113"/>
                  <a:pt x="283763" y="1126388"/>
                  <a:pt x="283763" y="1132795"/>
                </a:cubicBezTo>
                <a:cubicBezTo>
                  <a:pt x="283763" y="1139327"/>
                  <a:pt x="278613" y="1144604"/>
                  <a:pt x="272081" y="1144604"/>
                </a:cubicBezTo>
                <a:cubicBezTo>
                  <a:pt x="265549" y="1144604"/>
                  <a:pt x="260273" y="1139453"/>
                  <a:pt x="260273" y="1132922"/>
                </a:cubicBezTo>
                <a:cubicBezTo>
                  <a:pt x="260273" y="1126515"/>
                  <a:pt x="265423" y="1121238"/>
                  <a:pt x="271955" y="1121113"/>
                </a:cubicBezTo>
                <a:close/>
                <a:moveTo>
                  <a:pt x="2675219" y="1120737"/>
                </a:moveTo>
                <a:cubicBezTo>
                  <a:pt x="2689037" y="1120612"/>
                  <a:pt x="2700341" y="1131791"/>
                  <a:pt x="2700341" y="1145608"/>
                </a:cubicBezTo>
                <a:cubicBezTo>
                  <a:pt x="2700468" y="1159426"/>
                  <a:pt x="2689287" y="1170731"/>
                  <a:pt x="2675471" y="1170731"/>
                </a:cubicBezTo>
                <a:cubicBezTo>
                  <a:pt x="2661653" y="1170731"/>
                  <a:pt x="2650348" y="1159552"/>
                  <a:pt x="2650348" y="1145735"/>
                </a:cubicBezTo>
                <a:cubicBezTo>
                  <a:pt x="2650348" y="1131917"/>
                  <a:pt x="2661402" y="1120612"/>
                  <a:pt x="2675219" y="1120737"/>
                </a:cubicBezTo>
                <a:close/>
                <a:moveTo>
                  <a:pt x="1199119" y="1117094"/>
                </a:moveTo>
                <a:cubicBezTo>
                  <a:pt x="1199622" y="1117094"/>
                  <a:pt x="1199998" y="1117471"/>
                  <a:pt x="1199998" y="1117974"/>
                </a:cubicBezTo>
                <a:cubicBezTo>
                  <a:pt x="1199998" y="1118477"/>
                  <a:pt x="1199622" y="1118853"/>
                  <a:pt x="1199119" y="1118853"/>
                </a:cubicBezTo>
                <a:cubicBezTo>
                  <a:pt x="1198617" y="1118853"/>
                  <a:pt x="1198239" y="1118477"/>
                  <a:pt x="1198239" y="1117974"/>
                </a:cubicBezTo>
                <a:cubicBezTo>
                  <a:pt x="1198239" y="1117471"/>
                  <a:pt x="1198617" y="1117094"/>
                  <a:pt x="1199119" y="1117094"/>
                </a:cubicBezTo>
                <a:close/>
                <a:moveTo>
                  <a:pt x="683595" y="1114204"/>
                </a:moveTo>
                <a:cubicBezTo>
                  <a:pt x="698167" y="1114204"/>
                  <a:pt x="710101" y="1125886"/>
                  <a:pt x="710101" y="1140457"/>
                </a:cubicBezTo>
                <a:cubicBezTo>
                  <a:pt x="710101" y="1155028"/>
                  <a:pt x="698419" y="1166837"/>
                  <a:pt x="683847" y="1166962"/>
                </a:cubicBezTo>
                <a:cubicBezTo>
                  <a:pt x="669276" y="1166962"/>
                  <a:pt x="657467" y="1155280"/>
                  <a:pt x="657342" y="1140709"/>
                </a:cubicBezTo>
                <a:cubicBezTo>
                  <a:pt x="657342" y="1126138"/>
                  <a:pt x="669024" y="1114329"/>
                  <a:pt x="683595" y="1114204"/>
                </a:cubicBezTo>
                <a:close/>
                <a:moveTo>
                  <a:pt x="1841388" y="1114079"/>
                </a:moveTo>
                <a:cubicBezTo>
                  <a:pt x="1842267" y="1114079"/>
                  <a:pt x="1843020" y="1114707"/>
                  <a:pt x="1843020" y="1115586"/>
                </a:cubicBezTo>
                <a:cubicBezTo>
                  <a:pt x="1843020" y="1116340"/>
                  <a:pt x="1842267" y="1117093"/>
                  <a:pt x="1841388" y="1117093"/>
                </a:cubicBezTo>
                <a:cubicBezTo>
                  <a:pt x="1840633" y="1117093"/>
                  <a:pt x="1839880" y="1116466"/>
                  <a:pt x="1839880" y="1115586"/>
                </a:cubicBezTo>
                <a:cubicBezTo>
                  <a:pt x="1839880" y="1114707"/>
                  <a:pt x="1840633" y="1114079"/>
                  <a:pt x="1841388" y="1114079"/>
                </a:cubicBezTo>
                <a:close/>
                <a:moveTo>
                  <a:pt x="2768678" y="1110812"/>
                </a:moveTo>
                <a:cubicBezTo>
                  <a:pt x="2775838" y="1110812"/>
                  <a:pt x="2781742" y="1116716"/>
                  <a:pt x="2781742" y="1123876"/>
                </a:cubicBezTo>
                <a:cubicBezTo>
                  <a:pt x="2781742" y="1131036"/>
                  <a:pt x="2775838" y="1136940"/>
                  <a:pt x="2768678" y="1136940"/>
                </a:cubicBezTo>
                <a:cubicBezTo>
                  <a:pt x="2761519" y="1136940"/>
                  <a:pt x="2755614" y="1131036"/>
                  <a:pt x="2755614" y="1123876"/>
                </a:cubicBezTo>
                <a:cubicBezTo>
                  <a:pt x="2755614" y="1116716"/>
                  <a:pt x="2761393" y="1110812"/>
                  <a:pt x="2768678" y="1110812"/>
                </a:cubicBezTo>
                <a:close/>
                <a:moveTo>
                  <a:pt x="178497" y="1104783"/>
                </a:moveTo>
                <a:cubicBezTo>
                  <a:pt x="182517" y="1104783"/>
                  <a:pt x="185657" y="1107923"/>
                  <a:pt x="185657" y="1111817"/>
                </a:cubicBezTo>
                <a:cubicBezTo>
                  <a:pt x="185657" y="1115837"/>
                  <a:pt x="182517" y="1118977"/>
                  <a:pt x="178622" y="1118977"/>
                </a:cubicBezTo>
                <a:cubicBezTo>
                  <a:pt x="174729" y="1118977"/>
                  <a:pt x="171463" y="1115837"/>
                  <a:pt x="171463" y="1111943"/>
                </a:cubicBezTo>
                <a:cubicBezTo>
                  <a:pt x="171463" y="1108049"/>
                  <a:pt x="174603" y="1104783"/>
                  <a:pt x="178497" y="1104783"/>
                </a:cubicBezTo>
                <a:close/>
                <a:moveTo>
                  <a:pt x="2356911" y="1099634"/>
                </a:moveTo>
                <a:cubicBezTo>
                  <a:pt x="2376255" y="1099508"/>
                  <a:pt x="2391957" y="1115084"/>
                  <a:pt x="2391957" y="1134430"/>
                </a:cubicBezTo>
                <a:cubicBezTo>
                  <a:pt x="2392083" y="1153649"/>
                  <a:pt x="2376507" y="1169477"/>
                  <a:pt x="2357162" y="1169477"/>
                </a:cubicBezTo>
                <a:cubicBezTo>
                  <a:pt x="2337943" y="1169602"/>
                  <a:pt x="2322242" y="1154026"/>
                  <a:pt x="2322117" y="1134680"/>
                </a:cubicBezTo>
                <a:cubicBezTo>
                  <a:pt x="2321990" y="1115336"/>
                  <a:pt x="2337566" y="1099634"/>
                  <a:pt x="2356911" y="1099634"/>
                </a:cubicBezTo>
                <a:close/>
                <a:moveTo>
                  <a:pt x="926031" y="1098251"/>
                </a:moveTo>
                <a:cubicBezTo>
                  <a:pt x="935830" y="1098251"/>
                  <a:pt x="943742" y="1106165"/>
                  <a:pt x="943742" y="1115962"/>
                </a:cubicBezTo>
                <a:cubicBezTo>
                  <a:pt x="943869" y="1125636"/>
                  <a:pt x="935955" y="1133674"/>
                  <a:pt x="926158" y="1133674"/>
                </a:cubicBezTo>
                <a:cubicBezTo>
                  <a:pt x="916359" y="1133800"/>
                  <a:pt x="908320" y="1125886"/>
                  <a:pt x="908320" y="1116087"/>
                </a:cubicBezTo>
                <a:cubicBezTo>
                  <a:pt x="908320" y="1106290"/>
                  <a:pt x="916234" y="1098376"/>
                  <a:pt x="926031" y="1098251"/>
                </a:cubicBezTo>
                <a:close/>
                <a:moveTo>
                  <a:pt x="588003" y="1097749"/>
                </a:moveTo>
                <a:cubicBezTo>
                  <a:pt x="599434" y="1097749"/>
                  <a:pt x="608856" y="1106919"/>
                  <a:pt x="608856" y="1118475"/>
                </a:cubicBezTo>
                <a:cubicBezTo>
                  <a:pt x="608856" y="1129907"/>
                  <a:pt x="599560" y="1139328"/>
                  <a:pt x="588128" y="1139328"/>
                </a:cubicBezTo>
                <a:cubicBezTo>
                  <a:pt x="576698" y="1139328"/>
                  <a:pt x="567401" y="1130032"/>
                  <a:pt x="567276" y="1118602"/>
                </a:cubicBezTo>
                <a:cubicBezTo>
                  <a:pt x="567276" y="1107170"/>
                  <a:pt x="576572" y="1097749"/>
                  <a:pt x="588003" y="1097749"/>
                </a:cubicBezTo>
                <a:close/>
                <a:moveTo>
                  <a:pt x="2861884" y="1094859"/>
                </a:moveTo>
                <a:cubicBezTo>
                  <a:pt x="2865903" y="1094859"/>
                  <a:pt x="2869169" y="1098124"/>
                  <a:pt x="2869169" y="1102144"/>
                </a:cubicBezTo>
                <a:cubicBezTo>
                  <a:pt x="2869169" y="1106164"/>
                  <a:pt x="2865903" y="1109430"/>
                  <a:pt x="2861884" y="1109430"/>
                </a:cubicBezTo>
                <a:cubicBezTo>
                  <a:pt x="2857864" y="1109430"/>
                  <a:pt x="2854598" y="1106164"/>
                  <a:pt x="2854598" y="1102144"/>
                </a:cubicBezTo>
                <a:cubicBezTo>
                  <a:pt x="2854598" y="1098124"/>
                  <a:pt x="2857864" y="1094859"/>
                  <a:pt x="2861884" y="1094859"/>
                </a:cubicBezTo>
                <a:close/>
                <a:moveTo>
                  <a:pt x="2114601" y="1091594"/>
                </a:moveTo>
                <a:cubicBezTo>
                  <a:pt x="2125781" y="1091594"/>
                  <a:pt x="2134825" y="1100638"/>
                  <a:pt x="2134825" y="1111692"/>
                </a:cubicBezTo>
                <a:cubicBezTo>
                  <a:pt x="2134825" y="1122872"/>
                  <a:pt x="2125781" y="1131916"/>
                  <a:pt x="2114727" y="1131916"/>
                </a:cubicBezTo>
                <a:cubicBezTo>
                  <a:pt x="2103547" y="1131916"/>
                  <a:pt x="2094503" y="1122998"/>
                  <a:pt x="2094503" y="1111818"/>
                </a:cubicBezTo>
                <a:cubicBezTo>
                  <a:pt x="2094377" y="1100638"/>
                  <a:pt x="2103422" y="1091594"/>
                  <a:pt x="2114601" y="1091594"/>
                </a:cubicBezTo>
                <a:close/>
                <a:moveTo>
                  <a:pt x="85165" y="1087574"/>
                </a:moveTo>
                <a:cubicBezTo>
                  <a:pt x="87048" y="1087447"/>
                  <a:pt x="88556" y="1088955"/>
                  <a:pt x="88556" y="1090840"/>
                </a:cubicBezTo>
                <a:cubicBezTo>
                  <a:pt x="88556" y="1092599"/>
                  <a:pt x="87048" y="1094107"/>
                  <a:pt x="85291" y="1094107"/>
                </a:cubicBezTo>
                <a:cubicBezTo>
                  <a:pt x="83406" y="1094107"/>
                  <a:pt x="81899" y="1092725"/>
                  <a:pt x="81899" y="1090840"/>
                </a:cubicBezTo>
                <a:cubicBezTo>
                  <a:pt x="81899" y="1089081"/>
                  <a:pt x="83406" y="1087574"/>
                  <a:pt x="85165" y="1087574"/>
                </a:cubicBezTo>
                <a:close/>
                <a:moveTo>
                  <a:pt x="2452379" y="1080791"/>
                </a:moveTo>
                <a:cubicBezTo>
                  <a:pt x="2469588" y="1080791"/>
                  <a:pt x="2483532" y="1094608"/>
                  <a:pt x="2483532" y="1111691"/>
                </a:cubicBezTo>
                <a:cubicBezTo>
                  <a:pt x="2483532" y="1128902"/>
                  <a:pt x="2469713" y="1142845"/>
                  <a:pt x="2452630" y="1142845"/>
                </a:cubicBezTo>
                <a:cubicBezTo>
                  <a:pt x="2435546" y="1142845"/>
                  <a:pt x="2421604" y="1129027"/>
                  <a:pt x="2421604" y="1111943"/>
                </a:cubicBezTo>
                <a:cubicBezTo>
                  <a:pt x="2421477" y="1094860"/>
                  <a:pt x="2435295" y="1080916"/>
                  <a:pt x="2452379" y="1080791"/>
                </a:cubicBezTo>
                <a:close/>
                <a:moveTo>
                  <a:pt x="492912" y="1079533"/>
                </a:moveTo>
                <a:cubicBezTo>
                  <a:pt x="502458" y="1079533"/>
                  <a:pt x="510247" y="1087195"/>
                  <a:pt x="510247" y="1096741"/>
                </a:cubicBezTo>
                <a:cubicBezTo>
                  <a:pt x="510247" y="1106288"/>
                  <a:pt x="502584" y="1114076"/>
                  <a:pt x="493038" y="1114076"/>
                </a:cubicBezTo>
                <a:cubicBezTo>
                  <a:pt x="483492" y="1114076"/>
                  <a:pt x="475703" y="1106413"/>
                  <a:pt x="475703" y="1096867"/>
                </a:cubicBezTo>
                <a:cubicBezTo>
                  <a:pt x="475703" y="1087320"/>
                  <a:pt x="483365" y="1079533"/>
                  <a:pt x="492912" y="1079533"/>
                </a:cubicBezTo>
                <a:close/>
                <a:moveTo>
                  <a:pt x="2955090" y="1077649"/>
                </a:moveTo>
                <a:cubicBezTo>
                  <a:pt x="2956723" y="1077649"/>
                  <a:pt x="2957978" y="1078904"/>
                  <a:pt x="2957978" y="1080539"/>
                </a:cubicBezTo>
                <a:cubicBezTo>
                  <a:pt x="2957978" y="1082171"/>
                  <a:pt x="2956723" y="1083427"/>
                  <a:pt x="2955090" y="1083427"/>
                </a:cubicBezTo>
                <a:cubicBezTo>
                  <a:pt x="2953456" y="1083427"/>
                  <a:pt x="2952200" y="1082171"/>
                  <a:pt x="2952200" y="1080539"/>
                </a:cubicBezTo>
                <a:cubicBezTo>
                  <a:pt x="2952200" y="1078904"/>
                  <a:pt x="2953582" y="1077649"/>
                  <a:pt x="2955090" y="1077649"/>
                </a:cubicBezTo>
                <a:close/>
                <a:moveTo>
                  <a:pt x="1951427" y="1074635"/>
                </a:moveTo>
                <a:cubicBezTo>
                  <a:pt x="1954317" y="1074635"/>
                  <a:pt x="1956577" y="1076897"/>
                  <a:pt x="1956577" y="1079659"/>
                </a:cubicBezTo>
                <a:cubicBezTo>
                  <a:pt x="1956577" y="1082549"/>
                  <a:pt x="1954192" y="1084809"/>
                  <a:pt x="1951427" y="1084809"/>
                </a:cubicBezTo>
                <a:cubicBezTo>
                  <a:pt x="1948538" y="1084934"/>
                  <a:pt x="1946277" y="1082549"/>
                  <a:pt x="1946277" y="1079785"/>
                </a:cubicBezTo>
                <a:cubicBezTo>
                  <a:pt x="1946277" y="1077022"/>
                  <a:pt x="1948538" y="1074635"/>
                  <a:pt x="1951427" y="1074635"/>
                </a:cubicBezTo>
                <a:close/>
                <a:moveTo>
                  <a:pt x="1272730" y="1074134"/>
                </a:moveTo>
                <a:cubicBezTo>
                  <a:pt x="1273233" y="1074134"/>
                  <a:pt x="1273609" y="1074511"/>
                  <a:pt x="1273609" y="1075014"/>
                </a:cubicBezTo>
                <a:cubicBezTo>
                  <a:pt x="1273609" y="1075517"/>
                  <a:pt x="1273233" y="1075893"/>
                  <a:pt x="1272730" y="1075893"/>
                </a:cubicBezTo>
                <a:cubicBezTo>
                  <a:pt x="1272228" y="1075893"/>
                  <a:pt x="1271850" y="1075517"/>
                  <a:pt x="1271850" y="1075014"/>
                </a:cubicBezTo>
                <a:cubicBezTo>
                  <a:pt x="1271850" y="1074511"/>
                  <a:pt x="1272353" y="1074134"/>
                  <a:pt x="1272730" y="1074134"/>
                </a:cubicBezTo>
                <a:close/>
                <a:moveTo>
                  <a:pt x="1088953" y="1073630"/>
                </a:moveTo>
                <a:cubicBezTo>
                  <a:pt x="1094229" y="1073630"/>
                  <a:pt x="1098374" y="1077775"/>
                  <a:pt x="1098374" y="1082925"/>
                </a:cubicBezTo>
                <a:cubicBezTo>
                  <a:pt x="1098374" y="1088076"/>
                  <a:pt x="1094229" y="1092221"/>
                  <a:pt x="1089078" y="1092221"/>
                </a:cubicBezTo>
                <a:cubicBezTo>
                  <a:pt x="1083928" y="1092221"/>
                  <a:pt x="1079784" y="1088076"/>
                  <a:pt x="1079784" y="1082925"/>
                </a:cubicBezTo>
                <a:cubicBezTo>
                  <a:pt x="1079784" y="1077775"/>
                  <a:pt x="1083928" y="1073630"/>
                  <a:pt x="1088953" y="1073630"/>
                </a:cubicBezTo>
                <a:close/>
                <a:moveTo>
                  <a:pt x="1767401" y="1072751"/>
                </a:moveTo>
                <a:cubicBezTo>
                  <a:pt x="1767652" y="1072626"/>
                  <a:pt x="1767904" y="1072878"/>
                  <a:pt x="1767904" y="1073128"/>
                </a:cubicBezTo>
                <a:cubicBezTo>
                  <a:pt x="1767904" y="1073380"/>
                  <a:pt x="1767777" y="1073631"/>
                  <a:pt x="1767527" y="1073631"/>
                </a:cubicBezTo>
                <a:cubicBezTo>
                  <a:pt x="1767276" y="1073631"/>
                  <a:pt x="1767024" y="1073506"/>
                  <a:pt x="1767024" y="1073254"/>
                </a:cubicBezTo>
                <a:cubicBezTo>
                  <a:pt x="1767024" y="1073003"/>
                  <a:pt x="1767276" y="1072751"/>
                  <a:pt x="1767401" y="1072751"/>
                </a:cubicBezTo>
                <a:close/>
                <a:moveTo>
                  <a:pt x="825917" y="1064838"/>
                </a:moveTo>
                <a:cubicBezTo>
                  <a:pt x="840363" y="1064838"/>
                  <a:pt x="852297" y="1076520"/>
                  <a:pt x="852297" y="1091091"/>
                </a:cubicBezTo>
                <a:cubicBezTo>
                  <a:pt x="852297" y="1105537"/>
                  <a:pt x="840615" y="1117471"/>
                  <a:pt x="826043" y="1117471"/>
                </a:cubicBezTo>
                <a:cubicBezTo>
                  <a:pt x="811472" y="1117471"/>
                  <a:pt x="799538" y="1105789"/>
                  <a:pt x="799538" y="1091218"/>
                </a:cubicBezTo>
                <a:cubicBezTo>
                  <a:pt x="799538" y="1076646"/>
                  <a:pt x="811220" y="1064838"/>
                  <a:pt x="825917" y="1064838"/>
                </a:cubicBezTo>
                <a:close/>
                <a:moveTo>
                  <a:pt x="2547470" y="1064335"/>
                </a:moveTo>
                <a:cubicBezTo>
                  <a:pt x="2561287" y="1064210"/>
                  <a:pt x="2572593" y="1075389"/>
                  <a:pt x="2572593" y="1089206"/>
                </a:cubicBezTo>
                <a:cubicBezTo>
                  <a:pt x="2572593" y="1103024"/>
                  <a:pt x="2561413" y="1114329"/>
                  <a:pt x="2547596" y="1114329"/>
                </a:cubicBezTo>
                <a:cubicBezTo>
                  <a:pt x="2533779" y="1114455"/>
                  <a:pt x="2522473" y="1103275"/>
                  <a:pt x="2522473" y="1089458"/>
                </a:cubicBezTo>
                <a:cubicBezTo>
                  <a:pt x="2522473" y="1075640"/>
                  <a:pt x="2533652" y="1064335"/>
                  <a:pt x="2547470" y="1064335"/>
                </a:cubicBezTo>
                <a:close/>
                <a:moveTo>
                  <a:pt x="398073" y="1060566"/>
                </a:moveTo>
                <a:cubicBezTo>
                  <a:pt x="406237" y="1060566"/>
                  <a:pt x="412769" y="1067098"/>
                  <a:pt x="412769" y="1075137"/>
                </a:cubicBezTo>
                <a:cubicBezTo>
                  <a:pt x="412769" y="1083177"/>
                  <a:pt x="406237" y="1089834"/>
                  <a:pt x="398198" y="1089834"/>
                </a:cubicBezTo>
                <a:cubicBezTo>
                  <a:pt x="390284" y="1089834"/>
                  <a:pt x="383627" y="1083302"/>
                  <a:pt x="383627" y="1075263"/>
                </a:cubicBezTo>
                <a:cubicBezTo>
                  <a:pt x="383627" y="1067223"/>
                  <a:pt x="390033" y="1060566"/>
                  <a:pt x="398073" y="1060566"/>
                </a:cubicBezTo>
                <a:close/>
                <a:moveTo>
                  <a:pt x="2214465" y="1059184"/>
                </a:moveTo>
                <a:cubicBezTo>
                  <a:pt x="2229288" y="1059184"/>
                  <a:pt x="2241221" y="1071118"/>
                  <a:pt x="2241348" y="1085940"/>
                </a:cubicBezTo>
                <a:cubicBezTo>
                  <a:pt x="2241348" y="1100763"/>
                  <a:pt x="2229414" y="1112822"/>
                  <a:pt x="2214590" y="1112822"/>
                </a:cubicBezTo>
                <a:cubicBezTo>
                  <a:pt x="2199768" y="1112947"/>
                  <a:pt x="2187709" y="1101013"/>
                  <a:pt x="2187709" y="1086191"/>
                </a:cubicBezTo>
                <a:cubicBezTo>
                  <a:pt x="2187709" y="1071368"/>
                  <a:pt x="2199643" y="1059309"/>
                  <a:pt x="2214465" y="1059184"/>
                </a:cubicBezTo>
                <a:close/>
                <a:moveTo>
                  <a:pt x="2642057" y="1047126"/>
                </a:moveTo>
                <a:cubicBezTo>
                  <a:pt x="2653112" y="1047126"/>
                  <a:pt x="2662029" y="1055918"/>
                  <a:pt x="2662029" y="1066974"/>
                </a:cubicBezTo>
                <a:cubicBezTo>
                  <a:pt x="2662029" y="1077902"/>
                  <a:pt x="2653112" y="1086946"/>
                  <a:pt x="2642183" y="1086946"/>
                </a:cubicBezTo>
                <a:cubicBezTo>
                  <a:pt x="2631129" y="1086946"/>
                  <a:pt x="2622210" y="1078153"/>
                  <a:pt x="2622210" y="1067099"/>
                </a:cubicBezTo>
                <a:cubicBezTo>
                  <a:pt x="2622084" y="1056170"/>
                  <a:pt x="2631002" y="1047251"/>
                  <a:pt x="2642057" y="1047126"/>
                </a:cubicBezTo>
                <a:close/>
                <a:moveTo>
                  <a:pt x="303610" y="1041975"/>
                </a:moveTo>
                <a:cubicBezTo>
                  <a:pt x="310142" y="1041975"/>
                  <a:pt x="315418" y="1047125"/>
                  <a:pt x="315418" y="1053657"/>
                </a:cubicBezTo>
                <a:cubicBezTo>
                  <a:pt x="315418" y="1060189"/>
                  <a:pt x="310268" y="1065466"/>
                  <a:pt x="303736" y="1065466"/>
                </a:cubicBezTo>
                <a:cubicBezTo>
                  <a:pt x="297204" y="1065466"/>
                  <a:pt x="291928" y="1060316"/>
                  <a:pt x="291928" y="1053784"/>
                </a:cubicBezTo>
                <a:cubicBezTo>
                  <a:pt x="291928" y="1047377"/>
                  <a:pt x="297204" y="1042100"/>
                  <a:pt x="303610" y="1041975"/>
                </a:cubicBezTo>
                <a:close/>
                <a:moveTo>
                  <a:pt x="1351993" y="1041348"/>
                </a:moveTo>
                <a:cubicBezTo>
                  <a:pt x="1353250" y="1041348"/>
                  <a:pt x="1354255" y="1042353"/>
                  <a:pt x="1354255" y="1043610"/>
                </a:cubicBezTo>
                <a:cubicBezTo>
                  <a:pt x="1354255" y="1044865"/>
                  <a:pt x="1353375" y="1045870"/>
                  <a:pt x="1352119" y="1045870"/>
                </a:cubicBezTo>
                <a:cubicBezTo>
                  <a:pt x="1350862" y="1045870"/>
                  <a:pt x="1349857" y="1044865"/>
                  <a:pt x="1349857" y="1043610"/>
                </a:cubicBezTo>
                <a:cubicBezTo>
                  <a:pt x="1349857" y="1042353"/>
                  <a:pt x="1350737" y="1041473"/>
                  <a:pt x="1351993" y="1041348"/>
                </a:cubicBezTo>
                <a:close/>
                <a:moveTo>
                  <a:pt x="1688012" y="1039840"/>
                </a:moveTo>
                <a:cubicBezTo>
                  <a:pt x="1689394" y="1039840"/>
                  <a:pt x="1690649" y="1040970"/>
                  <a:pt x="1690649" y="1042477"/>
                </a:cubicBezTo>
                <a:cubicBezTo>
                  <a:pt x="1690649" y="1043985"/>
                  <a:pt x="1689519" y="1045115"/>
                  <a:pt x="1688012" y="1045115"/>
                </a:cubicBezTo>
                <a:cubicBezTo>
                  <a:pt x="1686632" y="1045115"/>
                  <a:pt x="1685375" y="1043985"/>
                  <a:pt x="1685375" y="1042477"/>
                </a:cubicBezTo>
                <a:cubicBezTo>
                  <a:pt x="1685375" y="1040970"/>
                  <a:pt x="1686632" y="1039714"/>
                  <a:pt x="1688012" y="1039840"/>
                </a:cubicBezTo>
                <a:close/>
                <a:moveTo>
                  <a:pt x="727058" y="1037579"/>
                </a:moveTo>
                <a:cubicBezTo>
                  <a:pt x="743389" y="1037453"/>
                  <a:pt x="756830" y="1050769"/>
                  <a:pt x="756830" y="1067098"/>
                </a:cubicBezTo>
                <a:cubicBezTo>
                  <a:pt x="756955" y="1083429"/>
                  <a:pt x="743639" y="1096870"/>
                  <a:pt x="727310" y="1096870"/>
                </a:cubicBezTo>
                <a:cubicBezTo>
                  <a:pt x="710979" y="1096995"/>
                  <a:pt x="697539" y="1083679"/>
                  <a:pt x="697539" y="1067350"/>
                </a:cubicBezTo>
                <a:cubicBezTo>
                  <a:pt x="697412" y="1051019"/>
                  <a:pt x="710603" y="1037579"/>
                  <a:pt x="727058" y="1037579"/>
                </a:cubicBezTo>
                <a:close/>
                <a:moveTo>
                  <a:pt x="982559" y="1034565"/>
                </a:moveTo>
                <a:cubicBezTo>
                  <a:pt x="992232" y="1034565"/>
                  <a:pt x="1000270" y="1042479"/>
                  <a:pt x="1000270" y="1052276"/>
                </a:cubicBezTo>
                <a:cubicBezTo>
                  <a:pt x="1000397" y="1061949"/>
                  <a:pt x="992483" y="1069987"/>
                  <a:pt x="982686" y="1069987"/>
                </a:cubicBezTo>
                <a:cubicBezTo>
                  <a:pt x="972887" y="1069987"/>
                  <a:pt x="964848" y="1062074"/>
                  <a:pt x="964848" y="1052276"/>
                </a:cubicBezTo>
                <a:cubicBezTo>
                  <a:pt x="964848" y="1042479"/>
                  <a:pt x="972762" y="1034565"/>
                  <a:pt x="982559" y="1034565"/>
                </a:cubicBezTo>
                <a:close/>
                <a:moveTo>
                  <a:pt x="2736395" y="1031926"/>
                </a:moveTo>
                <a:cubicBezTo>
                  <a:pt x="2743555" y="1031926"/>
                  <a:pt x="2749459" y="1037830"/>
                  <a:pt x="2749459" y="1044990"/>
                </a:cubicBezTo>
                <a:cubicBezTo>
                  <a:pt x="2749459" y="1052150"/>
                  <a:pt x="2743555" y="1058054"/>
                  <a:pt x="2736395" y="1058054"/>
                </a:cubicBezTo>
                <a:cubicBezTo>
                  <a:pt x="2729236" y="1058054"/>
                  <a:pt x="2723331" y="1052150"/>
                  <a:pt x="2723331" y="1044990"/>
                </a:cubicBezTo>
                <a:cubicBezTo>
                  <a:pt x="2723331" y="1037830"/>
                  <a:pt x="2729109" y="1031926"/>
                  <a:pt x="2736395" y="1031926"/>
                </a:cubicBezTo>
                <a:close/>
                <a:moveTo>
                  <a:pt x="2057571" y="1028158"/>
                </a:moveTo>
                <a:cubicBezTo>
                  <a:pt x="2068751" y="1028158"/>
                  <a:pt x="2077795" y="1037202"/>
                  <a:pt x="2077795" y="1048256"/>
                </a:cubicBezTo>
                <a:cubicBezTo>
                  <a:pt x="2077795" y="1059436"/>
                  <a:pt x="2068751" y="1068480"/>
                  <a:pt x="2057697" y="1068480"/>
                </a:cubicBezTo>
                <a:cubicBezTo>
                  <a:pt x="2046517" y="1068480"/>
                  <a:pt x="2037473" y="1059562"/>
                  <a:pt x="2037473" y="1048382"/>
                </a:cubicBezTo>
                <a:cubicBezTo>
                  <a:pt x="2037347" y="1037327"/>
                  <a:pt x="2046392" y="1028283"/>
                  <a:pt x="2057571" y="1028158"/>
                </a:cubicBezTo>
                <a:close/>
                <a:moveTo>
                  <a:pt x="2312948" y="1028033"/>
                </a:moveTo>
                <a:cubicBezTo>
                  <a:pt x="2331414" y="1027907"/>
                  <a:pt x="2346361" y="1042855"/>
                  <a:pt x="2346487" y="1061320"/>
                </a:cubicBezTo>
                <a:cubicBezTo>
                  <a:pt x="2346613" y="1079786"/>
                  <a:pt x="2331664" y="1094733"/>
                  <a:pt x="2313199" y="1094859"/>
                </a:cubicBezTo>
                <a:cubicBezTo>
                  <a:pt x="2294734" y="1094859"/>
                  <a:pt x="2279661" y="1080036"/>
                  <a:pt x="2279661" y="1061571"/>
                </a:cubicBezTo>
                <a:cubicBezTo>
                  <a:pt x="2279534" y="1043107"/>
                  <a:pt x="2294482" y="1028158"/>
                  <a:pt x="2312948" y="1028033"/>
                </a:cubicBezTo>
                <a:close/>
                <a:moveTo>
                  <a:pt x="209399" y="1026901"/>
                </a:moveTo>
                <a:cubicBezTo>
                  <a:pt x="212413" y="1026901"/>
                  <a:pt x="214926" y="1029413"/>
                  <a:pt x="214926" y="1032428"/>
                </a:cubicBezTo>
                <a:cubicBezTo>
                  <a:pt x="214926" y="1035443"/>
                  <a:pt x="212413" y="1037955"/>
                  <a:pt x="209399" y="1037955"/>
                </a:cubicBezTo>
                <a:cubicBezTo>
                  <a:pt x="206384" y="1037955"/>
                  <a:pt x="203872" y="1035443"/>
                  <a:pt x="203872" y="1032428"/>
                </a:cubicBezTo>
                <a:cubicBezTo>
                  <a:pt x="203872" y="1029413"/>
                  <a:pt x="206384" y="1026901"/>
                  <a:pt x="209399" y="1026901"/>
                </a:cubicBezTo>
                <a:close/>
                <a:moveTo>
                  <a:pt x="1435023" y="1023259"/>
                </a:moveTo>
                <a:cubicBezTo>
                  <a:pt x="1435651" y="1023259"/>
                  <a:pt x="1436155" y="1023761"/>
                  <a:pt x="1436155" y="1024389"/>
                </a:cubicBezTo>
                <a:cubicBezTo>
                  <a:pt x="1436155" y="1025017"/>
                  <a:pt x="1435651" y="1025520"/>
                  <a:pt x="1435023" y="1025520"/>
                </a:cubicBezTo>
                <a:cubicBezTo>
                  <a:pt x="1434396" y="1025520"/>
                  <a:pt x="1433893" y="1025017"/>
                  <a:pt x="1433893" y="1024389"/>
                </a:cubicBezTo>
                <a:cubicBezTo>
                  <a:pt x="1433893" y="1023761"/>
                  <a:pt x="1434396" y="1023259"/>
                  <a:pt x="1435023" y="1023259"/>
                </a:cubicBezTo>
                <a:close/>
                <a:moveTo>
                  <a:pt x="1604981" y="1022631"/>
                </a:moveTo>
                <a:cubicBezTo>
                  <a:pt x="1605609" y="1022631"/>
                  <a:pt x="1606113" y="1023133"/>
                  <a:pt x="1606113" y="1023761"/>
                </a:cubicBezTo>
                <a:cubicBezTo>
                  <a:pt x="1606113" y="1024389"/>
                  <a:pt x="1605609" y="1024891"/>
                  <a:pt x="1604981" y="1024891"/>
                </a:cubicBezTo>
                <a:cubicBezTo>
                  <a:pt x="1604354" y="1024891"/>
                  <a:pt x="1603851" y="1024389"/>
                  <a:pt x="1603851" y="1023761"/>
                </a:cubicBezTo>
                <a:cubicBezTo>
                  <a:pt x="1603851" y="1023133"/>
                  <a:pt x="1604354" y="1022631"/>
                  <a:pt x="1604981" y="1022631"/>
                </a:cubicBezTo>
                <a:close/>
                <a:moveTo>
                  <a:pt x="1157039" y="1022003"/>
                </a:moveTo>
                <a:cubicBezTo>
                  <a:pt x="1162314" y="1022003"/>
                  <a:pt x="1166585" y="1026273"/>
                  <a:pt x="1166585" y="1031550"/>
                </a:cubicBezTo>
                <a:cubicBezTo>
                  <a:pt x="1166711" y="1036826"/>
                  <a:pt x="1162441" y="1041096"/>
                  <a:pt x="1157164" y="1041096"/>
                </a:cubicBezTo>
                <a:cubicBezTo>
                  <a:pt x="1151888" y="1041096"/>
                  <a:pt x="1147618" y="1036951"/>
                  <a:pt x="1147618" y="1031675"/>
                </a:cubicBezTo>
                <a:cubicBezTo>
                  <a:pt x="1147618" y="1026400"/>
                  <a:pt x="1151888" y="1022253"/>
                  <a:pt x="1157039" y="1022003"/>
                </a:cubicBezTo>
                <a:close/>
                <a:moveTo>
                  <a:pt x="629330" y="1019491"/>
                </a:moveTo>
                <a:cubicBezTo>
                  <a:pt x="642896" y="1019491"/>
                  <a:pt x="653950" y="1030420"/>
                  <a:pt x="653950" y="1043986"/>
                </a:cubicBezTo>
                <a:cubicBezTo>
                  <a:pt x="653950" y="1057552"/>
                  <a:pt x="643021" y="1068606"/>
                  <a:pt x="629455" y="1068606"/>
                </a:cubicBezTo>
                <a:cubicBezTo>
                  <a:pt x="615889" y="1068606"/>
                  <a:pt x="604960" y="1057677"/>
                  <a:pt x="604835" y="1044111"/>
                </a:cubicBezTo>
                <a:cubicBezTo>
                  <a:pt x="604835" y="1030545"/>
                  <a:pt x="615763" y="1019491"/>
                  <a:pt x="629330" y="1019491"/>
                </a:cubicBezTo>
                <a:close/>
                <a:moveTo>
                  <a:pt x="2830480" y="1019113"/>
                </a:moveTo>
                <a:cubicBezTo>
                  <a:pt x="2832616" y="1019113"/>
                  <a:pt x="2834248" y="1020746"/>
                  <a:pt x="2834248" y="1022882"/>
                </a:cubicBezTo>
                <a:cubicBezTo>
                  <a:pt x="2834248" y="1025017"/>
                  <a:pt x="2832616" y="1026650"/>
                  <a:pt x="2830480" y="1026650"/>
                </a:cubicBezTo>
                <a:cubicBezTo>
                  <a:pt x="2828469" y="1026650"/>
                  <a:pt x="2826711" y="1025017"/>
                  <a:pt x="2826711" y="1022882"/>
                </a:cubicBezTo>
                <a:cubicBezTo>
                  <a:pt x="2826711" y="1020871"/>
                  <a:pt x="2828469" y="1019113"/>
                  <a:pt x="2830480" y="1019113"/>
                </a:cubicBezTo>
                <a:close/>
                <a:moveTo>
                  <a:pt x="1519941" y="1016852"/>
                </a:moveTo>
                <a:cubicBezTo>
                  <a:pt x="1520444" y="1016852"/>
                  <a:pt x="1520820" y="1017229"/>
                  <a:pt x="1520820" y="1017732"/>
                </a:cubicBezTo>
                <a:cubicBezTo>
                  <a:pt x="1520820" y="1018235"/>
                  <a:pt x="1520444" y="1018611"/>
                  <a:pt x="1519941" y="1018611"/>
                </a:cubicBezTo>
                <a:cubicBezTo>
                  <a:pt x="1519439" y="1018611"/>
                  <a:pt x="1519061" y="1018235"/>
                  <a:pt x="1519061" y="1017732"/>
                </a:cubicBezTo>
                <a:cubicBezTo>
                  <a:pt x="1519061" y="1017229"/>
                  <a:pt x="1519439" y="1016852"/>
                  <a:pt x="1519941" y="1016852"/>
                </a:cubicBezTo>
                <a:close/>
                <a:moveTo>
                  <a:pt x="1882967" y="1016226"/>
                </a:moveTo>
                <a:cubicBezTo>
                  <a:pt x="1890002" y="1016226"/>
                  <a:pt x="1895779" y="1021878"/>
                  <a:pt x="1895779" y="1029038"/>
                </a:cubicBezTo>
                <a:cubicBezTo>
                  <a:pt x="1895779" y="1036199"/>
                  <a:pt x="1890002" y="1041977"/>
                  <a:pt x="1882967" y="1041977"/>
                </a:cubicBezTo>
                <a:cubicBezTo>
                  <a:pt x="1875807" y="1041977"/>
                  <a:pt x="1870028" y="1036199"/>
                  <a:pt x="1870028" y="1029165"/>
                </a:cubicBezTo>
                <a:cubicBezTo>
                  <a:pt x="1870028" y="1022004"/>
                  <a:pt x="1875681" y="1016226"/>
                  <a:pt x="1882967" y="1016226"/>
                </a:cubicBezTo>
                <a:close/>
                <a:moveTo>
                  <a:pt x="115313" y="1008562"/>
                </a:moveTo>
                <a:cubicBezTo>
                  <a:pt x="116695" y="1008562"/>
                  <a:pt x="117825" y="1009567"/>
                  <a:pt x="117825" y="1010949"/>
                </a:cubicBezTo>
                <a:cubicBezTo>
                  <a:pt x="117825" y="1012330"/>
                  <a:pt x="116820" y="1013461"/>
                  <a:pt x="115439" y="1013461"/>
                </a:cubicBezTo>
                <a:cubicBezTo>
                  <a:pt x="114057" y="1013461"/>
                  <a:pt x="112927" y="1012456"/>
                  <a:pt x="112927" y="1011074"/>
                </a:cubicBezTo>
                <a:cubicBezTo>
                  <a:pt x="112927" y="1009817"/>
                  <a:pt x="114057" y="1008687"/>
                  <a:pt x="115313" y="1008562"/>
                </a:cubicBezTo>
                <a:close/>
                <a:moveTo>
                  <a:pt x="532479" y="1004667"/>
                </a:moveTo>
                <a:cubicBezTo>
                  <a:pt x="541649" y="1004667"/>
                  <a:pt x="549186" y="1012079"/>
                  <a:pt x="549186" y="1021248"/>
                </a:cubicBezTo>
                <a:cubicBezTo>
                  <a:pt x="549186" y="1030418"/>
                  <a:pt x="541775" y="1037955"/>
                  <a:pt x="532604" y="1037955"/>
                </a:cubicBezTo>
                <a:cubicBezTo>
                  <a:pt x="523435" y="1037955"/>
                  <a:pt x="515898" y="1030543"/>
                  <a:pt x="515898" y="1021374"/>
                </a:cubicBezTo>
                <a:cubicBezTo>
                  <a:pt x="515898" y="1012204"/>
                  <a:pt x="523309" y="1004667"/>
                  <a:pt x="532479" y="1004667"/>
                </a:cubicBezTo>
                <a:close/>
                <a:moveTo>
                  <a:pt x="2410549" y="1004165"/>
                </a:moveTo>
                <a:cubicBezTo>
                  <a:pt x="2429015" y="1004165"/>
                  <a:pt x="2443962" y="1018988"/>
                  <a:pt x="2444088" y="1037452"/>
                </a:cubicBezTo>
                <a:cubicBezTo>
                  <a:pt x="2444214" y="1055917"/>
                  <a:pt x="2429265" y="1070866"/>
                  <a:pt x="2410800" y="1070991"/>
                </a:cubicBezTo>
                <a:cubicBezTo>
                  <a:pt x="2392335" y="1071116"/>
                  <a:pt x="2377387" y="1056168"/>
                  <a:pt x="2377262" y="1037704"/>
                </a:cubicBezTo>
                <a:cubicBezTo>
                  <a:pt x="2377135" y="1019238"/>
                  <a:pt x="2392083" y="1004165"/>
                  <a:pt x="2410549" y="1004165"/>
                </a:cubicBezTo>
                <a:close/>
                <a:moveTo>
                  <a:pt x="2924439" y="999644"/>
                </a:moveTo>
                <a:cubicBezTo>
                  <a:pt x="2925192" y="999518"/>
                  <a:pt x="2925822" y="1000146"/>
                  <a:pt x="2925822" y="1000900"/>
                </a:cubicBezTo>
                <a:cubicBezTo>
                  <a:pt x="2925822" y="1001528"/>
                  <a:pt x="2925192" y="1002156"/>
                  <a:pt x="2924439" y="1002156"/>
                </a:cubicBezTo>
                <a:cubicBezTo>
                  <a:pt x="2923685" y="1002156"/>
                  <a:pt x="2923057" y="1001653"/>
                  <a:pt x="2923057" y="1000900"/>
                </a:cubicBezTo>
                <a:cubicBezTo>
                  <a:pt x="2923057" y="1000271"/>
                  <a:pt x="2923685" y="999644"/>
                  <a:pt x="2924439" y="999644"/>
                </a:cubicBezTo>
                <a:close/>
                <a:moveTo>
                  <a:pt x="878675" y="993740"/>
                </a:moveTo>
                <a:cubicBezTo>
                  <a:pt x="895509" y="993614"/>
                  <a:pt x="909326" y="1007307"/>
                  <a:pt x="909326" y="1024139"/>
                </a:cubicBezTo>
                <a:cubicBezTo>
                  <a:pt x="909451" y="1040973"/>
                  <a:pt x="895759" y="1054790"/>
                  <a:pt x="878927" y="1054790"/>
                </a:cubicBezTo>
                <a:cubicBezTo>
                  <a:pt x="862094" y="1054915"/>
                  <a:pt x="848277" y="1041223"/>
                  <a:pt x="848277" y="1024391"/>
                </a:cubicBezTo>
                <a:cubicBezTo>
                  <a:pt x="848150" y="1007558"/>
                  <a:pt x="861844" y="993865"/>
                  <a:pt x="878675" y="993740"/>
                </a:cubicBezTo>
                <a:close/>
                <a:moveTo>
                  <a:pt x="2160953" y="989090"/>
                </a:moveTo>
                <a:cubicBezTo>
                  <a:pt x="2177786" y="988964"/>
                  <a:pt x="2191604" y="1002657"/>
                  <a:pt x="2191604" y="1019489"/>
                </a:cubicBezTo>
                <a:cubicBezTo>
                  <a:pt x="2191730" y="1036323"/>
                  <a:pt x="2178036" y="1050140"/>
                  <a:pt x="2161205" y="1050140"/>
                </a:cubicBezTo>
                <a:cubicBezTo>
                  <a:pt x="2144373" y="1050265"/>
                  <a:pt x="2130554" y="1036573"/>
                  <a:pt x="2130554" y="1019741"/>
                </a:cubicBezTo>
                <a:cubicBezTo>
                  <a:pt x="2130554" y="1002908"/>
                  <a:pt x="2144121" y="989090"/>
                  <a:pt x="2160953" y="989090"/>
                </a:cubicBezTo>
                <a:close/>
                <a:moveTo>
                  <a:pt x="2507272" y="985826"/>
                </a:moveTo>
                <a:cubicBezTo>
                  <a:pt x="2522847" y="985826"/>
                  <a:pt x="2535661" y="998387"/>
                  <a:pt x="2535661" y="1014089"/>
                </a:cubicBezTo>
                <a:cubicBezTo>
                  <a:pt x="2535661" y="1029665"/>
                  <a:pt x="2522974" y="1042478"/>
                  <a:pt x="2507397" y="1042478"/>
                </a:cubicBezTo>
                <a:cubicBezTo>
                  <a:pt x="2491821" y="1042478"/>
                  <a:pt x="2479009" y="1029917"/>
                  <a:pt x="2479009" y="1014214"/>
                </a:cubicBezTo>
                <a:cubicBezTo>
                  <a:pt x="2479009" y="998638"/>
                  <a:pt x="2491570" y="985826"/>
                  <a:pt x="2507272" y="985826"/>
                </a:cubicBezTo>
                <a:close/>
                <a:moveTo>
                  <a:pt x="1231277" y="984947"/>
                </a:moveTo>
                <a:cubicBezTo>
                  <a:pt x="1233789" y="984947"/>
                  <a:pt x="1235924" y="986957"/>
                  <a:pt x="1235924" y="989595"/>
                </a:cubicBezTo>
                <a:cubicBezTo>
                  <a:pt x="1235924" y="992107"/>
                  <a:pt x="1233789" y="994243"/>
                  <a:pt x="1231277" y="994243"/>
                </a:cubicBezTo>
                <a:cubicBezTo>
                  <a:pt x="1228764" y="994243"/>
                  <a:pt x="1226629" y="992233"/>
                  <a:pt x="1226629" y="989595"/>
                </a:cubicBezTo>
                <a:cubicBezTo>
                  <a:pt x="1226629" y="987082"/>
                  <a:pt x="1228639" y="984947"/>
                  <a:pt x="1231277" y="984947"/>
                </a:cubicBezTo>
                <a:close/>
                <a:moveTo>
                  <a:pt x="436259" y="984947"/>
                </a:moveTo>
                <a:cubicBezTo>
                  <a:pt x="443922" y="984947"/>
                  <a:pt x="450203" y="991228"/>
                  <a:pt x="450203" y="998890"/>
                </a:cubicBezTo>
                <a:cubicBezTo>
                  <a:pt x="450203" y="1006678"/>
                  <a:pt x="443922" y="1012959"/>
                  <a:pt x="436259" y="1012959"/>
                </a:cubicBezTo>
                <a:cubicBezTo>
                  <a:pt x="428597" y="1012959"/>
                  <a:pt x="422316" y="1006678"/>
                  <a:pt x="422316" y="999016"/>
                </a:cubicBezTo>
                <a:cubicBezTo>
                  <a:pt x="422316" y="991228"/>
                  <a:pt x="428471" y="984947"/>
                  <a:pt x="436259" y="984947"/>
                </a:cubicBezTo>
                <a:close/>
                <a:moveTo>
                  <a:pt x="1808352" y="981555"/>
                </a:moveTo>
                <a:cubicBezTo>
                  <a:pt x="1811743" y="981430"/>
                  <a:pt x="1814382" y="984192"/>
                  <a:pt x="1814382" y="987458"/>
                </a:cubicBezTo>
                <a:cubicBezTo>
                  <a:pt x="1814382" y="990850"/>
                  <a:pt x="1811743" y="993487"/>
                  <a:pt x="1808478" y="993487"/>
                </a:cubicBezTo>
                <a:cubicBezTo>
                  <a:pt x="1805086" y="993613"/>
                  <a:pt x="1802448" y="990850"/>
                  <a:pt x="1802448" y="987584"/>
                </a:cubicBezTo>
                <a:cubicBezTo>
                  <a:pt x="1802448" y="984192"/>
                  <a:pt x="1805086" y="981555"/>
                  <a:pt x="1808352" y="981555"/>
                </a:cubicBezTo>
                <a:close/>
                <a:moveTo>
                  <a:pt x="1045869" y="977661"/>
                </a:moveTo>
                <a:cubicBezTo>
                  <a:pt x="1055541" y="977661"/>
                  <a:pt x="1063328" y="985448"/>
                  <a:pt x="1063455" y="995122"/>
                </a:cubicBezTo>
                <a:cubicBezTo>
                  <a:pt x="1063455" y="1004794"/>
                  <a:pt x="1055666" y="1012708"/>
                  <a:pt x="1045994" y="1012708"/>
                </a:cubicBezTo>
                <a:cubicBezTo>
                  <a:pt x="1036322" y="1012708"/>
                  <a:pt x="1028408" y="1004919"/>
                  <a:pt x="1028408" y="995247"/>
                </a:cubicBezTo>
                <a:cubicBezTo>
                  <a:pt x="1028408" y="985575"/>
                  <a:pt x="1036195" y="977786"/>
                  <a:pt x="1045869" y="977661"/>
                </a:cubicBezTo>
                <a:close/>
                <a:moveTo>
                  <a:pt x="1993759" y="972762"/>
                </a:moveTo>
                <a:cubicBezTo>
                  <a:pt x="2004311" y="972762"/>
                  <a:pt x="2012853" y="981178"/>
                  <a:pt x="2012853" y="991730"/>
                </a:cubicBezTo>
                <a:cubicBezTo>
                  <a:pt x="2012853" y="1002281"/>
                  <a:pt x="2004436" y="1010823"/>
                  <a:pt x="1993885" y="1010823"/>
                </a:cubicBezTo>
                <a:cubicBezTo>
                  <a:pt x="1983459" y="1010823"/>
                  <a:pt x="1974792" y="1002407"/>
                  <a:pt x="1974792" y="991855"/>
                </a:cubicBezTo>
                <a:cubicBezTo>
                  <a:pt x="1974666" y="981304"/>
                  <a:pt x="1983208" y="972762"/>
                  <a:pt x="1993759" y="972762"/>
                </a:cubicBezTo>
                <a:close/>
                <a:moveTo>
                  <a:pt x="2603370" y="969370"/>
                </a:moveTo>
                <a:cubicBezTo>
                  <a:pt x="2615304" y="969370"/>
                  <a:pt x="2625101" y="978917"/>
                  <a:pt x="2625101" y="990976"/>
                </a:cubicBezTo>
                <a:cubicBezTo>
                  <a:pt x="2625101" y="1002910"/>
                  <a:pt x="2615429" y="1012707"/>
                  <a:pt x="2603495" y="1012707"/>
                </a:cubicBezTo>
                <a:cubicBezTo>
                  <a:pt x="2591562" y="1012707"/>
                  <a:pt x="2581764" y="1003160"/>
                  <a:pt x="2581764" y="991101"/>
                </a:cubicBezTo>
                <a:cubicBezTo>
                  <a:pt x="2581764" y="979167"/>
                  <a:pt x="2591436" y="969370"/>
                  <a:pt x="2603370" y="969370"/>
                </a:cubicBezTo>
                <a:close/>
                <a:moveTo>
                  <a:pt x="776927" y="968868"/>
                </a:moveTo>
                <a:cubicBezTo>
                  <a:pt x="793131" y="968868"/>
                  <a:pt x="806195" y="981932"/>
                  <a:pt x="806322" y="998011"/>
                </a:cubicBezTo>
                <a:cubicBezTo>
                  <a:pt x="806322" y="1014090"/>
                  <a:pt x="793258" y="1027279"/>
                  <a:pt x="777179" y="1027279"/>
                </a:cubicBezTo>
                <a:cubicBezTo>
                  <a:pt x="760974" y="1027279"/>
                  <a:pt x="747785" y="1014341"/>
                  <a:pt x="747785" y="998136"/>
                </a:cubicBezTo>
                <a:cubicBezTo>
                  <a:pt x="747785" y="982057"/>
                  <a:pt x="760723" y="968868"/>
                  <a:pt x="776927" y="968868"/>
                </a:cubicBezTo>
                <a:close/>
                <a:moveTo>
                  <a:pt x="340291" y="966104"/>
                </a:moveTo>
                <a:cubicBezTo>
                  <a:pt x="346196" y="966104"/>
                  <a:pt x="350969" y="970751"/>
                  <a:pt x="350969" y="976655"/>
                </a:cubicBezTo>
                <a:cubicBezTo>
                  <a:pt x="350969" y="982559"/>
                  <a:pt x="346321" y="987332"/>
                  <a:pt x="340416" y="987332"/>
                </a:cubicBezTo>
                <a:cubicBezTo>
                  <a:pt x="334512" y="987332"/>
                  <a:pt x="329739" y="982685"/>
                  <a:pt x="329739" y="976781"/>
                </a:cubicBezTo>
                <a:cubicBezTo>
                  <a:pt x="329864" y="971003"/>
                  <a:pt x="334512" y="966229"/>
                  <a:pt x="340291" y="966104"/>
                </a:cubicBezTo>
                <a:close/>
                <a:moveTo>
                  <a:pt x="2262574" y="958190"/>
                </a:moveTo>
                <a:cubicBezTo>
                  <a:pt x="2281668" y="958064"/>
                  <a:pt x="2297246" y="973515"/>
                  <a:pt x="2297246" y="992608"/>
                </a:cubicBezTo>
                <a:cubicBezTo>
                  <a:pt x="2297246" y="1011702"/>
                  <a:pt x="2281920" y="1027278"/>
                  <a:pt x="2262826" y="1027278"/>
                </a:cubicBezTo>
                <a:cubicBezTo>
                  <a:pt x="2243733" y="1027278"/>
                  <a:pt x="2228282" y="1011953"/>
                  <a:pt x="2228156" y="992860"/>
                </a:cubicBezTo>
                <a:cubicBezTo>
                  <a:pt x="2228156" y="973766"/>
                  <a:pt x="2243607" y="958190"/>
                  <a:pt x="2262574" y="958190"/>
                </a:cubicBezTo>
                <a:close/>
                <a:moveTo>
                  <a:pt x="1310163" y="954924"/>
                </a:moveTo>
                <a:cubicBezTo>
                  <a:pt x="1311418" y="955049"/>
                  <a:pt x="1312423" y="955929"/>
                  <a:pt x="1312423" y="957186"/>
                </a:cubicBezTo>
                <a:cubicBezTo>
                  <a:pt x="1312423" y="958441"/>
                  <a:pt x="1311418" y="959446"/>
                  <a:pt x="1310163" y="959446"/>
                </a:cubicBezTo>
                <a:cubicBezTo>
                  <a:pt x="1308906" y="959446"/>
                  <a:pt x="1307901" y="958566"/>
                  <a:pt x="1307901" y="957311"/>
                </a:cubicBezTo>
                <a:cubicBezTo>
                  <a:pt x="1307901" y="956054"/>
                  <a:pt x="1308906" y="955176"/>
                  <a:pt x="1310163" y="954924"/>
                </a:cubicBezTo>
                <a:close/>
                <a:moveTo>
                  <a:pt x="1729339" y="953164"/>
                </a:moveTo>
                <a:cubicBezTo>
                  <a:pt x="1730721" y="953164"/>
                  <a:pt x="1731976" y="954294"/>
                  <a:pt x="1731976" y="955801"/>
                </a:cubicBezTo>
                <a:cubicBezTo>
                  <a:pt x="1731976" y="957308"/>
                  <a:pt x="1730846" y="958439"/>
                  <a:pt x="1729339" y="958439"/>
                </a:cubicBezTo>
                <a:cubicBezTo>
                  <a:pt x="1727957" y="958439"/>
                  <a:pt x="1726702" y="957308"/>
                  <a:pt x="1726702" y="955801"/>
                </a:cubicBezTo>
                <a:cubicBezTo>
                  <a:pt x="1726702" y="954294"/>
                  <a:pt x="1727832" y="953164"/>
                  <a:pt x="1729339" y="953164"/>
                </a:cubicBezTo>
                <a:close/>
                <a:moveTo>
                  <a:pt x="2699087" y="951784"/>
                </a:moveTo>
                <a:cubicBezTo>
                  <a:pt x="2708131" y="951784"/>
                  <a:pt x="2715543" y="959070"/>
                  <a:pt x="2715543" y="968114"/>
                </a:cubicBezTo>
                <a:cubicBezTo>
                  <a:pt x="2715543" y="977159"/>
                  <a:pt x="2708258" y="984569"/>
                  <a:pt x="2699214" y="984569"/>
                </a:cubicBezTo>
                <a:cubicBezTo>
                  <a:pt x="2690169" y="984569"/>
                  <a:pt x="2682757" y="977284"/>
                  <a:pt x="2682757" y="968240"/>
                </a:cubicBezTo>
                <a:cubicBezTo>
                  <a:pt x="2682757" y="959321"/>
                  <a:pt x="2690042" y="951909"/>
                  <a:pt x="2699087" y="951784"/>
                </a:cubicBezTo>
                <a:close/>
                <a:moveTo>
                  <a:pt x="244947" y="950654"/>
                </a:moveTo>
                <a:cubicBezTo>
                  <a:pt x="247334" y="950654"/>
                  <a:pt x="249218" y="952539"/>
                  <a:pt x="249218" y="954799"/>
                </a:cubicBezTo>
                <a:cubicBezTo>
                  <a:pt x="249218" y="957186"/>
                  <a:pt x="247459" y="959071"/>
                  <a:pt x="245073" y="959071"/>
                </a:cubicBezTo>
                <a:cubicBezTo>
                  <a:pt x="242686" y="959071"/>
                  <a:pt x="240802" y="957312"/>
                  <a:pt x="240802" y="954925"/>
                </a:cubicBezTo>
                <a:cubicBezTo>
                  <a:pt x="240802" y="952539"/>
                  <a:pt x="242686" y="950654"/>
                  <a:pt x="244947" y="950654"/>
                </a:cubicBezTo>
                <a:close/>
                <a:moveTo>
                  <a:pt x="676687" y="948518"/>
                </a:moveTo>
                <a:cubicBezTo>
                  <a:pt x="690254" y="948518"/>
                  <a:pt x="701181" y="959447"/>
                  <a:pt x="701308" y="973013"/>
                </a:cubicBezTo>
                <a:cubicBezTo>
                  <a:pt x="701308" y="986579"/>
                  <a:pt x="690379" y="997633"/>
                  <a:pt x="676813" y="997633"/>
                </a:cubicBezTo>
                <a:cubicBezTo>
                  <a:pt x="663246" y="997633"/>
                  <a:pt x="652192" y="986704"/>
                  <a:pt x="652192" y="973138"/>
                </a:cubicBezTo>
                <a:cubicBezTo>
                  <a:pt x="652067" y="959572"/>
                  <a:pt x="663121" y="948518"/>
                  <a:pt x="676687" y="948518"/>
                </a:cubicBezTo>
                <a:close/>
                <a:moveTo>
                  <a:pt x="2794429" y="939224"/>
                </a:moveTo>
                <a:cubicBezTo>
                  <a:pt x="2797946" y="939224"/>
                  <a:pt x="2800836" y="942113"/>
                  <a:pt x="2800836" y="945630"/>
                </a:cubicBezTo>
                <a:cubicBezTo>
                  <a:pt x="2800836" y="949147"/>
                  <a:pt x="2797946" y="952036"/>
                  <a:pt x="2794429" y="952036"/>
                </a:cubicBezTo>
                <a:cubicBezTo>
                  <a:pt x="2790912" y="952036"/>
                  <a:pt x="2788022" y="949147"/>
                  <a:pt x="2788022" y="945630"/>
                </a:cubicBezTo>
                <a:cubicBezTo>
                  <a:pt x="2788022" y="942113"/>
                  <a:pt x="2790786" y="939224"/>
                  <a:pt x="2794429" y="939224"/>
                </a:cubicBezTo>
                <a:close/>
                <a:moveTo>
                  <a:pt x="938092" y="938720"/>
                </a:moveTo>
                <a:cubicBezTo>
                  <a:pt x="951532" y="938720"/>
                  <a:pt x="962461" y="949522"/>
                  <a:pt x="962461" y="962964"/>
                </a:cubicBezTo>
                <a:cubicBezTo>
                  <a:pt x="962586" y="976405"/>
                  <a:pt x="951658" y="987334"/>
                  <a:pt x="938217" y="987334"/>
                </a:cubicBezTo>
                <a:cubicBezTo>
                  <a:pt x="924776" y="987334"/>
                  <a:pt x="913722" y="976530"/>
                  <a:pt x="913722" y="963089"/>
                </a:cubicBezTo>
                <a:cubicBezTo>
                  <a:pt x="913722" y="949649"/>
                  <a:pt x="924525" y="938720"/>
                  <a:pt x="938092" y="938720"/>
                </a:cubicBezTo>
                <a:close/>
                <a:moveTo>
                  <a:pt x="2362690" y="933570"/>
                </a:moveTo>
                <a:cubicBezTo>
                  <a:pt x="2381156" y="933444"/>
                  <a:pt x="2396229" y="948392"/>
                  <a:pt x="2396229" y="966858"/>
                </a:cubicBezTo>
                <a:cubicBezTo>
                  <a:pt x="2396355" y="985323"/>
                  <a:pt x="2381406" y="1000397"/>
                  <a:pt x="2362941" y="1000397"/>
                </a:cubicBezTo>
                <a:cubicBezTo>
                  <a:pt x="2344476" y="1000522"/>
                  <a:pt x="2329528" y="985574"/>
                  <a:pt x="2329403" y="967108"/>
                </a:cubicBezTo>
                <a:cubicBezTo>
                  <a:pt x="2329276" y="948644"/>
                  <a:pt x="2344224" y="933570"/>
                  <a:pt x="2362690" y="933570"/>
                </a:cubicBezTo>
                <a:close/>
                <a:moveTo>
                  <a:pt x="2101287" y="933193"/>
                </a:moveTo>
                <a:cubicBezTo>
                  <a:pt x="2115481" y="933193"/>
                  <a:pt x="2127037" y="944624"/>
                  <a:pt x="2127037" y="958818"/>
                </a:cubicBezTo>
                <a:cubicBezTo>
                  <a:pt x="2127037" y="973012"/>
                  <a:pt x="2115606" y="984569"/>
                  <a:pt x="2101412" y="984569"/>
                </a:cubicBezTo>
                <a:cubicBezTo>
                  <a:pt x="2087218" y="984569"/>
                  <a:pt x="2075661" y="973139"/>
                  <a:pt x="2075661" y="958944"/>
                </a:cubicBezTo>
                <a:cubicBezTo>
                  <a:pt x="2075661" y="944749"/>
                  <a:pt x="2087092" y="933193"/>
                  <a:pt x="2101287" y="933193"/>
                </a:cubicBezTo>
                <a:close/>
                <a:moveTo>
                  <a:pt x="149982" y="931684"/>
                </a:moveTo>
                <a:cubicBezTo>
                  <a:pt x="150737" y="931684"/>
                  <a:pt x="151490" y="932313"/>
                  <a:pt x="151490" y="933191"/>
                </a:cubicBezTo>
                <a:cubicBezTo>
                  <a:pt x="151490" y="934071"/>
                  <a:pt x="150862" y="934699"/>
                  <a:pt x="149982" y="934699"/>
                </a:cubicBezTo>
                <a:cubicBezTo>
                  <a:pt x="149103" y="934699"/>
                  <a:pt x="148350" y="934071"/>
                  <a:pt x="148350" y="933191"/>
                </a:cubicBezTo>
                <a:cubicBezTo>
                  <a:pt x="148350" y="932313"/>
                  <a:pt x="149103" y="931559"/>
                  <a:pt x="149982" y="931684"/>
                </a:cubicBezTo>
                <a:close/>
                <a:moveTo>
                  <a:pt x="577577" y="929676"/>
                </a:moveTo>
                <a:cubicBezTo>
                  <a:pt x="588256" y="929676"/>
                  <a:pt x="596923" y="938218"/>
                  <a:pt x="596923" y="948895"/>
                </a:cubicBezTo>
                <a:cubicBezTo>
                  <a:pt x="596923" y="959573"/>
                  <a:pt x="588381" y="968241"/>
                  <a:pt x="577704" y="968241"/>
                </a:cubicBezTo>
                <a:cubicBezTo>
                  <a:pt x="567025" y="968241"/>
                  <a:pt x="558358" y="959699"/>
                  <a:pt x="558358" y="949022"/>
                </a:cubicBezTo>
                <a:cubicBezTo>
                  <a:pt x="558358" y="938343"/>
                  <a:pt x="566900" y="929676"/>
                  <a:pt x="577577" y="929676"/>
                </a:cubicBezTo>
                <a:close/>
                <a:moveTo>
                  <a:pt x="1392439" y="926535"/>
                </a:moveTo>
                <a:cubicBezTo>
                  <a:pt x="1397339" y="926409"/>
                  <a:pt x="1401358" y="930429"/>
                  <a:pt x="1401358" y="935328"/>
                </a:cubicBezTo>
                <a:cubicBezTo>
                  <a:pt x="1401358" y="940226"/>
                  <a:pt x="1397464" y="944246"/>
                  <a:pt x="1392566" y="944246"/>
                </a:cubicBezTo>
                <a:cubicBezTo>
                  <a:pt x="1387667" y="944246"/>
                  <a:pt x="1383647" y="940353"/>
                  <a:pt x="1383647" y="935453"/>
                </a:cubicBezTo>
                <a:cubicBezTo>
                  <a:pt x="1383647" y="930554"/>
                  <a:pt x="1387542" y="926535"/>
                  <a:pt x="1392439" y="926535"/>
                </a:cubicBezTo>
                <a:close/>
                <a:moveTo>
                  <a:pt x="1646811" y="925782"/>
                </a:moveTo>
                <a:cubicBezTo>
                  <a:pt x="1651585" y="925782"/>
                  <a:pt x="1655478" y="929676"/>
                  <a:pt x="1655478" y="934449"/>
                </a:cubicBezTo>
                <a:cubicBezTo>
                  <a:pt x="1655478" y="939223"/>
                  <a:pt x="1651585" y="943117"/>
                  <a:pt x="1646811" y="943117"/>
                </a:cubicBezTo>
                <a:cubicBezTo>
                  <a:pt x="1642039" y="943117"/>
                  <a:pt x="1638144" y="939348"/>
                  <a:pt x="1638144" y="934575"/>
                </a:cubicBezTo>
                <a:cubicBezTo>
                  <a:pt x="1638144" y="929676"/>
                  <a:pt x="1642039" y="925907"/>
                  <a:pt x="1646811" y="925782"/>
                </a:cubicBezTo>
                <a:close/>
                <a:moveTo>
                  <a:pt x="1115209" y="925155"/>
                </a:moveTo>
                <a:cubicBezTo>
                  <a:pt x="1126514" y="925030"/>
                  <a:pt x="1135810" y="934325"/>
                  <a:pt x="1135810" y="945631"/>
                </a:cubicBezTo>
                <a:cubicBezTo>
                  <a:pt x="1135935" y="956936"/>
                  <a:pt x="1126765" y="966232"/>
                  <a:pt x="1115334" y="966232"/>
                </a:cubicBezTo>
                <a:cubicBezTo>
                  <a:pt x="1104028" y="966357"/>
                  <a:pt x="1094733" y="957061"/>
                  <a:pt x="1094733" y="945756"/>
                </a:cubicBezTo>
                <a:cubicBezTo>
                  <a:pt x="1094608" y="934325"/>
                  <a:pt x="1103903" y="925155"/>
                  <a:pt x="1115209" y="925155"/>
                </a:cubicBezTo>
                <a:close/>
                <a:moveTo>
                  <a:pt x="2889140" y="920882"/>
                </a:moveTo>
                <a:cubicBezTo>
                  <a:pt x="2890522" y="920882"/>
                  <a:pt x="2891652" y="921887"/>
                  <a:pt x="2891652" y="923269"/>
                </a:cubicBezTo>
                <a:cubicBezTo>
                  <a:pt x="2891779" y="924525"/>
                  <a:pt x="2890647" y="925656"/>
                  <a:pt x="2889267" y="925656"/>
                </a:cubicBezTo>
                <a:cubicBezTo>
                  <a:pt x="2888010" y="925656"/>
                  <a:pt x="2886880" y="924651"/>
                  <a:pt x="2886880" y="923269"/>
                </a:cubicBezTo>
                <a:cubicBezTo>
                  <a:pt x="2886880" y="921887"/>
                  <a:pt x="2888010" y="920757"/>
                  <a:pt x="2889140" y="920882"/>
                </a:cubicBezTo>
                <a:close/>
                <a:moveTo>
                  <a:pt x="1923917" y="920253"/>
                </a:moveTo>
                <a:cubicBezTo>
                  <a:pt x="1936353" y="920128"/>
                  <a:pt x="1946402" y="930177"/>
                  <a:pt x="1946402" y="942486"/>
                </a:cubicBezTo>
                <a:cubicBezTo>
                  <a:pt x="1946528" y="954922"/>
                  <a:pt x="1936478" y="964971"/>
                  <a:pt x="1924169" y="964971"/>
                </a:cubicBezTo>
                <a:cubicBezTo>
                  <a:pt x="1911732" y="965096"/>
                  <a:pt x="1901683" y="955047"/>
                  <a:pt x="1901683" y="942738"/>
                </a:cubicBezTo>
                <a:cubicBezTo>
                  <a:pt x="1901683" y="930427"/>
                  <a:pt x="1911732" y="920378"/>
                  <a:pt x="1923917" y="920253"/>
                </a:cubicBezTo>
                <a:close/>
                <a:moveTo>
                  <a:pt x="2461800" y="918622"/>
                </a:moveTo>
                <a:cubicBezTo>
                  <a:pt x="2474738" y="918497"/>
                  <a:pt x="2485289" y="929048"/>
                  <a:pt x="2485289" y="941986"/>
                </a:cubicBezTo>
                <a:cubicBezTo>
                  <a:pt x="2485289" y="954924"/>
                  <a:pt x="2474864" y="965476"/>
                  <a:pt x="2461925" y="965476"/>
                </a:cubicBezTo>
                <a:cubicBezTo>
                  <a:pt x="2448861" y="965601"/>
                  <a:pt x="2438310" y="955050"/>
                  <a:pt x="2438310" y="942112"/>
                </a:cubicBezTo>
                <a:cubicBezTo>
                  <a:pt x="2438184" y="929174"/>
                  <a:pt x="2448736" y="918622"/>
                  <a:pt x="2461800" y="918622"/>
                </a:cubicBezTo>
                <a:close/>
                <a:moveTo>
                  <a:pt x="1562272" y="916234"/>
                </a:moveTo>
                <a:cubicBezTo>
                  <a:pt x="1566542" y="916108"/>
                  <a:pt x="1570060" y="919626"/>
                  <a:pt x="1570060" y="923897"/>
                </a:cubicBezTo>
                <a:cubicBezTo>
                  <a:pt x="1570060" y="928168"/>
                  <a:pt x="1566542" y="931685"/>
                  <a:pt x="1562272" y="931685"/>
                </a:cubicBezTo>
                <a:cubicBezTo>
                  <a:pt x="1558000" y="931685"/>
                  <a:pt x="1554483" y="928168"/>
                  <a:pt x="1554483" y="923897"/>
                </a:cubicBezTo>
                <a:cubicBezTo>
                  <a:pt x="1554483" y="919626"/>
                  <a:pt x="1557875" y="916108"/>
                  <a:pt x="1562272" y="916234"/>
                </a:cubicBezTo>
                <a:close/>
                <a:moveTo>
                  <a:pt x="1476980" y="915356"/>
                </a:moveTo>
                <a:cubicBezTo>
                  <a:pt x="1481878" y="915230"/>
                  <a:pt x="1485897" y="919250"/>
                  <a:pt x="1485897" y="924149"/>
                </a:cubicBezTo>
                <a:cubicBezTo>
                  <a:pt x="1485897" y="929047"/>
                  <a:pt x="1482004" y="933066"/>
                  <a:pt x="1477105" y="933066"/>
                </a:cubicBezTo>
                <a:cubicBezTo>
                  <a:pt x="1472206" y="933193"/>
                  <a:pt x="1468186" y="929173"/>
                  <a:pt x="1468186" y="924274"/>
                </a:cubicBezTo>
                <a:cubicBezTo>
                  <a:pt x="1468186" y="919375"/>
                  <a:pt x="1472081" y="915356"/>
                  <a:pt x="1476980" y="915356"/>
                </a:cubicBezTo>
                <a:close/>
                <a:moveTo>
                  <a:pt x="55143" y="910959"/>
                </a:moveTo>
                <a:cubicBezTo>
                  <a:pt x="55520" y="910959"/>
                  <a:pt x="55771" y="911210"/>
                  <a:pt x="55771" y="911587"/>
                </a:cubicBezTo>
                <a:cubicBezTo>
                  <a:pt x="55771" y="911964"/>
                  <a:pt x="55520" y="912215"/>
                  <a:pt x="55143" y="912215"/>
                </a:cubicBezTo>
                <a:cubicBezTo>
                  <a:pt x="54766" y="912215"/>
                  <a:pt x="54516" y="911964"/>
                  <a:pt x="54516" y="911587"/>
                </a:cubicBezTo>
                <a:cubicBezTo>
                  <a:pt x="54516" y="911210"/>
                  <a:pt x="54766" y="910832"/>
                  <a:pt x="55143" y="910959"/>
                </a:cubicBezTo>
                <a:close/>
                <a:moveTo>
                  <a:pt x="479471" y="908698"/>
                </a:moveTo>
                <a:cubicBezTo>
                  <a:pt x="488641" y="908698"/>
                  <a:pt x="496178" y="916110"/>
                  <a:pt x="496178" y="925279"/>
                </a:cubicBezTo>
                <a:cubicBezTo>
                  <a:pt x="496178" y="934449"/>
                  <a:pt x="488767" y="941986"/>
                  <a:pt x="479597" y="941986"/>
                </a:cubicBezTo>
                <a:cubicBezTo>
                  <a:pt x="470427" y="941986"/>
                  <a:pt x="462890" y="934575"/>
                  <a:pt x="462890" y="925405"/>
                </a:cubicBezTo>
                <a:cubicBezTo>
                  <a:pt x="462765" y="916235"/>
                  <a:pt x="470176" y="908823"/>
                  <a:pt x="479471" y="908698"/>
                </a:cubicBezTo>
                <a:close/>
                <a:moveTo>
                  <a:pt x="832826" y="902543"/>
                </a:moveTo>
                <a:cubicBezTo>
                  <a:pt x="850035" y="902543"/>
                  <a:pt x="863978" y="916487"/>
                  <a:pt x="864104" y="933696"/>
                </a:cubicBezTo>
                <a:cubicBezTo>
                  <a:pt x="864104" y="950905"/>
                  <a:pt x="850162" y="964974"/>
                  <a:pt x="832951" y="964974"/>
                </a:cubicBezTo>
                <a:cubicBezTo>
                  <a:pt x="815743" y="964974"/>
                  <a:pt x="801674" y="951031"/>
                  <a:pt x="801674" y="933821"/>
                </a:cubicBezTo>
                <a:cubicBezTo>
                  <a:pt x="801674" y="916487"/>
                  <a:pt x="815491" y="902543"/>
                  <a:pt x="832826" y="902543"/>
                </a:cubicBezTo>
                <a:close/>
                <a:moveTo>
                  <a:pt x="2559654" y="900533"/>
                </a:moveTo>
                <a:cubicBezTo>
                  <a:pt x="2569201" y="900533"/>
                  <a:pt x="2576990" y="908195"/>
                  <a:pt x="2576990" y="917741"/>
                </a:cubicBezTo>
                <a:cubicBezTo>
                  <a:pt x="2576990" y="927288"/>
                  <a:pt x="2569326" y="935076"/>
                  <a:pt x="2559781" y="935076"/>
                </a:cubicBezTo>
                <a:cubicBezTo>
                  <a:pt x="2550234" y="935076"/>
                  <a:pt x="2542445" y="927413"/>
                  <a:pt x="2542445" y="917867"/>
                </a:cubicBezTo>
                <a:cubicBezTo>
                  <a:pt x="2542445" y="908447"/>
                  <a:pt x="2550107" y="900658"/>
                  <a:pt x="2559654" y="900533"/>
                </a:cubicBezTo>
                <a:close/>
                <a:moveTo>
                  <a:pt x="2206301" y="897896"/>
                </a:moveTo>
                <a:cubicBezTo>
                  <a:pt x="2223384" y="897770"/>
                  <a:pt x="2237201" y="911588"/>
                  <a:pt x="2237201" y="928546"/>
                </a:cubicBezTo>
                <a:cubicBezTo>
                  <a:pt x="2237327" y="945503"/>
                  <a:pt x="2223510" y="959447"/>
                  <a:pt x="2206551" y="959447"/>
                </a:cubicBezTo>
                <a:cubicBezTo>
                  <a:pt x="2189593" y="959572"/>
                  <a:pt x="2175776" y="945755"/>
                  <a:pt x="2175651" y="928797"/>
                </a:cubicBezTo>
                <a:cubicBezTo>
                  <a:pt x="2175524" y="911838"/>
                  <a:pt x="2189342" y="898021"/>
                  <a:pt x="2206301" y="897896"/>
                </a:cubicBezTo>
                <a:close/>
                <a:moveTo>
                  <a:pt x="381870" y="889352"/>
                </a:moveTo>
                <a:cubicBezTo>
                  <a:pt x="389155" y="889352"/>
                  <a:pt x="395059" y="895131"/>
                  <a:pt x="395059" y="902416"/>
                </a:cubicBezTo>
                <a:cubicBezTo>
                  <a:pt x="395059" y="909577"/>
                  <a:pt x="389155" y="915480"/>
                  <a:pt x="381995" y="915480"/>
                </a:cubicBezTo>
                <a:cubicBezTo>
                  <a:pt x="374835" y="915480"/>
                  <a:pt x="368931" y="909577"/>
                  <a:pt x="368931" y="902416"/>
                </a:cubicBezTo>
                <a:cubicBezTo>
                  <a:pt x="368931" y="895131"/>
                  <a:pt x="374708" y="889227"/>
                  <a:pt x="381870" y="889352"/>
                </a:cubicBezTo>
                <a:close/>
                <a:moveTo>
                  <a:pt x="1849303" y="885082"/>
                </a:moveTo>
                <a:cubicBezTo>
                  <a:pt x="1858472" y="885082"/>
                  <a:pt x="1866009" y="892494"/>
                  <a:pt x="1866009" y="901663"/>
                </a:cubicBezTo>
                <a:cubicBezTo>
                  <a:pt x="1866009" y="910833"/>
                  <a:pt x="1858599" y="918370"/>
                  <a:pt x="1849428" y="918370"/>
                </a:cubicBezTo>
                <a:cubicBezTo>
                  <a:pt x="1840258" y="918370"/>
                  <a:pt x="1832721" y="910958"/>
                  <a:pt x="1832721" y="901789"/>
                </a:cubicBezTo>
                <a:cubicBezTo>
                  <a:pt x="1832721" y="892619"/>
                  <a:pt x="1840133" y="885207"/>
                  <a:pt x="1849303" y="885082"/>
                </a:cubicBezTo>
                <a:close/>
                <a:moveTo>
                  <a:pt x="1189572" y="883575"/>
                </a:moveTo>
                <a:cubicBezTo>
                  <a:pt x="1201003" y="883450"/>
                  <a:pt x="1210300" y="892620"/>
                  <a:pt x="1210300" y="904051"/>
                </a:cubicBezTo>
                <a:cubicBezTo>
                  <a:pt x="1210300" y="915356"/>
                  <a:pt x="1201129" y="924652"/>
                  <a:pt x="1189824" y="924652"/>
                </a:cubicBezTo>
                <a:cubicBezTo>
                  <a:pt x="1178518" y="924777"/>
                  <a:pt x="1169223" y="915608"/>
                  <a:pt x="1169223" y="904176"/>
                </a:cubicBezTo>
                <a:cubicBezTo>
                  <a:pt x="1169098" y="892871"/>
                  <a:pt x="1178267" y="883575"/>
                  <a:pt x="1189572" y="883575"/>
                </a:cubicBezTo>
                <a:close/>
                <a:moveTo>
                  <a:pt x="2657007" y="881440"/>
                </a:moveTo>
                <a:cubicBezTo>
                  <a:pt x="2664041" y="881440"/>
                  <a:pt x="2669693" y="887092"/>
                  <a:pt x="2669693" y="894001"/>
                </a:cubicBezTo>
                <a:cubicBezTo>
                  <a:pt x="2669693" y="901036"/>
                  <a:pt x="2664041" y="906688"/>
                  <a:pt x="2657132" y="906688"/>
                </a:cubicBezTo>
                <a:cubicBezTo>
                  <a:pt x="2650098" y="906688"/>
                  <a:pt x="2644445" y="901036"/>
                  <a:pt x="2644445" y="894127"/>
                </a:cubicBezTo>
                <a:cubicBezTo>
                  <a:pt x="2644445" y="887217"/>
                  <a:pt x="2649972" y="881565"/>
                  <a:pt x="2657007" y="881440"/>
                </a:cubicBezTo>
                <a:close/>
                <a:moveTo>
                  <a:pt x="729570" y="879178"/>
                </a:moveTo>
                <a:cubicBezTo>
                  <a:pt x="744518" y="879053"/>
                  <a:pt x="756703" y="891112"/>
                  <a:pt x="756703" y="906059"/>
                </a:cubicBezTo>
                <a:cubicBezTo>
                  <a:pt x="756703" y="921007"/>
                  <a:pt x="744770" y="933192"/>
                  <a:pt x="729822" y="933192"/>
                </a:cubicBezTo>
                <a:cubicBezTo>
                  <a:pt x="714873" y="933318"/>
                  <a:pt x="702689" y="921258"/>
                  <a:pt x="702689" y="906311"/>
                </a:cubicBezTo>
                <a:cubicBezTo>
                  <a:pt x="702564" y="891362"/>
                  <a:pt x="714621" y="879303"/>
                  <a:pt x="729570" y="879178"/>
                </a:cubicBezTo>
                <a:close/>
                <a:moveTo>
                  <a:pt x="2035842" y="877922"/>
                </a:moveTo>
                <a:cubicBezTo>
                  <a:pt x="2050287" y="877922"/>
                  <a:pt x="2062221" y="889604"/>
                  <a:pt x="2062221" y="904175"/>
                </a:cubicBezTo>
                <a:cubicBezTo>
                  <a:pt x="2062221" y="918621"/>
                  <a:pt x="2050538" y="930555"/>
                  <a:pt x="2035967" y="930555"/>
                </a:cubicBezTo>
                <a:cubicBezTo>
                  <a:pt x="2021395" y="930555"/>
                  <a:pt x="2009587" y="918873"/>
                  <a:pt x="2009461" y="904301"/>
                </a:cubicBezTo>
                <a:cubicBezTo>
                  <a:pt x="2009461" y="889856"/>
                  <a:pt x="2021270" y="878047"/>
                  <a:pt x="2035842" y="877922"/>
                </a:cubicBezTo>
                <a:close/>
                <a:moveTo>
                  <a:pt x="1003160" y="877168"/>
                </a:moveTo>
                <a:cubicBezTo>
                  <a:pt x="1020117" y="877168"/>
                  <a:pt x="1034061" y="890860"/>
                  <a:pt x="1034061" y="907818"/>
                </a:cubicBezTo>
                <a:cubicBezTo>
                  <a:pt x="1034061" y="924776"/>
                  <a:pt x="1020369" y="938720"/>
                  <a:pt x="1003411" y="938720"/>
                </a:cubicBezTo>
                <a:cubicBezTo>
                  <a:pt x="986327" y="938845"/>
                  <a:pt x="972510" y="925027"/>
                  <a:pt x="972510" y="908068"/>
                </a:cubicBezTo>
                <a:cubicBezTo>
                  <a:pt x="972383" y="891111"/>
                  <a:pt x="986076" y="877293"/>
                  <a:pt x="1003160" y="877168"/>
                </a:cubicBezTo>
                <a:close/>
                <a:moveTo>
                  <a:pt x="285145" y="870134"/>
                </a:moveTo>
                <a:cubicBezTo>
                  <a:pt x="290422" y="870008"/>
                  <a:pt x="294692" y="874278"/>
                  <a:pt x="294692" y="879555"/>
                </a:cubicBezTo>
                <a:cubicBezTo>
                  <a:pt x="294692" y="884830"/>
                  <a:pt x="290422" y="889102"/>
                  <a:pt x="285145" y="889102"/>
                </a:cubicBezTo>
                <a:cubicBezTo>
                  <a:pt x="279870" y="889227"/>
                  <a:pt x="275598" y="884957"/>
                  <a:pt x="275598" y="879680"/>
                </a:cubicBezTo>
                <a:cubicBezTo>
                  <a:pt x="275598" y="874405"/>
                  <a:pt x="279870" y="870134"/>
                  <a:pt x="285145" y="870134"/>
                </a:cubicBezTo>
                <a:close/>
                <a:moveTo>
                  <a:pt x="2309304" y="869130"/>
                </a:moveTo>
                <a:cubicBezTo>
                  <a:pt x="2326639" y="869004"/>
                  <a:pt x="2340834" y="883073"/>
                  <a:pt x="2340834" y="900408"/>
                </a:cubicBezTo>
                <a:cubicBezTo>
                  <a:pt x="2340960" y="917742"/>
                  <a:pt x="2326891" y="931938"/>
                  <a:pt x="2309555" y="931938"/>
                </a:cubicBezTo>
                <a:cubicBezTo>
                  <a:pt x="2292221" y="932063"/>
                  <a:pt x="2278152" y="917994"/>
                  <a:pt x="2278027" y="900659"/>
                </a:cubicBezTo>
                <a:cubicBezTo>
                  <a:pt x="2277900" y="883199"/>
                  <a:pt x="2291969" y="869130"/>
                  <a:pt x="2309304" y="869130"/>
                </a:cubicBezTo>
                <a:close/>
                <a:moveTo>
                  <a:pt x="2753729" y="864356"/>
                </a:moveTo>
                <a:cubicBezTo>
                  <a:pt x="2757246" y="864356"/>
                  <a:pt x="2760134" y="867245"/>
                  <a:pt x="2760134" y="870762"/>
                </a:cubicBezTo>
                <a:cubicBezTo>
                  <a:pt x="2760134" y="874279"/>
                  <a:pt x="2757246" y="877168"/>
                  <a:pt x="2753729" y="877168"/>
                </a:cubicBezTo>
                <a:cubicBezTo>
                  <a:pt x="2750212" y="877168"/>
                  <a:pt x="2747322" y="874279"/>
                  <a:pt x="2747322" y="870762"/>
                </a:cubicBezTo>
                <a:cubicBezTo>
                  <a:pt x="2747322" y="867245"/>
                  <a:pt x="2750085" y="864356"/>
                  <a:pt x="2753729" y="864356"/>
                </a:cubicBezTo>
                <a:close/>
                <a:moveTo>
                  <a:pt x="627948" y="857070"/>
                </a:moveTo>
                <a:cubicBezTo>
                  <a:pt x="640635" y="857070"/>
                  <a:pt x="651061" y="867370"/>
                  <a:pt x="651061" y="880058"/>
                </a:cubicBezTo>
                <a:cubicBezTo>
                  <a:pt x="651061" y="892746"/>
                  <a:pt x="640760" y="903172"/>
                  <a:pt x="628073" y="903172"/>
                </a:cubicBezTo>
                <a:cubicBezTo>
                  <a:pt x="615386" y="903172"/>
                  <a:pt x="604960" y="892871"/>
                  <a:pt x="604960" y="880184"/>
                </a:cubicBezTo>
                <a:cubicBezTo>
                  <a:pt x="604960" y="867497"/>
                  <a:pt x="615260" y="857195"/>
                  <a:pt x="627948" y="857070"/>
                </a:cubicBezTo>
                <a:close/>
                <a:moveTo>
                  <a:pt x="1268208" y="855310"/>
                </a:moveTo>
                <a:cubicBezTo>
                  <a:pt x="1277000" y="855185"/>
                  <a:pt x="1284160" y="862345"/>
                  <a:pt x="1284160" y="871138"/>
                </a:cubicBezTo>
                <a:cubicBezTo>
                  <a:pt x="1284287" y="879931"/>
                  <a:pt x="1277125" y="887092"/>
                  <a:pt x="1268333" y="887092"/>
                </a:cubicBezTo>
                <a:cubicBezTo>
                  <a:pt x="1259539" y="887217"/>
                  <a:pt x="1252379" y="880056"/>
                  <a:pt x="1252379" y="871264"/>
                </a:cubicBezTo>
                <a:cubicBezTo>
                  <a:pt x="1252379" y="862471"/>
                  <a:pt x="1259539" y="855310"/>
                  <a:pt x="1268208" y="855310"/>
                </a:cubicBezTo>
                <a:close/>
                <a:moveTo>
                  <a:pt x="188798" y="853427"/>
                </a:moveTo>
                <a:cubicBezTo>
                  <a:pt x="190808" y="853427"/>
                  <a:pt x="192566" y="855060"/>
                  <a:pt x="192566" y="857195"/>
                </a:cubicBezTo>
                <a:cubicBezTo>
                  <a:pt x="192566" y="859205"/>
                  <a:pt x="190933" y="860964"/>
                  <a:pt x="188798" y="860964"/>
                </a:cubicBezTo>
                <a:cubicBezTo>
                  <a:pt x="186661" y="860964"/>
                  <a:pt x="185029" y="859331"/>
                  <a:pt x="185029" y="857195"/>
                </a:cubicBezTo>
                <a:cubicBezTo>
                  <a:pt x="185029" y="855185"/>
                  <a:pt x="186661" y="853552"/>
                  <a:pt x="188798" y="853427"/>
                </a:cubicBezTo>
                <a:close/>
                <a:moveTo>
                  <a:pt x="1770417" y="852799"/>
                </a:moveTo>
                <a:cubicBezTo>
                  <a:pt x="1779586" y="852799"/>
                  <a:pt x="1787123" y="860211"/>
                  <a:pt x="1787123" y="869380"/>
                </a:cubicBezTo>
                <a:cubicBezTo>
                  <a:pt x="1787123" y="878550"/>
                  <a:pt x="1779712" y="886087"/>
                  <a:pt x="1770542" y="886087"/>
                </a:cubicBezTo>
                <a:cubicBezTo>
                  <a:pt x="1761372" y="886087"/>
                  <a:pt x="1753835" y="878675"/>
                  <a:pt x="1753835" y="869506"/>
                </a:cubicBezTo>
                <a:cubicBezTo>
                  <a:pt x="1753835" y="860336"/>
                  <a:pt x="1761247" y="852799"/>
                  <a:pt x="1770417" y="852799"/>
                </a:cubicBezTo>
                <a:close/>
                <a:moveTo>
                  <a:pt x="2849949" y="846141"/>
                </a:moveTo>
                <a:cubicBezTo>
                  <a:pt x="2850829" y="846141"/>
                  <a:pt x="2851456" y="846770"/>
                  <a:pt x="2851456" y="847648"/>
                </a:cubicBezTo>
                <a:cubicBezTo>
                  <a:pt x="2851456" y="848528"/>
                  <a:pt x="2850829" y="849156"/>
                  <a:pt x="2849949" y="849156"/>
                </a:cubicBezTo>
                <a:cubicBezTo>
                  <a:pt x="2849069" y="849156"/>
                  <a:pt x="2848316" y="848528"/>
                  <a:pt x="2848316" y="847648"/>
                </a:cubicBezTo>
                <a:cubicBezTo>
                  <a:pt x="2848316" y="846770"/>
                  <a:pt x="2849069" y="846016"/>
                  <a:pt x="2849949" y="846141"/>
                </a:cubicBezTo>
                <a:close/>
                <a:moveTo>
                  <a:pt x="2410674" y="844885"/>
                </a:moveTo>
                <a:cubicBezTo>
                  <a:pt x="2426501" y="844759"/>
                  <a:pt x="2439440" y="857572"/>
                  <a:pt x="2439566" y="873525"/>
                </a:cubicBezTo>
                <a:cubicBezTo>
                  <a:pt x="2439692" y="889352"/>
                  <a:pt x="2426753" y="902416"/>
                  <a:pt x="2410925" y="902416"/>
                </a:cubicBezTo>
                <a:cubicBezTo>
                  <a:pt x="2395098" y="902541"/>
                  <a:pt x="2382160" y="889729"/>
                  <a:pt x="2382034" y="873776"/>
                </a:cubicBezTo>
                <a:cubicBezTo>
                  <a:pt x="2382034" y="857822"/>
                  <a:pt x="2394846" y="845010"/>
                  <a:pt x="2410674" y="844885"/>
                </a:cubicBezTo>
                <a:close/>
                <a:moveTo>
                  <a:pt x="894126" y="843378"/>
                </a:moveTo>
                <a:cubicBezTo>
                  <a:pt x="911336" y="843252"/>
                  <a:pt x="925405" y="857195"/>
                  <a:pt x="925405" y="874404"/>
                </a:cubicBezTo>
                <a:cubicBezTo>
                  <a:pt x="925530" y="891615"/>
                  <a:pt x="911587" y="905684"/>
                  <a:pt x="894378" y="905684"/>
                </a:cubicBezTo>
                <a:cubicBezTo>
                  <a:pt x="877169" y="905809"/>
                  <a:pt x="863100" y="891865"/>
                  <a:pt x="863100" y="874656"/>
                </a:cubicBezTo>
                <a:cubicBezTo>
                  <a:pt x="862973" y="857447"/>
                  <a:pt x="876917" y="843378"/>
                  <a:pt x="894126" y="843378"/>
                </a:cubicBezTo>
                <a:close/>
                <a:moveTo>
                  <a:pt x="2144497" y="840867"/>
                </a:moveTo>
                <a:cubicBezTo>
                  <a:pt x="2160576" y="840867"/>
                  <a:pt x="2173765" y="853931"/>
                  <a:pt x="2173765" y="870010"/>
                </a:cubicBezTo>
                <a:cubicBezTo>
                  <a:pt x="2173765" y="886089"/>
                  <a:pt x="2160701" y="899278"/>
                  <a:pt x="2144623" y="899278"/>
                </a:cubicBezTo>
                <a:cubicBezTo>
                  <a:pt x="2128544" y="899278"/>
                  <a:pt x="2115355" y="886214"/>
                  <a:pt x="2115355" y="870135"/>
                </a:cubicBezTo>
                <a:cubicBezTo>
                  <a:pt x="2115228" y="853931"/>
                  <a:pt x="2128292" y="840867"/>
                  <a:pt x="2144497" y="840867"/>
                </a:cubicBezTo>
                <a:close/>
                <a:moveTo>
                  <a:pt x="527582" y="838353"/>
                </a:moveTo>
                <a:cubicBezTo>
                  <a:pt x="536752" y="838353"/>
                  <a:pt x="544289" y="845765"/>
                  <a:pt x="544289" y="854934"/>
                </a:cubicBezTo>
                <a:cubicBezTo>
                  <a:pt x="544289" y="864104"/>
                  <a:pt x="536878" y="871641"/>
                  <a:pt x="527707" y="871641"/>
                </a:cubicBezTo>
                <a:cubicBezTo>
                  <a:pt x="518538" y="871641"/>
                  <a:pt x="511001" y="864230"/>
                  <a:pt x="511001" y="855060"/>
                </a:cubicBezTo>
                <a:cubicBezTo>
                  <a:pt x="511001" y="845890"/>
                  <a:pt x="518412" y="838478"/>
                  <a:pt x="527582" y="838353"/>
                </a:cubicBezTo>
                <a:close/>
                <a:moveTo>
                  <a:pt x="92827" y="833706"/>
                </a:moveTo>
                <a:cubicBezTo>
                  <a:pt x="93582" y="833706"/>
                  <a:pt x="94210" y="834334"/>
                  <a:pt x="94210" y="835088"/>
                </a:cubicBezTo>
                <a:cubicBezTo>
                  <a:pt x="94210" y="835841"/>
                  <a:pt x="93707" y="836343"/>
                  <a:pt x="92954" y="836343"/>
                </a:cubicBezTo>
                <a:cubicBezTo>
                  <a:pt x="92200" y="836468"/>
                  <a:pt x="91572" y="835841"/>
                  <a:pt x="91572" y="835088"/>
                </a:cubicBezTo>
                <a:cubicBezTo>
                  <a:pt x="91572" y="834334"/>
                  <a:pt x="92074" y="833706"/>
                  <a:pt x="92827" y="833706"/>
                </a:cubicBezTo>
                <a:close/>
                <a:moveTo>
                  <a:pt x="1073379" y="833204"/>
                </a:moveTo>
                <a:cubicBezTo>
                  <a:pt x="1088076" y="833204"/>
                  <a:pt x="1100010" y="845011"/>
                  <a:pt x="1100010" y="859709"/>
                </a:cubicBezTo>
                <a:cubicBezTo>
                  <a:pt x="1100010" y="874405"/>
                  <a:pt x="1088201" y="886339"/>
                  <a:pt x="1073505" y="886339"/>
                </a:cubicBezTo>
                <a:cubicBezTo>
                  <a:pt x="1058933" y="886339"/>
                  <a:pt x="1046874" y="874531"/>
                  <a:pt x="1046874" y="859834"/>
                </a:cubicBezTo>
                <a:cubicBezTo>
                  <a:pt x="1046874" y="845138"/>
                  <a:pt x="1058682" y="833204"/>
                  <a:pt x="1073379" y="833204"/>
                </a:cubicBezTo>
                <a:close/>
                <a:moveTo>
                  <a:pt x="1965119" y="830064"/>
                </a:moveTo>
                <a:cubicBezTo>
                  <a:pt x="1979691" y="830064"/>
                  <a:pt x="1991625" y="841746"/>
                  <a:pt x="1991625" y="856317"/>
                </a:cubicBezTo>
                <a:cubicBezTo>
                  <a:pt x="1991625" y="870888"/>
                  <a:pt x="1979942" y="882821"/>
                  <a:pt x="1965371" y="882821"/>
                </a:cubicBezTo>
                <a:cubicBezTo>
                  <a:pt x="1950799" y="882821"/>
                  <a:pt x="1938991" y="871140"/>
                  <a:pt x="1938865" y="856568"/>
                </a:cubicBezTo>
                <a:cubicBezTo>
                  <a:pt x="1938865" y="841997"/>
                  <a:pt x="1950673" y="830189"/>
                  <a:pt x="1965119" y="830064"/>
                </a:cubicBezTo>
                <a:close/>
                <a:moveTo>
                  <a:pt x="2510914" y="829059"/>
                </a:moveTo>
                <a:cubicBezTo>
                  <a:pt x="2521215" y="829059"/>
                  <a:pt x="2529757" y="837350"/>
                  <a:pt x="2529757" y="847776"/>
                </a:cubicBezTo>
                <a:cubicBezTo>
                  <a:pt x="2529883" y="858077"/>
                  <a:pt x="2521466" y="866619"/>
                  <a:pt x="2511041" y="866619"/>
                </a:cubicBezTo>
                <a:cubicBezTo>
                  <a:pt x="2500740" y="866744"/>
                  <a:pt x="2492198" y="858327"/>
                  <a:pt x="2492198" y="847902"/>
                </a:cubicBezTo>
                <a:cubicBezTo>
                  <a:pt x="2492198" y="837476"/>
                  <a:pt x="2500615" y="829059"/>
                  <a:pt x="2510914" y="829059"/>
                </a:cubicBezTo>
                <a:close/>
                <a:moveTo>
                  <a:pt x="1350108" y="825415"/>
                </a:moveTo>
                <a:cubicBezTo>
                  <a:pt x="1362167" y="825415"/>
                  <a:pt x="1372089" y="835212"/>
                  <a:pt x="1372089" y="847271"/>
                </a:cubicBezTo>
                <a:cubicBezTo>
                  <a:pt x="1372089" y="859331"/>
                  <a:pt x="1362292" y="869254"/>
                  <a:pt x="1350233" y="869254"/>
                </a:cubicBezTo>
                <a:cubicBezTo>
                  <a:pt x="1338174" y="869254"/>
                  <a:pt x="1328250" y="859457"/>
                  <a:pt x="1328250" y="847398"/>
                </a:cubicBezTo>
                <a:cubicBezTo>
                  <a:pt x="1328250" y="835339"/>
                  <a:pt x="1338047" y="825415"/>
                  <a:pt x="1350108" y="825415"/>
                </a:cubicBezTo>
                <a:close/>
                <a:moveTo>
                  <a:pt x="1688390" y="823656"/>
                </a:moveTo>
                <a:cubicBezTo>
                  <a:pt x="1700826" y="823531"/>
                  <a:pt x="1710875" y="833580"/>
                  <a:pt x="1710875" y="845889"/>
                </a:cubicBezTo>
                <a:cubicBezTo>
                  <a:pt x="1711001" y="858325"/>
                  <a:pt x="1700951" y="868374"/>
                  <a:pt x="1688642" y="868374"/>
                </a:cubicBezTo>
                <a:cubicBezTo>
                  <a:pt x="1676206" y="868499"/>
                  <a:pt x="1666157" y="858450"/>
                  <a:pt x="1666157" y="846141"/>
                </a:cubicBezTo>
                <a:cubicBezTo>
                  <a:pt x="1666031" y="833830"/>
                  <a:pt x="1676080" y="823781"/>
                  <a:pt x="1688390" y="823656"/>
                </a:cubicBezTo>
                <a:close/>
                <a:moveTo>
                  <a:pt x="787730" y="818883"/>
                </a:moveTo>
                <a:cubicBezTo>
                  <a:pt x="801549" y="818758"/>
                  <a:pt x="812853" y="829937"/>
                  <a:pt x="812853" y="843754"/>
                </a:cubicBezTo>
                <a:cubicBezTo>
                  <a:pt x="812980" y="857572"/>
                  <a:pt x="801799" y="868877"/>
                  <a:pt x="787982" y="868877"/>
                </a:cubicBezTo>
                <a:cubicBezTo>
                  <a:pt x="774164" y="869003"/>
                  <a:pt x="762859" y="857823"/>
                  <a:pt x="762859" y="844006"/>
                </a:cubicBezTo>
                <a:cubicBezTo>
                  <a:pt x="762734" y="830188"/>
                  <a:pt x="773913" y="818883"/>
                  <a:pt x="787730" y="818883"/>
                </a:cubicBezTo>
                <a:close/>
                <a:moveTo>
                  <a:pt x="428093" y="817753"/>
                </a:moveTo>
                <a:cubicBezTo>
                  <a:pt x="435254" y="817753"/>
                  <a:pt x="441032" y="823531"/>
                  <a:pt x="441032" y="830566"/>
                </a:cubicBezTo>
                <a:cubicBezTo>
                  <a:pt x="441032" y="837726"/>
                  <a:pt x="435254" y="843504"/>
                  <a:pt x="428220" y="843504"/>
                </a:cubicBezTo>
                <a:cubicBezTo>
                  <a:pt x="421184" y="843504"/>
                  <a:pt x="415407" y="837726"/>
                  <a:pt x="415407" y="830692"/>
                </a:cubicBezTo>
                <a:cubicBezTo>
                  <a:pt x="415407" y="823657"/>
                  <a:pt x="421184" y="817878"/>
                  <a:pt x="428093" y="817753"/>
                </a:cubicBezTo>
                <a:close/>
                <a:moveTo>
                  <a:pt x="1434145" y="812855"/>
                </a:moveTo>
                <a:cubicBezTo>
                  <a:pt x="1445073" y="812855"/>
                  <a:pt x="1454117" y="821649"/>
                  <a:pt x="1454117" y="832703"/>
                </a:cubicBezTo>
                <a:cubicBezTo>
                  <a:pt x="1454117" y="843630"/>
                  <a:pt x="1445325" y="852675"/>
                  <a:pt x="1434271" y="852675"/>
                </a:cubicBezTo>
                <a:cubicBezTo>
                  <a:pt x="1423342" y="852801"/>
                  <a:pt x="1414298" y="843882"/>
                  <a:pt x="1414298" y="832828"/>
                </a:cubicBezTo>
                <a:cubicBezTo>
                  <a:pt x="1414172" y="821774"/>
                  <a:pt x="1423091" y="812855"/>
                  <a:pt x="1434145" y="812855"/>
                </a:cubicBezTo>
                <a:close/>
                <a:moveTo>
                  <a:pt x="1604353" y="812225"/>
                </a:moveTo>
                <a:cubicBezTo>
                  <a:pt x="1615408" y="812100"/>
                  <a:pt x="1624325" y="821018"/>
                  <a:pt x="1624325" y="832072"/>
                </a:cubicBezTo>
                <a:cubicBezTo>
                  <a:pt x="1624325" y="843001"/>
                  <a:pt x="1615533" y="852045"/>
                  <a:pt x="1604479" y="852045"/>
                </a:cubicBezTo>
                <a:cubicBezTo>
                  <a:pt x="1593425" y="852045"/>
                  <a:pt x="1584506" y="843252"/>
                  <a:pt x="1584506" y="832198"/>
                </a:cubicBezTo>
                <a:cubicBezTo>
                  <a:pt x="1584380" y="821269"/>
                  <a:pt x="1593298" y="812225"/>
                  <a:pt x="1604353" y="812225"/>
                </a:cubicBezTo>
                <a:close/>
                <a:moveTo>
                  <a:pt x="2250768" y="811221"/>
                </a:moveTo>
                <a:cubicBezTo>
                  <a:pt x="2265841" y="811221"/>
                  <a:pt x="2278278" y="823405"/>
                  <a:pt x="2278278" y="838606"/>
                </a:cubicBezTo>
                <a:cubicBezTo>
                  <a:pt x="2278278" y="853679"/>
                  <a:pt x="2266093" y="866115"/>
                  <a:pt x="2250894" y="866115"/>
                </a:cubicBezTo>
                <a:cubicBezTo>
                  <a:pt x="2235821" y="866115"/>
                  <a:pt x="2223385" y="853930"/>
                  <a:pt x="2223385" y="838731"/>
                </a:cubicBezTo>
                <a:cubicBezTo>
                  <a:pt x="2223259" y="823531"/>
                  <a:pt x="2235444" y="811221"/>
                  <a:pt x="2250768" y="811221"/>
                </a:cubicBezTo>
                <a:close/>
                <a:moveTo>
                  <a:pt x="2610152" y="810216"/>
                </a:moveTo>
                <a:cubicBezTo>
                  <a:pt x="2617186" y="810216"/>
                  <a:pt x="2622838" y="815868"/>
                  <a:pt x="2622838" y="822777"/>
                </a:cubicBezTo>
                <a:cubicBezTo>
                  <a:pt x="2622838" y="829812"/>
                  <a:pt x="2617311" y="835464"/>
                  <a:pt x="2610277" y="835464"/>
                </a:cubicBezTo>
                <a:cubicBezTo>
                  <a:pt x="2603369" y="835464"/>
                  <a:pt x="2597590" y="829812"/>
                  <a:pt x="2597590" y="822903"/>
                </a:cubicBezTo>
                <a:cubicBezTo>
                  <a:pt x="2597590" y="815868"/>
                  <a:pt x="2603243" y="810216"/>
                  <a:pt x="2610152" y="810216"/>
                </a:cubicBezTo>
                <a:close/>
                <a:moveTo>
                  <a:pt x="1519186" y="808958"/>
                </a:moveTo>
                <a:cubicBezTo>
                  <a:pt x="1529612" y="808833"/>
                  <a:pt x="1538028" y="817250"/>
                  <a:pt x="1538028" y="827675"/>
                </a:cubicBezTo>
                <a:cubicBezTo>
                  <a:pt x="1538154" y="837976"/>
                  <a:pt x="1529737" y="846518"/>
                  <a:pt x="1519312" y="846518"/>
                </a:cubicBezTo>
                <a:cubicBezTo>
                  <a:pt x="1509011" y="846518"/>
                  <a:pt x="1500470" y="838227"/>
                  <a:pt x="1500470" y="827801"/>
                </a:cubicBezTo>
                <a:cubicBezTo>
                  <a:pt x="1500344" y="817375"/>
                  <a:pt x="1508761" y="808833"/>
                  <a:pt x="1519186" y="808958"/>
                </a:cubicBezTo>
                <a:close/>
                <a:moveTo>
                  <a:pt x="329611" y="798157"/>
                </a:moveTo>
                <a:cubicBezTo>
                  <a:pt x="334385" y="798157"/>
                  <a:pt x="338278" y="802051"/>
                  <a:pt x="338278" y="806824"/>
                </a:cubicBezTo>
                <a:cubicBezTo>
                  <a:pt x="338405" y="811598"/>
                  <a:pt x="334510" y="815491"/>
                  <a:pt x="329737" y="815491"/>
                </a:cubicBezTo>
                <a:cubicBezTo>
                  <a:pt x="324964" y="815618"/>
                  <a:pt x="321070" y="811723"/>
                  <a:pt x="321070" y="806949"/>
                </a:cubicBezTo>
                <a:cubicBezTo>
                  <a:pt x="321070" y="802177"/>
                  <a:pt x="324964" y="798282"/>
                  <a:pt x="329611" y="798157"/>
                </a:cubicBezTo>
                <a:close/>
                <a:moveTo>
                  <a:pt x="683343" y="792505"/>
                </a:moveTo>
                <a:cubicBezTo>
                  <a:pt x="695904" y="792505"/>
                  <a:pt x="706205" y="802679"/>
                  <a:pt x="706205" y="815241"/>
                </a:cubicBezTo>
                <a:cubicBezTo>
                  <a:pt x="706205" y="827802"/>
                  <a:pt x="696029" y="838103"/>
                  <a:pt x="683468" y="838103"/>
                </a:cubicBezTo>
                <a:cubicBezTo>
                  <a:pt x="670906" y="838103"/>
                  <a:pt x="660607" y="827929"/>
                  <a:pt x="660607" y="815367"/>
                </a:cubicBezTo>
                <a:cubicBezTo>
                  <a:pt x="660607" y="802805"/>
                  <a:pt x="670656" y="792505"/>
                  <a:pt x="683343" y="792505"/>
                </a:cubicBezTo>
                <a:close/>
                <a:moveTo>
                  <a:pt x="2708635" y="789992"/>
                </a:moveTo>
                <a:cubicBezTo>
                  <a:pt x="2713282" y="789992"/>
                  <a:pt x="2717050" y="793760"/>
                  <a:pt x="2717050" y="798409"/>
                </a:cubicBezTo>
                <a:cubicBezTo>
                  <a:pt x="2717050" y="803057"/>
                  <a:pt x="2713282" y="806826"/>
                  <a:pt x="2708635" y="806826"/>
                </a:cubicBezTo>
                <a:cubicBezTo>
                  <a:pt x="2703986" y="806826"/>
                  <a:pt x="2700218" y="803057"/>
                  <a:pt x="2700218" y="798409"/>
                </a:cubicBezTo>
                <a:cubicBezTo>
                  <a:pt x="2700218" y="793760"/>
                  <a:pt x="2703986" y="789992"/>
                  <a:pt x="2708635" y="789992"/>
                </a:cubicBezTo>
                <a:close/>
                <a:moveTo>
                  <a:pt x="960575" y="789741"/>
                </a:moveTo>
                <a:cubicBezTo>
                  <a:pt x="977911" y="789615"/>
                  <a:pt x="992105" y="803684"/>
                  <a:pt x="992105" y="821019"/>
                </a:cubicBezTo>
                <a:cubicBezTo>
                  <a:pt x="992230" y="838353"/>
                  <a:pt x="978161" y="852422"/>
                  <a:pt x="960827" y="852549"/>
                </a:cubicBezTo>
                <a:cubicBezTo>
                  <a:pt x="943492" y="852674"/>
                  <a:pt x="929423" y="838605"/>
                  <a:pt x="929298" y="821270"/>
                </a:cubicBezTo>
                <a:cubicBezTo>
                  <a:pt x="929298" y="803935"/>
                  <a:pt x="943241" y="789741"/>
                  <a:pt x="960575" y="789741"/>
                </a:cubicBezTo>
                <a:close/>
                <a:moveTo>
                  <a:pt x="1148119" y="789490"/>
                </a:moveTo>
                <a:cubicBezTo>
                  <a:pt x="1164198" y="789490"/>
                  <a:pt x="1177261" y="802429"/>
                  <a:pt x="1177387" y="818633"/>
                </a:cubicBezTo>
                <a:cubicBezTo>
                  <a:pt x="1177387" y="834712"/>
                  <a:pt x="1164323" y="847901"/>
                  <a:pt x="1148244" y="847901"/>
                </a:cubicBezTo>
                <a:cubicBezTo>
                  <a:pt x="1132166" y="847901"/>
                  <a:pt x="1118977" y="834963"/>
                  <a:pt x="1118977" y="818758"/>
                </a:cubicBezTo>
                <a:cubicBezTo>
                  <a:pt x="1118977" y="802679"/>
                  <a:pt x="1131915" y="789490"/>
                  <a:pt x="1148119" y="789490"/>
                </a:cubicBezTo>
                <a:close/>
                <a:moveTo>
                  <a:pt x="2077544" y="788234"/>
                </a:moveTo>
                <a:cubicBezTo>
                  <a:pt x="2093498" y="788108"/>
                  <a:pt x="2106310" y="800921"/>
                  <a:pt x="2106436" y="816874"/>
                </a:cubicBezTo>
                <a:cubicBezTo>
                  <a:pt x="2106562" y="832701"/>
                  <a:pt x="2093748" y="845765"/>
                  <a:pt x="2077796" y="845765"/>
                </a:cubicBezTo>
                <a:cubicBezTo>
                  <a:pt x="2061843" y="845890"/>
                  <a:pt x="2048904" y="833078"/>
                  <a:pt x="2048904" y="817125"/>
                </a:cubicBezTo>
                <a:cubicBezTo>
                  <a:pt x="2048904" y="801298"/>
                  <a:pt x="2061718" y="788359"/>
                  <a:pt x="2077544" y="788234"/>
                </a:cubicBezTo>
                <a:close/>
                <a:moveTo>
                  <a:pt x="1890126" y="787730"/>
                </a:moveTo>
                <a:cubicBezTo>
                  <a:pt x="1905701" y="787730"/>
                  <a:pt x="1918515" y="800417"/>
                  <a:pt x="1918515" y="815993"/>
                </a:cubicBezTo>
                <a:cubicBezTo>
                  <a:pt x="1918515" y="831569"/>
                  <a:pt x="1905828" y="844382"/>
                  <a:pt x="1890251" y="844382"/>
                </a:cubicBezTo>
                <a:cubicBezTo>
                  <a:pt x="1874676" y="844382"/>
                  <a:pt x="1861863" y="831695"/>
                  <a:pt x="1861863" y="816119"/>
                </a:cubicBezTo>
                <a:cubicBezTo>
                  <a:pt x="1861863" y="800417"/>
                  <a:pt x="1874424" y="787730"/>
                  <a:pt x="1890126" y="787730"/>
                </a:cubicBezTo>
                <a:close/>
                <a:moveTo>
                  <a:pt x="2355028" y="784842"/>
                </a:moveTo>
                <a:cubicBezTo>
                  <a:pt x="2368343" y="784717"/>
                  <a:pt x="2379397" y="795644"/>
                  <a:pt x="2379397" y="809086"/>
                </a:cubicBezTo>
                <a:cubicBezTo>
                  <a:pt x="2379397" y="822527"/>
                  <a:pt x="2368595" y="833581"/>
                  <a:pt x="2355154" y="833581"/>
                </a:cubicBezTo>
                <a:cubicBezTo>
                  <a:pt x="2341712" y="833706"/>
                  <a:pt x="2330658" y="822777"/>
                  <a:pt x="2330658" y="809337"/>
                </a:cubicBezTo>
                <a:cubicBezTo>
                  <a:pt x="2330658" y="795896"/>
                  <a:pt x="2341462" y="784967"/>
                  <a:pt x="2355028" y="784842"/>
                </a:cubicBezTo>
                <a:close/>
                <a:moveTo>
                  <a:pt x="231882" y="779817"/>
                </a:moveTo>
                <a:cubicBezTo>
                  <a:pt x="234018" y="779817"/>
                  <a:pt x="235651" y="781450"/>
                  <a:pt x="235651" y="783585"/>
                </a:cubicBezTo>
                <a:cubicBezTo>
                  <a:pt x="235651" y="785595"/>
                  <a:pt x="234018" y="787354"/>
                  <a:pt x="231882" y="787354"/>
                </a:cubicBezTo>
                <a:cubicBezTo>
                  <a:pt x="229746" y="787354"/>
                  <a:pt x="228114" y="785721"/>
                  <a:pt x="228114" y="783585"/>
                </a:cubicBezTo>
                <a:cubicBezTo>
                  <a:pt x="228114" y="781575"/>
                  <a:pt x="229746" y="779817"/>
                  <a:pt x="231882" y="779817"/>
                </a:cubicBezTo>
                <a:close/>
                <a:moveTo>
                  <a:pt x="2806361" y="770270"/>
                </a:moveTo>
                <a:cubicBezTo>
                  <a:pt x="2808623" y="770270"/>
                  <a:pt x="2810381" y="772028"/>
                  <a:pt x="2810381" y="774290"/>
                </a:cubicBezTo>
                <a:cubicBezTo>
                  <a:pt x="2810381" y="776551"/>
                  <a:pt x="2808496" y="778309"/>
                  <a:pt x="2806361" y="778309"/>
                </a:cubicBezTo>
                <a:cubicBezTo>
                  <a:pt x="2804099" y="778309"/>
                  <a:pt x="2802341" y="776425"/>
                  <a:pt x="2802341" y="774290"/>
                </a:cubicBezTo>
                <a:cubicBezTo>
                  <a:pt x="2802341" y="772154"/>
                  <a:pt x="2804099" y="770270"/>
                  <a:pt x="2806361" y="770270"/>
                </a:cubicBezTo>
                <a:close/>
                <a:moveTo>
                  <a:pt x="580466" y="768511"/>
                </a:moveTo>
                <a:cubicBezTo>
                  <a:pt x="591268" y="768386"/>
                  <a:pt x="600187" y="777178"/>
                  <a:pt x="600187" y="788107"/>
                </a:cubicBezTo>
                <a:cubicBezTo>
                  <a:pt x="600314" y="798910"/>
                  <a:pt x="591520" y="807829"/>
                  <a:pt x="580591" y="807829"/>
                </a:cubicBezTo>
                <a:cubicBezTo>
                  <a:pt x="569789" y="807955"/>
                  <a:pt x="560870" y="799161"/>
                  <a:pt x="560870" y="788233"/>
                </a:cubicBezTo>
                <a:cubicBezTo>
                  <a:pt x="560745" y="777430"/>
                  <a:pt x="569537" y="768511"/>
                  <a:pt x="580466" y="768511"/>
                </a:cubicBezTo>
                <a:close/>
                <a:moveTo>
                  <a:pt x="2457529" y="762607"/>
                </a:moveTo>
                <a:cubicBezTo>
                  <a:pt x="2467955" y="762607"/>
                  <a:pt x="2476372" y="770897"/>
                  <a:pt x="2476372" y="781323"/>
                </a:cubicBezTo>
                <a:cubicBezTo>
                  <a:pt x="2476372" y="791624"/>
                  <a:pt x="2468080" y="800166"/>
                  <a:pt x="2457655" y="800166"/>
                </a:cubicBezTo>
                <a:cubicBezTo>
                  <a:pt x="2447354" y="800166"/>
                  <a:pt x="2438812" y="791875"/>
                  <a:pt x="2438812" y="781450"/>
                </a:cubicBezTo>
                <a:cubicBezTo>
                  <a:pt x="2438812" y="771023"/>
                  <a:pt x="2447229" y="762607"/>
                  <a:pt x="2457529" y="762607"/>
                </a:cubicBezTo>
                <a:close/>
                <a:moveTo>
                  <a:pt x="1226629" y="759593"/>
                </a:moveTo>
                <a:cubicBezTo>
                  <a:pt x="1240823" y="759593"/>
                  <a:pt x="1252380" y="771024"/>
                  <a:pt x="1252380" y="785218"/>
                </a:cubicBezTo>
                <a:cubicBezTo>
                  <a:pt x="1252380" y="799412"/>
                  <a:pt x="1240948" y="810969"/>
                  <a:pt x="1226754" y="810969"/>
                </a:cubicBezTo>
                <a:cubicBezTo>
                  <a:pt x="1212560" y="810969"/>
                  <a:pt x="1201004" y="799539"/>
                  <a:pt x="1201004" y="785344"/>
                </a:cubicBezTo>
                <a:cubicBezTo>
                  <a:pt x="1200878" y="771149"/>
                  <a:pt x="1212308" y="759718"/>
                  <a:pt x="1226629" y="759593"/>
                </a:cubicBezTo>
                <a:close/>
                <a:moveTo>
                  <a:pt x="134531" y="759468"/>
                </a:moveTo>
                <a:cubicBezTo>
                  <a:pt x="135284" y="759342"/>
                  <a:pt x="135912" y="759970"/>
                  <a:pt x="135912" y="760724"/>
                </a:cubicBezTo>
                <a:cubicBezTo>
                  <a:pt x="135912" y="761477"/>
                  <a:pt x="135284" y="762105"/>
                  <a:pt x="134531" y="762105"/>
                </a:cubicBezTo>
                <a:cubicBezTo>
                  <a:pt x="133776" y="762105"/>
                  <a:pt x="133274" y="761477"/>
                  <a:pt x="133274" y="760724"/>
                </a:cubicBezTo>
                <a:cubicBezTo>
                  <a:pt x="133274" y="759970"/>
                  <a:pt x="133902" y="759342"/>
                  <a:pt x="134531" y="759468"/>
                </a:cubicBezTo>
                <a:close/>
                <a:moveTo>
                  <a:pt x="850789" y="758337"/>
                </a:moveTo>
                <a:cubicBezTo>
                  <a:pt x="866365" y="758337"/>
                  <a:pt x="879052" y="770773"/>
                  <a:pt x="879052" y="786349"/>
                </a:cubicBezTo>
                <a:cubicBezTo>
                  <a:pt x="879052" y="801925"/>
                  <a:pt x="866616" y="814612"/>
                  <a:pt x="851040" y="814612"/>
                </a:cubicBezTo>
                <a:cubicBezTo>
                  <a:pt x="835463" y="814612"/>
                  <a:pt x="822902" y="802051"/>
                  <a:pt x="822777" y="786600"/>
                </a:cubicBezTo>
                <a:cubicBezTo>
                  <a:pt x="822777" y="771150"/>
                  <a:pt x="835338" y="758462"/>
                  <a:pt x="850789" y="758337"/>
                </a:cubicBezTo>
                <a:close/>
                <a:moveTo>
                  <a:pt x="1811492" y="757835"/>
                </a:moveTo>
                <a:cubicBezTo>
                  <a:pt x="1825436" y="757710"/>
                  <a:pt x="1836866" y="769015"/>
                  <a:pt x="1836866" y="782958"/>
                </a:cubicBezTo>
                <a:cubicBezTo>
                  <a:pt x="1836866" y="796902"/>
                  <a:pt x="1825687" y="808332"/>
                  <a:pt x="1811743" y="808332"/>
                </a:cubicBezTo>
                <a:cubicBezTo>
                  <a:pt x="1797801" y="808332"/>
                  <a:pt x="1786369" y="797152"/>
                  <a:pt x="1786369" y="783209"/>
                </a:cubicBezTo>
                <a:cubicBezTo>
                  <a:pt x="1786369" y="769392"/>
                  <a:pt x="1797549" y="757960"/>
                  <a:pt x="1811492" y="757835"/>
                </a:cubicBezTo>
                <a:close/>
                <a:moveTo>
                  <a:pt x="2187332" y="753563"/>
                </a:moveTo>
                <a:cubicBezTo>
                  <a:pt x="2202782" y="753563"/>
                  <a:pt x="2215343" y="765999"/>
                  <a:pt x="2215470" y="781575"/>
                </a:cubicBezTo>
                <a:cubicBezTo>
                  <a:pt x="2215470" y="797151"/>
                  <a:pt x="2203033" y="809838"/>
                  <a:pt x="2187457" y="809838"/>
                </a:cubicBezTo>
                <a:cubicBezTo>
                  <a:pt x="2171881" y="809838"/>
                  <a:pt x="2159195" y="797402"/>
                  <a:pt x="2159195" y="781826"/>
                </a:cubicBezTo>
                <a:cubicBezTo>
                  <a:pt x="2159069" y="766250"/>
                  <a:pt x="2171631" y="753688"/>
                  <a:pt x="2187332" y="753563"/>
                </a:cubicBezTo>
                <a:close/>
                <a:moveTo>
                  <a:pt x="2903452" y="749793"/>
                </a:moveTo>
                <a:cubicBezTo>
                  <a:pt x="2903955" y="749793"/>
                  <a:pt x="2904331" y="750170"/>
                  <a:pt x="2904331" y="750673"/>
                </a:cubicBezTo>
                <a:cubicBezTo>
                  <a:pt x="2904331" y="751176"/>
                  <a:pt x="2903955" y="751553"/>
                  <a:pt x="2903452" y="751553"/>
                </a:cubicBezTo>
                <a:cubicBezTo>
                  <a:pt x="2902950" y="751553"/>
                  <a:pt x="2902572" y="751176"/>
                  <a:pt x="2902572" y="750673"/>
                </a:cubicBezTo>
                <a:cubicBezTo>
                  <a:pt x="2902572" y="750170"/>
                  <a:pt x="2902950" y="749793"/>
                  <a:pt x="2903452" y="749793"/>
                </a:cubicBezTo>
                <a:close/>
                <a:moveTo>
                  <a:pt x="2558900" y="746781"/>
                </a:moveTo>
                <a:cubicBezTo>
                  <a:pt x="2563171" y="746781"/>
                  <a:pt x="2566689" y="750298"/>
                  <a:pt x="2566689" y="754568"/>
                </a:cubicBezTo>
                <a:cubicBezTo>
                  <a:pt x="2566814" y="758840"/>
                  <a:pt x="2563297" y="762357"/>
                  <a:pt x="2559025" y="762357"/>
                </a:cubicBezTo>
                <a:cubicBezTo>
                  <a:pt x="2554755" y="762357"/>
                  <a:pt x="2551237" y="758965"/>
                  <a:pt x="2551237" y="754695"/>
                </a:cubicBezTo>
                <a:cubicBezTo>
                  <a:pt x="2551237" y="750423"/>
                  <a:pt x="2554755" y="746906"/>
                  <a:pt x="2558900" y="746781"/>
                </a:cubicBezTo>
                <a:close/>
                <a:moveTo>
                  <a:pt x="478969" y="745524"/>
                </a:moveTo>
                <a:cubicBezTo>
                  <a:pt x="488264" y="745524"/>
                  <a:pt x="495676" y="752936"/>
                  <a:pt x="495676" y="762105"/>
                </a:cubicBezTo>
                <a:cubicBezTo>
                  <a:pt x="495676" y="771275"/>
                  <a:pt x="488264" y="778812"/>
                  <a:pt x="479094" y="778812"/>
                </a:cubicBezTo>
                <a:cubicBezTo>
                  <a:pt x="469925" y="778812"/>
                  <a:pt x="462388" y="771401"/>
                  <a:pt x="462388" y="762231"/>
                </a:cubicBezTo>
                <a:cubicBezTo>
                  <a:pt x="462388" y="753061"/>
                  <a:pt x="469799" y="745649"/>
                  <a:pt x="478969" y="745524"/>
                </a:cubicBezTo>
                <a:close/>
                <a:moveTo>
                  <a:pt x="1031673" y="742008"/>
                </a:moveTo>
                <a:cubicBezTo>
                  <a:pt x="1049386" y="741882"/>
                  <a:pt x="1063831" y="756202"/>
                  <a:pt x="1063831" y="773914"/>
                </a:cubicBezTo>
                <a:cubicBezTo>
                  <a:pt x="1063957" y="791625"/>
                  <a:pt x="1049636" y="805946"/>
                  <a:pt x="1031925" y="806071"/>
                </a:cubicBezTo>
                <a:cubicBezTo>
                  <a:pt x="1014087" y="806071"/>
                  <a:pt x="999767" y="791751"/>
                  <a:pt x="999642" y="774039"/>
                </a:cubicBezTo>
                <a:cubicBezTo>
                  <a:pt x="999515" y="756328"/>
                  <a:pt x="1013836" y="741882"/>
                  <a:pt x="1031673" y="742008"/>
                </a:cubicBezTo>
                <a:close/>
                <a:moveTo>
                  <a:pt x="2006445" y="741254"/>
                </a:moveTo>
                <a:cubicBezTo>
                  <a:pt x="2022524" y="741254"/>
                  <a:pt x="2035715" y="754318"/>
                  <a:pt x="2035715" y="770397"/>
                </a:cubicBezTo>
                <a:cubicBezTo>
                  <a:pt x="2035715" y="786476"/>
                  <a:pt x="2022651" y="799665"/>
                  <a:pt x="2006572" y="799665"/>
                </a:cubicBezTo>
                <a:cubicBezTo>
                  <a:pt x="1990367" y="799665"/>
                  <a:pt x="1977303" y="786601"/>
                  <a:pt x="1977177" y="770522"/>
                </a:cubicBezTo>
                <a:cubicBezTo>
                  <a:pt x="1977177" y="754318"/>
                  <a:pt x="1990116" y="741254"/>
                  <a:pt x="2006445" y="741254"/>
                </a:cubicBezTo>
                <a:close/>
                <a:moveTo>
                  <a:pt x="743388" y="731958"/>
                </a:moveTo>
                <a:cubicBezTo>
                  <a:pt x="755949" y="731958"/>
                  <a:pt x="766250" y="742132"/>
                  <a:pt x="766250" y="754694"/>
                </a:cubicBezTo>
                <a:cubicBezTo>
                  <a:pt x="766250" y="767255"/>
                  <a:pt x="756074" y="777556"/>
                  <a:pt x="743513" y="777556"/>
                </a:cubicBezTo>
                <a:cubicBezTo>
                  <a:pt x="730951" y="777556"/>
                  <a:pt x="720652" y="767380"/>
                  <a:pt x="720652" y="754819"/>
                </a:cubicBezTo>
                <a:cubicBezTo>
                  <a:pt x="720652" y="742258"/>
                  <a:pt x="730826" y="732083"/>
                  <a:pt x="743388" y="731958"/>
                </a:cubicBezTo>
                <a:close/>
                <a:moveTo>
                  <a:pt x="1307903" y="729069"/>
                </a:moveTo>
                <a:cubicBezTo>
                  <a:pt x="1324860" y="729069"/>
                  <a:pt x="1338803" y="742761"/>
                  <a:pt x="1338803" y="759719"/>
                </a:cubicBezTo>
                <a:cubicBezTo>
                  <a:pt x="1338929" y="776803"/>
                  <a:pt x="1325112" y="790620"/>
                  <a:pt x="1308153" y="790620"/>
                </a:cubicBezTo>
                <a:cubicBezTo>
                  <a:pt x="1291070" y="790620"/>
                  <a:pt x="1277253" y="776928"/>
                  <a:pt x="1277253" y="759970"/>
                </a:cubicBezTo>
                <a:cubicBezTo>
                  <a:pt x="1277126" y="743013"/>
                  <a:pt x="1290944" y="729194"/>
                  <a:pt x="1307903" y="729069"/>
                </a:cubicBezTo>
                <a:close/>
                <a:moveTo>
                  <a:pt x="1729842" y="728189"/>
                </a:moveTo>
                <a:cubicBezTo>
                  <a:pt x="1746548" y="728063"/>
                  <a:pt x="1760241" y="741629"/>
                  <a:pt x="1760241" y="758337"/>
                </a:cubicBezTo>
                <a:cubicBezTo>
                  <a:pt x="1760367" y="775043"/>
                  <a:pt x="1746800" y="788610"/>
                  <a:pt x="1730092" y="788735"/>
                </a:cubicBezTo>
                <a:cubicBezTo>
                  <a:pt x="1713386" y="788735"/>
                  <a:pt x="1699694" y="775168"/>
                  <a:pt x="1699694" y="758462"/>
                </a:cubicBezTo>
                <a:cubicBezTo>
                  <a:pt x="1699694" y="741756"/>
                  <a:pt x="1713135" y="728063"/>
                  <a:pt x="1729842" y="728189"/>
                </a:cubicBezTo>
                <a:close/>
                <a:moveTo>
                  <a:pt x="2294355" y="725300"/>
                </a:moveTo>
                <a:cubicBezTo>
                  <a:pt x="2307546" y="725300"/>
                  <a:pt x="2318348" y="735977"/>
                  <a:pt x="2318348" y="749166"/>
                </a:cubicBezTo>
                <a:cubicBezTo>
                  <a:pt x="2318474" y="762357"/>
                  <a:pt x="2307797" y="773159"/>
                  <a:pt x="2294607" y="773159"/>
                </a:cubicBezTo>
                <a:cubicBezTo>
                  <a:pt x="2281418" y="773159"/>
                  <a:pt x="2270614" y="762482"/>
                  <a:pt x="2270614" y="749293"/>
                </a:cubicBezTo>
                <a:cubicBezTo>
                  <a:pt x="2270614" y="736102"/>
                  <a:pt x="2281166" y="725300"/>
                  <a:pt x="2294355" y="725300"/>
                </a:cubicBezTo>
                <a:close/>
                <a:moveTo>
                  <a:pt x="2659267" y="725050"/>
                </a:moveTo>
                <a:cubicBezTo>
                  <a:pt x="2661403" y="725050"/>
                  <a:pt x="2663035" y="726808"/>
                  <a:pt x="2663035" y="728818"/>
                </a:cubicBezTo>
                <a:cubicBezTo>
                  <a:pt x="2663035" y="730954"/>
                  <a:pt x="2661403" y="732587"/>
                  <a:pt x="2659267" y="732587"/>
                </a:cubicBezTo>
                <a:cubicBezTo>
                  <a:pt x="2657256" y="732587"/>
                  <a:pt x="2655498" y="730954"/>
                  <a:pt x="2655498" y="728818"/>
                </a:cubicBezTo>
                <a:cubicBezTo>
                  <a:pt x="2655498" y="726683"/>
                  <a:pt x="2657131" y="725050"/>
                  <a:pt x="2659267" y="725050"/>
                </a:cubicBezTo>
                <a:close/>
                <a:moveTo>
                  <a:pt x="378476" y="724922"/>
                </a:moveTo>
                <a:cubicBezTo>
                  <a:pt x="385134" y="724922"/>
                  <a:pt x="390661" y="730324"/>
                  <a:pt x="390661" y="737107"/>
                </a:cubicBezTo>
                <a:cubicBezTo>
                  <a:pt x="390661" y="743766"/>
                  <a:pt x="385259" y="749293"/>
                  <a:pt x="378476" y="749293"/>
                </a:cubicBezTo>
                <a:cubicBezTo>
                  <a:pt x="371819" y="749293"/>
                  <a:pt x="366292" y="743766"/>
                  <a:pt x="366292" y="737107"/>
                </a:cubicBezTo>
                <a:cubicBezTo>
                  <a:pt x="366292" y="730324"/>
                  <a:pt x="371819" y="724922"/>
                  <a:pt x="378476" y="724922"/>
                </a:cubicBezTo>
                <a:close/>
                <a:moveTo>
                  <a:pt x="1391436" y="713492"/>
                </a:moveTo>
                <a:cubicBezTo>
                  <a:pt x="1407514" y="713492"/>
                  <a:pt x="1420704" y="726556"/>
                  <a:pt x="1420704" y="742635"/>
                </a:cubicBezTo>
                <a:cubicBezTo>
                  <a:pt x="1420704" y="758714"/>
                  <a:pt x="1407765" y="771903"/>
                  <a:pt x="1391561" y="771903"/>
                </a:cubicBezTo>
                <a:cubicBezTo>
                  <a:pt x="1375483" y="771903"/>
                  <a:pt x="1362294" y="758839"/>
                  <a:pt x="1362294" y="742760"/>
                </a:cubicBezTo>
                <a:cubicBezTo>
                  <a:pt x="1362167" y="726681"/>
                  <a:pt x="1375231" y="713492"/>
                  <a:pt x="1391436" y="713492"/>
                </a:cubicBezTo>
                <a:close/>
                <a:moveTo>
                  <a:pt x="1646184" y="712488"/>
                </a:moveTo>
                <a:cubicBezTo>
                  <a:pt x="1662388" y="712362"/>
                  <a:pt x="1675703" y="725552"/>
                  <a:pt x="1675703" y="741756"/>
                </a:cubicBezTo>
                <a:cubicBezTo>
                  <a:pt x="1675829" y="757960"/>
                  <a:pt x="1662639" y="771276"/>
                  <a:pt x="1646436" y="771276"/>
                </a:cubicBezTo>
                <a:cubicBezTo>
                  <a:pt x="1630231" y="771276"/>
                  <a:pt x="1617042" y="758086"/>
                  <a:pt x="1616916" y="741882"/>
                </a:cubicBezTo>
                <a:cubicBezTo>
                  <a:pt x="1616916" y="725552"/>
                  <a:pt x="1629980" y="712362"/>
                  <a:pt x="1646184" y="712488"/>
                </a:cubicBezTo>
                <a:close/>
                <a:moveTo>
                  <a:pt x="918370" y="706835"/>
                </a:moveTo>
                <a:cubicBezTo>
                  <a:pt x="933696" y="706835"/>
                  <a:pt x="946132" y="719145"/>
                  <a:pt x="946132" y="734470"/>
                </a:cubicBezTo>
                <a:cubicBezTo>
                  <a:pt x="946257" y="749669"/>
                  <a:pt x="933821" y="762231"/>
                  <a:pt x="918622" y="762231"/>
                </a:cubicBezTo>
                <a:cubicBezTo>
                  <a:pt x="903297" y="762231"/>
                  <a:pt x="890861" y="749921"/>
                  <a:pt x="890861" y="734596"/>
                </a:cubicBezTo>
                <a:cubicBezTo>
                  <a:pt x="890736" y="719271"/>
                  <a:pt x="903045" y="706960"/>
                  <a:pt x="918370" y="706835"/>
                </a:cubicBezTo>
                <a:close/>
                <a:moveTo>
                  <a:pt x="278988" y="704950"/>
                </a:moveTo>
                <a:cubicBezTo>
                  <a:pt x="283260" y="704950"/>
                  <a:pt x="286777" y="708342"/>
                  <a:pt x="286777" y="712613"/>
                </a:cubicBezTo>
                <a:cubicBezTo>
                  <a:pt x="286777" y="716884"/>
                  <a:pt x="283260" y="720401"/>
                  <a:pt x="278988" y="720401"/>
                </a:cubicBezTo>
                <a:cubicBezTo>
                  <a:pt x="274718" y="720401"/>
                  <a:pt x="271201" y="716884"/>
                  <a:pt x="271201" y="712613"/>
                </a:cubicBezTo>
                <a:cubicBezTo>
                  <a:pt x="271201" y="708342"/>
                  <a:pt x="274718" y="704824"/>
                  <a:pt x="278988" y="704950"/>
                </a:cubicBezTo>
                <a:close/>
                <a:moveTo>
                  <a:pt x="1476225" y="704699"/>
                </a:moveTo>
                <a:cubicBezTo>
                  <a:pt x="1492303" y="704699"/>
                  <a:pt x="1505492" y="717763"/>
                  <a:pt x="1505492" y="733842"/>
                </a:cubicBezTo>
                <a:cubicBezTo>
                  <a:pt x="1505492" y="749921"/>
                  <a:pt x="1492555" y="763110"/>
                  <a:pt x="1476350" y="763110"/>
                </a:cubicBezTo>
                <a:cubicBezTo>
                  <a:pt x="1460271" y="763110"/>
                  <a:pt x="1447082" y="750046"/>
                  <a:pt x="1447082" y="733967"/>
                </a:cubicBezTo>
                <a:cubicBezTo>
                  <a:pt x="1447082" y="717888"/>
                  <a:pt x="1460021" y="704699"/>
                  <a:pt x="1476225" y="704699"/>
                </a:cubicBezTo>
                <a:close/>
                <a:moveTo>
                  <a:pt x="1561519" y="704574"/>
                </a:moveTo>
                <a:cubicBezTo>
                  <a:pt x="1577473" y="704574"/>
                  <a:pt x="1590537" y="717512"/>
                  <a:pt x="1590537" y="733464"/>
                </a:cubicBezTo>
                <a:cubicBezTo>
                  <a:pt x="1590537" y="749543"/>
                  <a:pt x="1577723" y="762607"/>
                  <a:pt x="1561645" y="762607"/>
                </a:cubicBezTo>
                <a:cubicBezTo>
                  <a:pt x="1545566" y="762607"/>
                  <a:pt x="1532628" y="749670"/>
                  <a:pt x="1532502" y="733716"/>
                </a:cubicBezTo>
                <a:cubicBezTo>
                  <a:pt x="1532502" y="717638"/>
                  <a:pt x="1545441" y="704574"/>
                  <a:pt x="1561519" y="704574"/>
                </a:cubicBezTo>
                <a:close/>
                <a:moveTo>
                  <a:pt x="2119248" y="704449"/>
                </a:moveTo>
                <a:cubicBezTo>
                  <a:pt x="2133442" y="704449"/>
                  <a:pt x="2144998" y="715880"/>
                  <a:pt x="2144998" y="730074"/>
                </a:cubicBezTo>
                <a:cubicBezTo>
                  <a:pt x="2144998" y="744268"/>
                  <a:pt x="2133568" y="755825"/>
                  <a:pt x="2119373" y="755825"/>
                </a:cubicBezTo>
                <a:cubicBezTo>
                  <a:pt x="2105179" y="755825"/>
                  <a:pt x="2093622" y="744394"/>
                  <a:pt x="2093622" y="730200"/>
                </a:cubicBezTo>
                <a:cubicBezTo>
                  <a:pt x="2093622" y="716005"/>
                  <a:pt x="2105053" y="704574"/>
                  <a:pt x="2119248" y="704449"/>
                </a:cubicBezTo>
                <a:close/>
                <a:moveTo>
                  <a:pt x="637872" y="703443"/>
                </a:moveTo>
                <a:cubicBezTo>
                  <a:pt x="649805" y="703443"/>
                  <a:pt x="659603" y="713115"/>
                  <a:pt x="659603" y="725049"/>
                </a:cubicBezTo>
                <a:cubicBezTo>
                  <a:pt x="659603" y="736983"/>
                  <a:pt x="649931" y="746780"/>
                  <a:pt x="637997" y="746780"/>
                </a:cubicBezTo>
                <a:cubicBezTo>
                  <a:pt x="626063" y="746780"/>
                  <a:pt x="616266" y="737108"/>
                  <a:pt x="616266" y="725174"/>
                </a:cubicBezTo>
                <a:cubicBezTo>
                  <a:pt x="616266" y="713240"/>
                  <a:pt x="625938" y="703443"/>
                  <a:pt x="637872" y="703443"/>
                </a:cubicBezTo>
                <a:close/>
                <a:moveTo>
                  <a:pt x="2758626" y="701810"/>
                </a:moveTo>
                <a:cubicBezTo>
                  <a:pt x="2759633" y="701810"/>
                  <a:pt x="2760386" y="702564"/>
                  <a:pt x="2760386" y="703568"/>
                </a:cubicBezTo>
                <a:cubicBezTo>
                  <a:pt x="2760386" y="704574"/>
                  <a:pt x="2759633" y="705327"/>
                  <a:pt x="2758626" y="705327"/>
                </a:cubicBezTo>
                <a:cubicBezTo>
                  <a:pt x="2757621" y="705327"/>
                  <a:pt x="2756868" y="704574"/>
                  <a:pt x="2756868" y="703568"/>
                </a:cubicBezTo>
                <a:cubicBezTo>
                  <a:pt x="2756868" y="702564"/>
                  <a:pt x="2757748" y="701810"/>
                  <a:pt x="2758626" y="701810"/>
                </a:cubicBezTo>
                <a:close/>
                <a:moveTo>
                  <a:pt x="1931076" y="701182"/>
                </a:moveTo>
                <a:cubicBezTo>
                  <a:pt x="1947155" y="701182"/>
                  <a:pt x="1960219" y="714120"/>
                  <a:pt x="1960219" y="730072"/>
                </a:cubicBezTo>
                <a:cubicBezTo>
                  <a:pt x="1960219" y="746152"/>
                  <a:pt x="1947282" y="759215"/>
                  <a:pt x="1931328" y="759215"/>
                </a:cubicBezTo>
                <a:cubicBezTo>
                  <a:pt x="1915250" y="759215"/>
                  <a:pt x="1902186" y="746403"/>
                  <a:pt x="1902186" y="730324"/>
                </a:cubicBezTo>
                <a:cubicBezTo>
                  <a:pt x="1902059" y="714371"/>
                  <a:pt x="1914998" y="701307"/>
                  <a:pt x="1931076" y="701182"/>
                </a:cubicBezTo>
                <a:close/>
                <a:moveTo>
                  <a:pt x="1106415" y="700304"/>
                </a:moveTo>
                <a:cubicBezTo>
                  <a:pt x="1124629" y="700304"/>
                  <a:pt x="1139452" y="715001"/>
                  <a:pt x="1139452" y="733215"/>
                </a:cubicBezTo>
                <a:cubicBezTo>
                  <a:pt x="1139577" y="751430"/>
                  <a:pt x="1124880" y="766252"/>
                  <a:pt x="1106667" y="766252"/>
                </a:cubicBezTo>
                <a:cubicBezTo>
                  <a:pt x="1088453" y="766252"/>
                  <a:pt x="1073755" y="751555"/>
                  <a:pt x="1073630" y="733341"/>
                </a:cubicBezTo>
                <a:cubicBezTo>
                  <a:pt x="1073630" y="715127"/>
                  <a:pt x="1088326" y="700304"/>
                  <a:pt x="1106415" y="700304"/>
                </a:cubicBezTo>
                <a:close/>
                <a:moveTo>
                  <a:pt x="2399747" y="698291"/>
                </a:moveTo>
                <a:cubicBezTo>
                  <a:pt x="2411052" y="698291"/>
                  <a:pt x="2420348" y="707461"/>
                  <a:pt x="2420348" y="718767"/>
                </a:cubicBezTo>
                <a:cubicBezTo>
                  <a:pt x="2420474" y="730072"/>
                  <a:pt x="2411177" y="739368"/>
                  <a:pt x="2399873" y="739368"/>
                </a:cubicBezTo>
                <a:cubicBezTo>
                  <a:pt x="2388566" y="739493"/>
                  <a:pt x="2379272" y="730324"/>
                  <a:pt x="2379272" y="718892"/>
                </a:cubicBezTo>
                <a:cubicBezTo>
                  <a:pt x="2379146" y="707461"/>
                  <a:pt x="2388316" y="698166"/>
                  <a:pt x="2399747" y="698291"/>
                </a:cubicBezTo>
                <a:close/>
                <a:moveTo>
                  <a:pt x="180252" y="685230"/>
                </a:moveTo>
                <a:cubicBezTo>
                  <a:pt x="182137" y="685230"/>
                  <a:pt x="183643" y="686737"/>
                  <a:pt x="183643" y="688496"/>
                </a:cubicBezTo>
                <a:cubicBezTo>
                  <a:pt x="183643" y="690380"/>
                  <a:pt x="182137" y="691887"/>
                  <a:pt x="180252" y="691887"/>
                </a:cubicBezTo>
                <a:cubicBezTo>
                  <a:pt x="178367" y="691887"/>
                  <a:pt x="176860" y="690380"/>
                  <a:pt x="176860" y="688622"/>
                </a:cubicBezTo>
                <a:cubicBezTo>
                  <a:pt x="176860" y="686737"/>
                  <a:pt x="178367" y="685355"/>
                  <a:pt x="180252" y="685230"/>
                </a:cubicBezTo>
                <a:close/>
                <a:moveTo>
                  <a:pt x="533862" y="677567"/>
                </a:moveTo>
                <a:cubicBezTo>
                  <a:pt x="544664" y="677567"/>
                  <a:pt x="553458" y="686234"/>
                  <a:pt x="553458" y="697037"/>
                </a:cubicBezTo>
                <a:cubicBezTo>
                  <a:pt x="553583" y="707714"/>
                  <a:pt x="544916" y="716508"/>
                  <a:pt x="534113" y="716508"/>
                </a:cubicBezTo>
                <a:cubicBezTo>
                  <a:pt x="523310" y="716633"/>
                  <a:pt x="514517" y="707966"/>
                  <a:pt x="514517" y="697163"/>
                </a:cubicBezTo>
                <a:cubicBezTo>
                  <a:pt x="514517" y="686361"/>
                  <a:pt x="523184" y="677567"/>
                  <a:pt x="533862" y="677567"/>
                </a:cubicBezTo>
                <a:close/>
                <a:moveTo>
                  <a:pt x="807829" y="676185"/>
                </a:moveTo>
                <a:cubicBezTo>
                  <a:pt x="820390" y="676185"/>
                  <a:pt x="830691" y="686359"/>
                  <a:pt x="830691" y="698921"/>
                </a:cubicBezTo>
                <a:cubicBezTo>
                  <a:pt x="830691" y="711482"/>
                  <a:pt x="820515" y="721783"/>
                  <a:pt x="807954" y="721783"/>
                </a:cubicBezTo>
                <a:cubicBezTo>
                  <a:pt x="795392" y="721783"/>
                  <a:pt x="785093" y="711607"/>
                  <a:pt x="785093" y="699046"/>
                </a:cubicBezTo>
                <a:cubicBezTo>
                  <a:pt x="785093" y="686485"/>
                  <a:pt x="795142" y="676185"/>
                  <a:pt x="807829" y="676185"/>
                </a:cubicBezTo>
                <a:close/>
                <a:moveTo>
                  <a:pt x="2503503" y="674927"/>
                </a:moveTo>
                <a:cubicBezTo>
                  <a:pt x="2511794" y="674802"/>
                  <a:pt x="2518577" y="681586"/>
                  <a:pt x="2518577" y="689876"/>
                </a:cubicBezTo>
                <a:cubicBezTo>
                  <a:pt x="2518577" y="698292"/>
                  <a:pt x="2511794" y="705075"/>
                  <a:pt x="2503503" y="705075"/>
                </a:cubicBezTo>
                <a:cubicBezTo>
                  <a:pt x="2495212" y="705075"/>
                  <a:pt x="2488429" y="698292"/>
                  <a:pt x="2488429" y="690001"/>
                </a:cubicBezTo>
                <a:cubicBezTo>
                  <a:pt x="2488429" y="681711"/>
                  <a:pt x="2495086" y="674927"/>
                  <a:pt x="2503503" y="674927"/>
                </a:cubicBezTo>
                <a:close/>
                <a:moveTo>
                  <a:pt x="2229538" y="668774"/>
                </a:moveTo>
                <a:cubicBezTo>
                  <a:pt x="2243355" y="668649"/>
                  <a:pt x="2254660" y="679828"/>
                  <a:pt x="2254660" y="693645"/>
                </a:cubicBezTo>
                <a:cubicBezTo>
                  <a:pt x="2254786" y="707463"/>
                  <a:pt x="2243606" y="718642"/>
                  <a:pt x="2229789" y="718768"/>
                </a:cubicBezTo>
                <a:cubicBezTo>
                  <a:pt x="2215972" y="718894"/>
                  <a:pt x="2204666" y="707714"/>
                  <a:pt x="2204666" y="693897"/>
                </a:cubicBezTo>
                <a:cubicBezTo>
                  <a:pt x="2204666" y="680079"/>
                  <a:pt x="2215720" y="668774"/>
                  <a:pt x="2229538" y="668774"/>
                </a:cubicBezTo>
                <a:close/>
                <a:moveTo>
                  <a:pt x="1852567" y="666889"/>
                </a:moveTo>
                <a:cubicBezTo>
                  <a:pt x="1869274" y="666763"/>
                  <a:pt x="1882967" y="680329"/>
                  <a:pt x="1882967" y="697037"/>
                </a:cubicBezTo>
                <a:cubicBezTo>
                  <a:pt x="1882967" y="713743"/>
                  <a:pt x="1869400" y="727435"/>
                  <a:pt x="1852692" y="727435"/>
                </a:cubicBezTo>
                <a:cubicBezTo>
                  <a:pt x="1835986" y="727435"/>
                  <a:pt x="1822294" y="713868"/>
                  <a:pt x="1822294" y="697162"/>
                </a:cubicBezTo>
                <a:cubicBezTo>
                  <a:pt x="1822294" y="680456"/>
                  <a:pt x="1835735" y="666763"/>
                  <a:pt x="1852567" y="666889"/>
                </a:cubicBezTo>
                <a:close/>
                <a:moveTo>
                  <a:pt x="1184925" y="666386"/>
                </a:moveTo>
                <a:cubicBezTo>
                  <a:pt x="1203013" y="666386"/>
                  <a:pt x="1217962" y="681083"/>
                  <a:pt x="1217962" y="699297"/>
                </a:cubicBezTo>
                <a:cubicBezTo>
                  <a:pt x="1217962" y="717512"/>
                  <a:pt x="1203265" y="732334"/>
                  <a:pt x="1185050" y="732334"/>
                </a:cubicBezTo>
                <a:cubicBezTo>
                  <a:pt x="1166961" y="732460"/>
                  <a:pt x="1152014" y="717762"/>
                  <a:pt x="1152014" y="699548"/>
                </a:cubicBezTo>
                <a:cubicBezTo>
                  <a:pt x="1151887" y="681334"/>
                  <a:pt x="1166585" y="666511"/>
                  <a:pt x="1184925" y="666386"/>
                </a:cubicBezTo>
                <a:close/>
                <a:moveTo>
                  <a:pt x="989970" y="660482"/>
                </a:moveTo>
                <a:cubicBezTo>
                  <a:pt x="1005294" y="660356"/>
                  <a:pt x="1017604" y="672667"/>
                  <a:pt x="1017730" y="687991"/>
                </a:cubicBezTo>
                <a:cubicBezTo>
                  <a:pt x="1017730" y="703317"/>
                  <a:pt x="1005420" y="715753"/>
                  <a:pt x="990095" y="715753"/>
                </a:cubicBezTo>
                <a:cubicBezTo>
                  <a:pt x="974771" y="715878"/>
                  <a:pt x="962335" y="703567"/>
                  <a:pt x="962335" y="688243"/>
                </a:cubicBezTo>
                <a:cubicBezTo>
                  <a:pt x="962335" y="672917"/>
                  <a:pt x="974644" y="660482"/>
                  <a:pt x="989970" y="660482"/>
                </a:cubicBezTo>
                <a:close/>
                <a:moveTo>
                  <a:pt x="431487" y="659228"/>
                </a:moveTo>
                <a:cubicBezTo>
                  <a:pt x="437517" y="659228"/>
                  <a:pt x="442542" y="664126"/>
                  <a:pt x="442542" y="670282"/>
                </a:cubicBezTo>
                <a:cubicBezTo>
                  <a:pt x="442542" y="676311"/>
                  <a:pt x="437517" y="681336"/>
                  <a:pt x="431487" y="681336"/>
                </a:cubicBezTo>
                <a:cubicBezTo>
                  <a:pt x="425458" y="681336"/>
                  <a:pt x="420433" y="676437"/>
                  <a:pt x="420433" y="670282"/>
                </a:cubicBezTo>
                <a:cubicBezTo>
                  <a:pt x="420433" y="664126"/>
                  <a:pt x="425332" y="659102"/>
                  <a:pt x="431487" y="659228"/>
                </a:cubicBezTo>
                <a:close/>
                <a:moveTo>
                  <a:pt x="2047397" y="657217"/>
                </a:moveTo>
                <a:cubicBezTo>
                  <a:pt x="2062345" y="657217"/>
                  <a:pt x="2074656" y="669276"/>
                  <a:pt x="2074656" y="684350"/>
                </a:cubicBezTo>
                <a:cubicBezTo>
                  <a:pt x="2074656" y="699297"/>
                  <a:pt x="2062597" y="711608"/>
                  <a:pt x="2047523" y="711608"/>
                </a:cubicBezTo>
                <a:cubicBezTo>
                  <a:pt x="2032574" y="711608"/>
                  <a:pt x="2020390" y="699549"/>
                  <a:pt x="2020265" y="684475"/>
                </a:cubicBezTo>
                <a:cubicBezTo>
                  <a:pt x="2020139" y="669402"/>
                  <a:pt x="2032324" y="657091"/>
                  <a:pt x="2047397" y="657217"/>
                </a:cubicBezTo>
                <a:close/>
                <a:moveTo>
                  <a:pt x="2605754" y="656338"/>
                </a:moveTo>
                <a:cubicBezTo>
                  <a:pt x="2609146" y="656338"/>
                  <a:pt x="2611784" y="658975"/>
                  <a:pt x="2611784" y="662241"/>
                </a:cubicBezTo>
                <a:cubicBezTo>
                  <a:pt x="2611784" y="665633"/>
                  <a:pt x="2609146" y="668270"/>
                  <a:pt x="2605880" y="668270"/>
                </a:cubicBezTo>
                <a:cubicBezTo>
                  <a:pt x="2602488" y="668270"/>
                  <a:pt x="2599850" y="665633"/>
                  <a:pt x="2599850" y="662367"/>
                </a:cubicBezTo>
                <a:cubicBezTo>
                  <a:pt x="2599850" y="658975"/>
                  <a:pt x="2602614" y="656338"/>
                  <a:pt x="2605754" y="656338"/>
                </a:cubicBezTo>
                <a:close/>
                <a:moveTo>
                  <a:pt x="699423" y="646664"/>
                </a:moveTo>
                <a:cubicBezTo>
                  <a:pt x="710225" y="646539"/>
                  <a:pt x="719019" y="655206"/>
                  <a:pt x="719019" y="666010"/>
                </a:cubicBezTo>
                <a:cubicBezTo>
                  <a:pt x="719144" y="676813"/>
                  <a:pt x="710350" y="685607"/>
                  <a:pt x="699674" y="685607"/>
                </a:cubicBezTo>
                <a:cubicBezTo>
                  <a:pt x="688871" y="685732"/>
                  <a:pt x="680078" y="677065"/>
                  <a:pt x="680078" y="666261"/>
                </a:cubicBezTo>
                <a:cubicBezTo>
                  <a:pt x="680078" y="655458"/>
                  <a:pt x="688745" y="646789"/>
                  <a:pt x="699423" y="646664"/>
                </a:cubicBezTo>
                <a:close/>
                <a:moveTo>
                  <a:pt x="2337693" y="643022"/>
                </a:moveTo>
                <a:cubicBezTo>
                  <a:pt x="2347240" y="643022"/>
                  <a:pt x="2355029" y="650684"/>
                  <a:pt x="2355029" y="660230"/>
                </a:cubicBezTo>
                <a:cubicBezTo>
                  <a:pt x="2355029" y="669777"/>
                  <a:pt x="2347365" y="677565"/>
                  <a:pt x="2337820" y="677565"/>
                </a:cubicBezTo>
                <a:cubicBezTo>
                  <a:pt x="2328273" y="677565"/>
                  <a:pt x="2320484" y="669903"/>
                  <a:pt x="2320484" y="660357"/>
                </a:cubicBezTo>
                <a:cubicBezTo>
                  <a:pt x="2320484" y="650810"/>
                  <a:pt x="2328146" y="643022"/>
                  <a:pt x="2337693" y="643022"/>
                </a:cubicBezTo>
                <a:close/>
                <a:moveTo>
                  <a:pt x="1771421" y="640761"/>
                </a:moveTo>
                <a:cubicBezTo>
                  <a:pt x="1788129" y="640635"/>
                  <a:pt x="1801694" y="654201"/>
                  <a:pt x="1801821" y="670909"/>
                </a:cubicBezTo>
                <a:cubicBezTo>
                  <a:pt x="1801821" y="687615"/>
                  <a:pt x="1788254" y="701182"/>
                  <a:pt x="1771546" y="701307"/>
                </a:cubicBezTo>
                <a:cubicBezTo>
                  <a:pt x="1754840" y="701307"/>
                  <a:pt x="1741148" y="687740"/>
                  <a:pt x="1741148" y="671034"/>
                </a:cubicBezTo>
                <a:cubicBezTo>
                  <a:pt x="1741148" y="654328"/>
                  <a:pt x="1754589" y="640761"/>
                  <a:pt x="1771421" y="640761"/>
                </a:cubicBezTo>
                <a:close/>
                <a:moveTo>
                  <a:pt x="1265821" y="640259"/>
                </a:moveTo>
                <a:cubicBezTo>
                  <a:pt x="1283785" y="640133"/>
                  <a:pt x="1298356" y="654704"/>
                  <a:pt x="1298481" y="672667"/>
                </a:cubicBezTo>
                <a:cubicBezTo>
                  <a:pt x="1298481" y="690630"/>
                  <a:pt x="1284035" y="705327"/>
                  <a:pt x="1266073" y="705327"/>
                </a:cubicBezTo>
                <a:cubicBezTo>
                  <a:pt x="1248110" y="705452"/>
                  <a:pt x="1233539" y="690881"/>
                  <a:pt x="1233414" y="672919"/>
                </a:cubicBezTo>
                <a:cubicBezTo>
                  <a:pt x="1233287" y="654956"/>
                  <a:pt x="1247858" y="640259"/>
                  <a:pt x="1265821" y="640259"/>
                </a:cubicBezTo>
                <a:close/>
                <a:moveTo>
                  <a:pt x="329990" y="637872"/>
                </a:moveTo>
                <a:cubicBezTo>
                  <a:pt x="333508" y="637872"/>
                  <a:pt x="336397" y="640761"/>
                  <a:pt x="336397" y="644278"/>
                </a:cubicBezTo>
                <a:cubicBezTo>
                  <a:pt x="336397" y="647795"/>
                  <a:pt x="333508" y="650684"/>
                  <a:pt x="329990" y="650684"/>
                </a:cubicBezTo>
                <a:cubicBezTo>
                  <a:pt x="326473" y="650684"/>
                  <a:pt x="323584" y="647795"/>
                  <a:pt x="323584" y="644278"/>
                </a:cubicBezTo>
                <a:cubicBezTo>
                  <a:pt x="323584" y="640761"/>
                  <a:pt x="326473" y="637872"/>
                  <a:pt x="329990" y="637872"/>
                </a:cubicBezTo>
                <a:close/>
                <a:moveTo>
                  <a:pt x="2707126" y="633225"/>
                </a:moveTo>
                <a:cubicBezTo>
                  <a:pt x="2708382" y="633225"/>
                  <a:pt x="2709387" y="634230"/>
                  <a:pt x="2709387" y="635487"/>
                </a:cubicBezTo>
                <a:cubicBezTo>
                  <a:pt x="2709387" y="636742"/>
                  <a:pt x="2708382" y="637747"/>
                  <a:pt x="2707126" y="637747"/>
                </a:cubicBezTo>
                <a:cubicBezTo>
                  <a:pt x="2705870" y="637873"/>
                  <a:pt x="2704865" y="636868"/>
                  <a:pt x="2704865" y="635612"/>
                </a:cubicBezTo>
                <a:cubicBezTo>
                  <a:pt x="2704991" y="634355"/>
                  <a:pt x="2705870" y="633477"/>
                  <a:pt x="2707126" y="633225"/>
                </a:cubicBezTo>
                <a:close/>
                <a:moveTo>
                  <a:pt x="876288" y="627321"/>
                </a:moveTo>
                <a:cubicBezTo>
                  <a:pt x="887720" y="627321"/>
                  <a:pt x="897141" y="636617"/>
                  <a:pt x="897141" y="648047"/>
                </a:cubicBezTo>
                <a:cubicBezTo>
                  <a:pt x="897141" y="659479"/>
                  <a:pt x="887845" y="668900"/>
                  <a:pt x="876414" y="668900"/>
                </a:cubicBezTo>
                <a:cubicBezTo>
                  <a:pt x="864984" y="668900"/>
                  <a:pt x="855562" y="659604"/>
                  <a:pt x="855562" y="648173"/>
                </a:cubicBezTo>
                <a:cubicBezTo>
                  <a:pt x="855437" y="636617"/>
                  <a:pt x="864732" y="627321"/>
                  <a:pt x="876288" y="627321"/>
                </a:cubicBezTo>
                <a:close/>
                <a:moveTo>
                  <a:pt x="1688265" y="624055"/>
                </a:moveTo>
                <a:cubicBezTo>
                  <a:pt x="1703841" y="624055"/>
                  <a:pt x="1716655" y="636616"/>
                  <a:pt x="1716655" y="652318"/>
                </a:cubicBezTo>
                <a:cubicBezTo>
                  <a:pt x="1716655" y="667894"/>
                  <a:pt x="1703966" y="680582"/>
                  <a:pt x="1688390" y="680707"/>
                </a:cubicBezTo>
                <a:cubicBezTo>
                  <a:pt x="1672814" y="680707"/>
                  <a:pt x="1660002" y="668146"/>
                  <a:pt x="1660002" y="652443"/>
                </a:cubicBezTo>
                <a:cubicBezTo>
                  <a:pt x="1659876" y="636742"/>
                  <a:pt x="1672563" y="624055"/>
                  <a:pt x="1688265" y="624055"/>
                </a:cubicBezTo>
                <a:close/>
                <a:moveTo>
                  <a:pt x="1348852" y="624055"/>
                </a:moveTo>
                <a:cubicBezTo>
                  <a:pt x="1365056" y="624055"/>
                  <a:pt x="1378372" y="637119"/>
                  <a:pt x="1378372" y="653449"/>
                </a:cubicBezTo>
                <a:cubicBezTo>
                  <a:pt x="1378498" y="669653"/>
                  <a:pt x="1365308" y="682843"/>
                  <a:pt x="1349103" y="682968"/>
                </a:cubicBezTo>
                <a:cubicBezTo>
                  <a:pt x="1332899" y="683094"/>
                  <a:pt x="1319710" y="669904"/>
                  <a:pt x="1319585" y="653700"/>
                </a:cubicBezTo>
                <a:cubicBezTo>
                  <a:pt x="1319458" y="637371"/>
                  <a:pt x="1332648" y="624180"/>
                  <a:pt x="1348852" y="624055"/>
                </a:cubicBezTo>
                <a:close/>
                <a:moveTo>
                  <a:pt x="1065086" y="622548"/>
                </a:moveTo>
                <a:cubicBezTo>
                  <a:pt x="1078905" y="622548"/>
                  <a:pt x="1090336" y="633727"/>
                  <a:pt x="1090336" y="647671"/>
                </a:cubicBezTo>
                <a:cubicBezTo>
                  <a:pt x="1090336" y="661614"/>
                  <a:pt x="1079155" y="672919"/>
                  <a:pt x="1065213" y="673045"/>
                </a:cubicBezTo>
                <a:cubicBezTo>
                  <a:pt x="1051269" y="673045"/>
                  <a:pt x="1039838" y="661865"/>
                  <a:pt x="1039838" y="647922"/>
                </a:cubicBezTo>
                <a:cubicBezTo>
                  <a:pt x="1039838" y="633979"/>
                  <a:pt x="1051144" y="622548"/>
                  <a:pt x="1065086" y="622548"/>
                </a:cubicBezTo>
                <a:close/>
                <a:moveTo>
                  <a:pt x="2160829" y="622045"/>
                </a:moveTo>
                <a:cubicBezTo>
                  <a:pt x="2172638" y="621920"/>
                  <a:pt x="2182310" y="631592"/>
                  <a:pt x="2182310" y="643399"/>
                </a:cubicBezTo>
                <a:cubicBezTo>
                  <a:pt x="2182435" y="655333"/>
                  <a:pt x="2172888" y="664880"/>
                  <a:pt x="2160956" y="665005"/>
                </a:cubicBezTo>
                <a:cubicBezTo>
                  <a:pt x="2149147" y="665005"/>
                  <a:pt x="2139475" y="655333"/>
                  <a:pt x="2139475" y="643526"/>
                </a:cubicBezTo>
                <a:cubicBezTo>
                  <a:pt x="2139349" y="631592"/>
                  <a:pt x="2148896" y="621920"/>
                  <a:pt x="2160829" y="622045"/>
                </a:cubicBezTo>
                <a:close/>
                <a:moveTo>
                  <a:pt x="1971902" y="620914"/>
                </a:moveTo>
                <a:cubicBezTo>
                  <a:pt x="1984966" y="620914"/>
                  <a:pt x="1995518" y="631340"/>
                  <a:pt x="1995518" y="644279"/>
                </a:cubicBezTo>
                <a:cubicBezTo>
                  <a:pt x="1995644" y="657343"/>
                  <a:pt x="1985092" y="667894"/>
                  <a:pt x="1972154" y="667894"/>
                </a:cubicBezTo>
                <a:cubicBezTo>
                  <a:pt x="1959215" y="668020"/>
                  <a:pt x="1948664" y="657468"/>
                  <a:pt x="1948664" y="644530"/>
                </a:cubicBezTo>
                <a:cubicBezTo>
                  <a:pt x="1948538" y="631591"/>
                  <a:pt x="1959090" y="621039"/>
                  <a:pt x="1971902" y="620914"/>
                </a:cubicBezTo>
                <a:close/>
                <a:moveTo>
                  <a:pt x="593153" y="618026"/>
                </a:moveTo>
                <a:cubicBezTo>
                  <a:pt x="602825" y="618026"/>
                  <a:pt x="610739" y="625813"/>
                  <a:pt x="610739" y="635487"/>
                </a:cubicBezTo>
                <a:cubicBezTo>
                  <a:pt x="610739" y="645159"/>
                  <a:pt x="602950" y="653073"/>
                  <a:pt x="593278" y="653073"/>
                </a:cubicBezTo>
                <a:cubicBezTo>
                  <a:pt x="583606" y="653073"/>
                  <a:pt x="575692" y="645284"/>
                  <a:pt x="575692" y="635612"/>
                </a:cubicBezTo>
                <a:cubicBezTo>
                  <a:pt x="575692" y="625940"/>
                  <a:pt x="583479" y="618151"/>
                  <a:pt x="593153" y="618026"/>
                </a:cubicBezTo>
                <a:close/>
                <a:moveTo>
                  <a:pt x="229493" y="616645"/>
                </a:moveTo>
                <a:cubicBezTo>
                  <a:pt x="230874" y="616645"/>
                  <a:pt x="232005" y="617650"/>
                  <a:pt x="232005" y="619032"/>
                </a:cubicBezTo>
                <a:cubicBezTo>
                  <a:pt x="231878" y="620288"/>
                  <a:pt x="230874" y="621419"/>
                  <a:pt x="229493" y="621419"/>
                </a:cubicBezTo>
                <a:cubicBezTo>
                  <a:pt x="228237" y="621419"/>
                  <a:pt x="227107" y="620413"/>
                  <a:pt x="227107" y="619032"/>
                </a:cubicBezTo>
                <a:cubicBezTo>
                  <a:pt x="227107" y="617775"/>
                  <a:pt x="228111" y="616645"/>
                  <a:pt x="229493" y="616645"/>
                </a:cubicBezTo>
                <a:close/>
                <a:moveTo>
                  <a:pt x="2443962" y="616017"/>
                </a:moveTo>
                <a:cubicBezTo>
                  <a:pt x="2451122" y="616017"/>
                  <a:pt x="2456902" y="621795"/>
                  <a:pt x="2456902" y="628830"/>
                </a:cubicBezTo>
                <a:cubicBezTo>
                  <a:pt x="2456902" y="635990"/>
                  <a:pt x="2451122" y="641768"/>
                  <a:pt x="2444088" y="641768"/>
                </a:cubicBezTo>
                <a:cubicBezTo>
                  <a:pt x="2436928" y="641768"/>
                  <a:pt x="2431150" y="635990"/>
                  <a:pt x="2431150" y="628956"/>
                </a:cubicBezTo>
                <a:cubicBezTo>
                  <a:pt x="2431023" y="621795"/>
                  <a:pt x="2436802" y="616017"/>
                  <a:pt x="2443962" y="616017"/>
                </a:cubicBezTo>
                <a:close/>
                <a:moveTo>
                  <a:pt x="1433517" y="612623"/>
                </a:moveTo>
                <a:cubicBezTo>
                  <a:pt x="1449596" y="612623"/>
                  <a:pt x="1462785" y="625687"/>
                  <a:pt x="1462785" y="641766"/>
                </a:cubicBezTo>
                <a:cubicBezTo>
                  <a:pt x="1462785" y="657845"/>
                  <a:pt x="1449721" y="671034"/>
                  <a:pt x="1433643" y="671034"/>
                </a:cubicBezTo>
                <a:cubicBezTo>
                  <a:pt x="1417439" y="671034"/>
                  <a:pt x="1404375" y="658095"/>
                  <a:pt x="1404250" y="641891"/>
                </a:cubicBezTo>
                <a:cubicBezTo>
                  <a:pt x="1404123" y="625812"/>
                  <a:pt x="1417187" y="612623"/>
                  <a:pt x="1433517" y="612623"/>
                </a:cubicBezTo>
                <a:close/>
                <a:moveTo>
                  <a:pt x="1603726" y="611870"/>
                </a:moveTo>
                <a:cubicBezTo>
                  <a:pt x="1619804" y="611870"/>
                  <a:pt x="1632994" y="624934"/>
                  <a:pt x="1632994" y="641013"/>
                </a:cubicBezTo>
                <a:cubicBezTo>
                  <a:pt x="1632994" y="657217"/>
                  <a:pt x="1620055" y="670407"/>
                  <a:pt x="1603851" y="670407"/>
                </a:cubicBezTo>
                <a:cubicBezTo>
                  <a:pt x="1587773" y="670407"/>
                  <a:pt x="1574709" y="657343"/>
                  <a:pt x="1574584" y="641264"/>
                </a:cubicBezTo>
                <a:cubicBezTo>
                  <a:pt x="1574457" y="625186"/>
                  <a:pt x="1587521" y="611995"/>
                  <a:pt x="1603726" y="611870"/>
                </a:cubicBezTo>
                <a:close/>
                <a:moveTo>
                  <a:pt x="1518558" y="608478"/>
                </a:moveTo>
                <a:cubicBezTo>
                  <a:pt x="1534636" y="608478"/>
                  <a:pt x="1547826" y="621542"/>
                  <a:pt x="1547826" y="637621"/>
                </a:cubicBezTo>
                <a:cubicBezTo>
                  <a:pt x="1547826" y="653700"/>
                  <a:pt x="1534762" y="666889"/>
                  <a:pt x="1518683" y="666889"/>
                </a:cubicBezTo>
                <a:cubicBezTo>
                  <a:pt x="1502605" y="666889"/>
                  <a:pt x="1489416" y="653825"/>
                  <a:pt x="1489416" y="637746"/>
                </a:cubicBezTo>
                <a:cubicBezTo>
                  <a:pt x="1489289" y="621667"/>
                  <a:pt x="1502353" y="608478"/>
                  <a:pt x="1518558" y="608478"/>
                </a:cubicBezTo>
                <a:close/>
                <a:moveTo>
                  <a:pt x="2548475" y="593152"/>
                </a:moveTo>
                <a:cubicBezTo>
                  <a:pt x="2551866" y="593027"/>
                  <a:pt x="2554505" y="595789"/>
                  <a:pt x="2554505" y="599055"/>
                </a:cubicBezTo>
                <a:cubicBezTo>
                  <a:pt x="2554630" y="602447"/>
                  <a:pt x="2551866" y="605084"/>
                  <a:pt x="2548601" y="605084"/>
                </a:cubicBezTo>
                <a:cubicBezTo>
                  <a:pt x="2545209" y="605210"/>
                  <a:pt x="2542571" y="602447"/>
                  <a:pt x="2542571" y="599181"/>
                </a:cubicBezTo>
                <a:cubicBezTo>
                  <a:pt x="2542571" y="595916"/>
                  <a:pt x="2545335" y="593152"/>
                  <a:pt x="2548475" y="593152"/>
                </a:cubicBezTo>
                <a:close/>
                <a:moveTo>
                  <a:pt x="764994" y="591771"/>
                </a:moveTo>
                <a:cubicBezTo>
                  <a:pt x="776047" y="591771"/>
                  <a:pt x="784966" y="600690"/>
                  <a:pt x="784966" y="611618"/>
                </a:cubicBezTo>
                <a:cubicBezTo>
                  <a:pt x="784966" y="622672"/>
                  <a:pt x="776047" y="631591"/>
                  <a:pt x="765119" y="631591"/>
                </a:cubicBezTo>
                <a:cubicBezTo>
                  <a:pt x="754065" y="631591"/>
                  <a:pt x="745146" y="622798"/>
                  <a:pt x="745146" y="611744"/>
                </a:cubicBezTo>
                <a:cubicBezTo>
                  <a:pt x="745146" y="600690"/>
                  <a:pt x="754065" y="591771"/>
                  <a:pt x="764994" y="591771"/>
                </a:cubicBezTo>
                <a:close/>
                <a:moveTo>
                  <a:pt x="488264" y="591268"/>
                </a:moveTo>
                <a:cubicBezTo>
                  <a:pt x="496680" y="591268"/>
                  <a:pt x="503589" y="598052"/>
                  <a:pt x="503589" y="606467"/>
                </a:cubicBezTo>
                <a:cubicBezTo>
                  <a:pt x="503589" y="614883"/>
                  <a:pt x="496805" y="621792"/>
                  <a:pt x="488390" y="621792"/>
                </a:cubicBezTo>
                <a:cubicBezTo>
                  <a:pt x="479974" y="621792"/>
                  <a:pt x="473065" y="615008"/>
                  <a:pt x="473065" y="606593"/>
                </a:cubicBezTo>
                <a:cubicBezTo>
                  <a:pt x="473065" y="598177"/>
                  <a:pt x="479849" y="591393"/>
                  <a:pt x="488264" y="591268"/>
                </a:cubicBezTo>
                <a:close/>
                <a:moveTo>
                  <a:pt x="2271745" y="586245"/>
                </a:moveTo>
                <a:cubicBezTo>
                  <a:pt x="2282798" y="586245"/>
                  <a:pt x="2291717" y="595039"/>
                  <a:pt x="2291717" y="606093"/>
                </a:cubicBezTo>
                <a:cubicBezTo>
                  <a:pt x="2291717" y="617147"/>
                  <a:pt x="2282925" y="626065"/>
                  <a:pt x="2271871" y="626065"/>
                </a:cubicBezTo>
                <a:cubicBezTo>
                  <a:pt x="2260942" y="626065"/>
                  <a:pt x="2251897" y="617272"/>
                  <a:pt x="2251897" y="606218"/>
                </a:cubicBezTo>
                <a:cubicBezTo>
                  <a:pt x="2251897" y="595289"/>
                  <a:pt x="2260816" y="586370"/>
                  <a:pt x="2271745" y="586245"/>
                </a:cubicBezTo>
                <a:close/>
                <a:moveTo>
                  <a:pt x="1893519" y="586119"/>
                </a:moveTo>
                <a:cubicBezTo>
                  <a:pt x="1907211" y="586119"/>
                  <a:pt x="1918392" y="597173"/>
                  <a:pt x="1918392" y="610864"/>
                </a:cubicBezTo>
                <a:cubicBezTo>
                  <a:pt x="1918518" y="624557"/>
                  <a:pt x="1907463" y="635736"/>
                  <a:pt x="1893770" y="635736"/>
                </a:cubicBezTo>
                <a:cubicBezTo>
                  <a:pt x="1880078" y="635736"/>
                  <a:pt x="1868898" y="624682"/>
                  <a:pt x="1868898" y="610990"/>
                </a:cubicBezTo>
                <a:cubicBezTo>
                  <a:pt x="1868898" y="597298"/>
                  <a:pt x="1879953" y="586244"/>
                  <a:pt x="1893519" y="586119"/>
                </a:cubicBezTo>
                <a:close/>
                <a:moveTo>
                  <a:pt x="1143221" y="585363"/>
                </a:moveTo>
                <a:cubicBezTo>
                  <a:pt x="1158798" y="585363"/>
                  <a:pt x="1171610" y="597924"/>
                  <a:pt x="1171610" y="613626"/>
                </a:cubicBezTo>
                <a:cubicBezTo>
                  <a:pt x="1171610" y="629202"/>
                  <a:pt x="1158923" y="642015"/>
                  <a:pt x="1143347" y="642015"/>
                </a:cubicBezTo>
                <a:cubicBezTo>
                  <a:pt x="1127770" y="642015"/>
                  <a:pt x="1114958" y="629454"/>
                  <a:pt x="1114958" y="613752"/>
                </a:cubicBezTo>
                <a:cubicBezTo>
                  <a:pt x="1114831" y="598176"/>
                  <a:pt x="1127520" y="585363"/>
                  <a:pt x="1143221" y="585363"/>
                </a:cubicBezTo>
                <a:close/>
                <a:moveTo>
                  <a:pt x="948267" y="579965"/>
                </a:moveTo>
                <a:cubicBezTo>
                  <a:pt x="960704" y="579840"/>
                  <a:pt x="970753" y="589889"/>
                  <a:pt x="970753" y="602198"/>
                </a:cubicBezTo>
                <a:cubicBezTo>
                  <a:pt x="970878" y="614634"/>
                  <a:pt x="960954" y="624558"/>
                  <a:pt x="948519" y="624683"/>
                </a:cubicBezTo>
                <a:cubicBezTo>
                  <a:pt x="936083" y="624808"/>
                  <a:pt x="926034" y="614759"/>
                  <a:pt x="926034" y="602450"/>
                </a:cubicBezTo>
                <a:cubicBezTo>
                  <a:pt x="925909" y="590139"/>
                  <a:pt x="935958" y="580090"/>
                  <a:pt x="948267" y="579965"/>
                </a:cubicBezTo>
                <a:close/>
                <a:moveTo>
                  <a:pt x="2088346" y="575943"/>
                </a:moveTo>
                <a:cubicBezTo>
                  <a:pt x="2100782" y="575818"/>
                  <a:pt x="2110831" y="585867"/>
                  <a:pt x="2110831" y="598176"/>
                </a:cubicBezTo>
                <a:cubicBezTo>
                  <a:pt x="2110957" y="610612"/>
                  <a:pt x="2100907" y="620661"/>
                  <a:pt x="2088598" y="620661"/>
                </a:cubicBezTo>
                <a:cubicBezTo>
                  <a:pt x="2076161" y="620786"/>
                  <a:pt x="2066112" y="610737"/>
                  <a:pt x="2066112" y="598428"/>
                </a:cubicBezTo>
                <a:cubicBezTo>
                  <a:pt x="2066112" y="585992"/>
                  <a:pt x="2076036" y="575943"/>
                  <a:pt x="2088346" y="575943"/>
                </a:cubicBezTo>
                <a:close/>
                <a:moveTo>
                  <a:pt x="2651981" y="568407"/>
                </a:moveTo>
                <a:cubicBezTo>
                  <a:pt x="2653237" y="568407"/>
                  <a:pt x="2654242" y="569412"/>
                  <a:pt x="2654242" y="570669"/>
                </a:cubicBezTo>
                <a:cubicBezTo>
                  <a:pt x="2654242" y="571924"/>
                  <a:pt x="2653237" y="572929"/>
                  <a:pt x="2651981" y="572929"/>
                </a:cubicBezTo>
                <a:cubicBezTo>
                  <a:pt x="2650725" y="572929"/>
                  <a:pt x="2649720" y="571924"/>
                  <a:pt x="2649720" y="570669"/>
                </a:cubicBezTo>
                <a:cubicBezTo>
                  <a:pt x="2649720" y="569412"/>
                  <a:pt x="2650725" y="568532"/>
                  <a:pt x="2651981" y="568407"/>
                </a:cubicBezTo>
                <a:close/>
                <a:moveTo>
                  <a:pt x="384756" y="567904"/>
                </a:moveTo>
                <a:cubicBezTo>
                  <a:pt x="390785" y="567904"/>
                  <a:pt x="395810" y="572802"/>
                  <a:pt x="395810" y="578958"/>
                </a:cubicBezTo>
                <a:cubicBezTo>
                  <a:pt x="395810" y="584987"/>
                  <a:pt x="390910" y="590012"/>
                  <a:pt x="384756" y="590012"/>
                </a:cubicBezTo>
                <a:cubicBezTo>
                  <a:pt x="378726" y="590012"/>
                  <a:pt x="373702" y="585113"/>
                  <a:pt x="373702" y="578958"/>
                </a:cubicBezTo>
                <a:cubicBezTo>
                  <a:pt x="373702" y="572802"/>
                  <a:pt x="378601" y="567778"/>
                  <a:pt x="384756" y="567904"/>
                </a:cubicBezTo>
                <a:close/>
                <a:moveTo>
                  <a:pt x="655960" y="558483"/>
                </a:moveTo>
                <a:cubicBezTo>
                  <a:pt x="666762" y="558358"/>
                  <a:pt x="675554" y="567025"/>
                  <a:pt x="675554" y="577829"/>
                </a:cubicBezTo>
                <a:cubicBezTo>
                  <a:pt x="675681" y="588632"/>
                  <a:pt x="667013" y="597426"/>
                  <a:pt x="656210" y="597426"/>
                </a:cubicBezTo>
                <a:cubicBezTo>
                  <a:pt x="645408" y="597551"/>
                  <a:pt x="636614" y="588884"/>
                  <a:pt x="636614" y="578080"/>
                </a:cubicBezTo>
                <a:cubicBezTo>
                  <a:pt x="636489" y="567403"/>
                  <a:pt x="645281" y="558608"/>
                  <a:pt x="655960" y="558483"/>
                </a:cubicBezTo>
                <a:close/>
                <a:moveTo>
                  <a:pt x="1812749" y="557102"/>
                </a:moveTo>
                <a:cubicBezTo>
                  <a:pt x="1827571" y="556977"/>
                  <a:pt x="1839630" y="568909"/>
                  <a:pt x="1839630" y="583733"/>
                </a:cubicBezTo>
                <a:cubicBezTo>
                  <a:pt x="1839757" y="598555"/>
                  <a:pt x="1827823" y="610614"/>
                  <a:pt x="1813000" y="610614"/>
                </a:cubicBezTo>
                <a:cubicBezTo>
                  <a:pt x="1798178" y="610740"/>
                  <a:pt x="1786119" y="598806"/>
                  <a:pt x="1786119" y="583983"/>
                </a:cubicBezTo>
                <a:cubicBezTo>
                  <a:pt x="1785992" y="569161"/>
                  <a:pt x="1797926" y="557227"/>
                  <a:pt x="1812749" y="557102"/>
                </a:cubicBezTo>
                <a:close/>
                <a:moveTo>
                  <a:pt x="1223740" y="556348"/>
                </a:moveTo>
                <a:cubicBezTo>
                  <a:pt x="1240196" y="556222"/>
                  <a:pt x="1253385" y="569538"/>
                  <a:pt x="1253510" y="585867"/>
                </a:cubicBezTo>
                <a:cubicBezTo>
                  <a:pt x="1253636" y="602323"/>
                  <a:pt x="1240321" y="615639"/>
                  <a:pt x="1223991" y="615639"/>
                </a:cubicBezTo>
                <a:cubicBezTo>
                  <a:pt x="1207661" y="615764"/>
                  <a:pt x="1194220" y="602448"/>
                  <a:pt x="1194220" y="586119"/>
                </a:cubicBezTo>
                <a:cubicBezTo>
                  <a:pt x="1194220" y="569788"/>
                  <a:pt x="1207409" y="556473"/>
                  <a:pt x="1223740" y="556348"/>
                </a:cubicBezTo>
                <a:close/>
                <a:moveTo>
                  <a:pt x="2380527" y="554463"/>
                </a:moveTo>
                <a:cubicBezTo>
                  <a:pt x="2390074" y="554463"/>
                  <a:pt x="2397863" y="562125"/>
                  <a:pt x="2397863" y="571671"/>
                </a:cubicBezTo>
                <a:cubicBezTo>
                  <a:pt x="2397863" y="581218"/>
                  <a:pt x="2390199" y="589006"/>
                  <a:pt x="2380654" y="589006"/>
                </a:cubicBezTo>
                <a:cubicBezTo>
                  <a:pt x="2371106" y="589006"/>
                  <a:pt x="2363318" y="581343"/>
                  <a:pt x="2363318" y="571798"/>
                </a:cubicBezTo>
                <a:cubicBezTo>
                  <a:pt x="2363318" y="562250"/>
                  <a:pt x="2370980" y="554588"/>
                  <a:pt x="2380527" y="554463"/>
                </a:cubicBezTo>
                <a:close/>
                <a:moveTo>
                  <a:pt x="282253" y="547808"/>
                </a:moveTo>
                <a:cubicBezTo>
                  <a:pt x="284765" y="547808"/>
                  <a:pt x="286775" y="549818"/>
                  <a:pt x="286775" y="552205"/>
                </a:cubicBezTo>
                <a:cubicBezTo>
                  <a:pt x="286775" y="554591"/>
                  <a:pt x="284891" y="556601"/>
                  <a:pt x="282378" y="556601"/>
                </a:cubicBezTo>
                <a:cubicBezTo>
                  <a:pt x="279992" y="556601"/>
                  <a:pt x="277982" y="554717"/>
                  <a:pt x="277982" y="552205"/>
                </a:cubicBezTo>
                <a:cubicBezTo>
                  <a:pt x="277982" y="549818"/>
                  <a:pt x="279992" y="547808"/>
                  <a:pt x="282253" y="547808"/>
                </a:cubicBezTo>
                <a:close/>
                <a:moveTo>
                  <a:pt x="834333" y="545042"/>
                </a:moveTo>
                <a:cubicBezTo>
                  <a:pt x="843628" y="544917"/>
                  <a:pt x="851165" y="552454"/>
                  <a:pt x="851165" y="561749"/>
                </a:cubicBezTo>
                <a:cubicBezTo>
                  <a:pt x="851291" y="571045"/>
                  <a:pt x="843754" y="578582"/>
                  <a:pt x="834459" y="578582"/>
                </a:cubicBezTo>
                <a:cubicBezTo>
                  <a:pt x="825037" y="578707"/>
                  <a:pt x="817500" y="571170"/>
                  <a:pt x="817500" y="561875"/>
                </a:cubicBezTo>
                <a:cubicBezTo>
                  <a:pt x="817375" y="552579"/>
                  <a:pt x="824912" y="544917"/>
                  <a:pt x="834333" y="545042"/>
                </a:cubicBezTo>
                <a:close/>
                <a:moveTo>
                  <a:pt x="1023634" y="541777"/>
                </a:moveTo>
                <a:cubicBezTo>
                  <a:pt x="1034940" y="541777"/>
                  <a:pt x="1044110" y="550821"/>
                  <a:pt x="1044110" y="562126"/>
                </a:cubicBezTo>
                <a:cubicBezTo>
                  <a:pt x="1044110" y="573432"/>
                  <a:pt x="1035065" y="582602"/>
                  <a:pt x="1023761" y="582602"/>
                </a:cubicBezTo>
                <a:cubicBezTo>
                  <a:pt x="1012455" y="582727"/>
                  <a:pt x="1003285" y="573683"/>
                  <a:pt x="1003285" y="562378"/>
                </a:cubicBezTo>
                <a:cubicBezTo>
                  <a:pt x="1003160" y="551198"/>
                  <a:pt x="1012329" y="542029"/>
                  <a:pt x="1023634" y="541777"/>
                </a:cubicBezTo>
                <a:close/>
                <a:moveTo>
                  <a:pt x="1306395" y="540897"/>
                </a:moveTo>
                <a:cubicBezTo>
                  <a:pt x="1319709" y="540772"/>
                  <a:pt x="1330513" y="551574"/>
                  <a:pt x="1330638" y="564890"/>
                </a:cubicBezTo>
                <a:cubicBezTo>
                  <a:pt x="1330764" y="578204"/>
                  <a:pt x="1319961" y="589133"/>
                  <a:pt x="1306646" y="589133"/>
                </a:cubicBezTo>
                <a:cubicBezTo>
                  <a:pt x="1293331" y="589258"/>
                  <a:pt x="1282402" y="578456"/>
                  <a:pt x="1282402" y="565140"/>
                </a:cubicBezTo>
                <a:cubicBezTo>
                  <a:pt x="1282402" y="551826"/>
                  <a:pt x="1293206" y="541022"/>
                  <a:pt x="1306395" y="540897"/>
                </a:cubicBezTo>
                <a:close/>
                <a:moveTo>
                  <a:pt x="1729967" y="540772"/>
                </a:moveTo>
                <a:cubicBezTo>
                  <a:pt x="1742529" y="540772"/>
                  <a:pt x="1752830" y="550946"/>
                  <a:pt x="1752830" y="563508"/>
                </a:cubicBezTo>
                <a:cubicBezTo>
                  <a:pt x="1752830" y="576069"/>
                  <a:pt x="1742654" y="586370"/>
                  <a:pt x="1730092" y="586370"/>
                </a:cubicBezTo>
                <a:cubicBezTo>
                  <a:pt x="1717531" y="586370"/>
                  <a:pt x="1707231" y="576194"/>
                  <a:pt x="1707231" y="563633"/>
                </a:cubicBezTo>
                <a:cubicBezTo>
                  <a:pt x="1707231" y="551072"/>
                  <a:pt x="1717280" y="540772"/>
                  <a:pt x="1729967" y="540772"/>
                </a:cubicBezTo>
                <a:close/>
                <a:moveTo>
                  <a:pt x="2202281" y="540395"/>
                </a:moveTo>
                <a:cubicBezTo>
                  <a:pt x="2211324" y="540395"/>
                  <a:pt x="2218736" y="547680"/>
                  <a:pt x="2218736" y="556724"/>
                </a:cubicBezTo>
                <a:cubicBezTo>
                  <a:pt x="2218736" y="565770"/>
                  <a:pt x="2211451" y="573180"/>
                  <a:pt x="2202407" y="573180"/>
                </a:cubicBezTo>
                <a:cubicBezTo>
                  <a:pt x="2193362" y="573180"/>
                  <a:pt x="2185950" y="565895"/>
                  <a:pt x="2185950" y="556851"/>
                </a:cubicBezTo>
                <a:cubicBezTo>
                  <a:pt x="2185950" y="547806"/>
                  <a:pt x="2193237" y="540520"/>
                  <a:pt x="2202281" y="540395"/>
                </a:cubicBezTo>
                <a:close/>
                <a:moveTo>
                  <a:pt x="2012853" y="540142"/>
                </a:moveTo>
                <a:cubicBezTo>
                  <a:pt x="2023153" y="540017"/>
                  <a:pt x="2031444" y="548307"/>
                  <a:pt x="2031570" y="558607"/>
                </a:cubicBezTo>
                <a:cubicBezTo>
                  <a:pt x="2031570" y="568907"/>
                  <a:pt x="2023280" y="577198"/>
                  <a:pt x="2012978" y="577323"/>
                </a:cubicBezTo>
                <a:cubicBezTo>
                  <a:pt x="2002804" y="577323"/>
                  <a:pt x="1994387" y="569033"/>
                  <a:pt x="1994387" y="558733"/>
                </a:cubicBezTo>
                <a:cubicBezTo>
                  <a:pt x="1994387" y="548558"/>
                  <a:pt x="2002677" y="540142"/>
                  <a:pt x="2012853" y="540142"/>
                </a:cubicBezTo>
                <a:close/>
                <a:moveTo>
                  <a:pt x="548559" y="531476"/>
                </a:moveTo>
                <a:cubicBezTo>
                  <a:pt x="556975" y="531351"/>
                  <a:pt x="563759" y="538135"/>
                  <a:pt x="563759" y="546425"/>
                </a:cubicBezTo>
                <a:cubicBezTo>
                  <a:pt x="563759" y="554716"/>
                  <a:pt x="557100" y="561499"/>
                  <a:pt x="548811" y="561499"/>
                </a:cubicBezTo>
                <a:cubicBezTo>
                  <a:pt x="540519" y="561624"/>
                  <a:pt x="533737" y="554841"/>
                  <a:pt x="533737" y="546550"/>
                </a:cubicBezTo>
                <a:cubicBezTo>
                  <a:pt x="533737" y="538260"/>
                  <a:pt x="540519" y="531476"/>
                  <a:pt x="548559" y="531476"/>
                </a:cubicBezTo>
                <a:close/>
                <a:moveTo>
                  <a:pt x="2487677" y="530094"/>
                </a:moveTo>
                <a:cubicBezTo>
                  <a:pt x="2492953" y="529968"/>
                  <a:pt x="2497223" y="534239"/>
                  <a:pt x="2497223" y="539515"/>
                </a:cubicBezTo>
                <a:cubicBezTo>
                  <a:pt x="2497223" y="544791"/>
                  <a:pt x="2492953" y="549062"/>
                  <a:pt x="2487677" y="549062"/>
                </a:cubicBezTo>
                <a:cubicBezTo>
                  <a:pt x="2482400" y="549062"/>
                  <a:pt x="2478130" y="544791"/>
                  <a:pt x="2478130" y="539515"/>
                </a:cubicBezTo>
                <a:cubicBezTo>
                  <a:pt x="2478130" y="534365"/>
                  <a:pt x="2482275" y="529968"/>
                  <a:pt x="2487677" y="530094"/>
                </a:cubicBezTo>
                <a:close/>
                <a:moveTo>
                  <a:pt x="1390557" y="527331"/>
                </a:moveTo>
                <a:cubicBezTo>
                  <a:pt x="1403621" y="527331"/>
                  <a:pt x="1414298" y="537883"/>
                  <a:pt x="1414298" y="550947"/>
                </a:cubicBezTo>
                <a:cubicBezTo>
                  <a:pt x="1414298" y="564011"/>
                  <a:pt x="1403746" y="574563"/>
                  <a:pt x="1390682" y="574688"/>
                </a:cubicBezTo>
                <a:cubicBezTo>
                  <a:pt x="1377618" y="574688"/>
                  <a:pt x="1366941" y="564136"/>
                  <a:pt x="1366941" y="551072"/>
                </a:cubicBezTo>
                <a:cubicBezTo>
                  <a:pt x="1366941" y="537883"/>
                  <a:pt x="1377493" y="527331"/>
                  <a:pt x="1390557" y="527331"/>
                </a:cubicBezTo>
                <a:close/>
                <a:moveTo>
                  <a:pt x="1645932" y="526578"/>
                </a:moveTo>
                <a:cubicBezTo>
                  <a:pt x="1658870" y="526453"/>
                  <a:pt x="1669421" y="537004"/>
                  <a:pt x="1669421" y="549942"/>
                </a:cubicBezTo>
                <a:cubicBezTo>
                  <a:pt x="1669421" y="562880"/>
                  <a:pt x="1658996" y="573432"/>
                  <a:pt x="1646057" y="573432"/>
                </a:cubicBezTo>
                <a:cubicBezTo>
                  <a:pt x="1632993" y="573557"/>
                  <a:pt x="1622442" y="563006"/>
                  <a:pt x="1622442" y="550068"/>
                </a:cubicBezTo>
                <a:cubicBezTo>
                  <a:pt x="1622316" y="537130"/>
                  <a:pt x="1632868" y="526578"/>
                  <a:pt x="1645932" y="526578"/>
                </a:cubicBezTo>
                <a:close/>
                <a:moveTo>
                  <a:pt x="1475597" y="520046"/>
                </a:moveTo>
                <a:cubicBezTo>
                  <a:pt x="1488661" y="520046"/>
                  <a:pt x="1499338" y="530598"/>
                  <a:pt x="1499338" y="543662"/>
                </a:cubicBezTo>
                <a:cubicBezTo>
                  <a:pt x="1499338" y="556726"/>
                  <a:pt x="1488787" y="567403"/>
                  <a:pt x="1475723" y="567403"/>
                </a:cubicBezTo>
                <a:cubicBezTo>
                  <a:pt x="1462659" y="567403"/>
                  <a:pt x="1451982" y="556851"/>
                  <a:pt x="1451982" y="543787"/>
                </a:cubicBezTo>
                <a:cubicBezTo>
                  <a:pt x="1451856" y="530723"/>
                  <a:pt x="1462408" y="520046"/>
                  <a:pt x="1475597" y="520046"/>
                </a:cubicBezTo>
                <a:close/>
                <a:moveTo>
                  <a:pt x="1560766" y="519794"/>
                </a:moveTo>
                <a:cubicBezTo>
                  <a:pt x="1573703" y="519794"/>
                  <a:pt x="1584255" y="530220"/>
                  <a:pt x="1584255" y="543159"/>
                </a:cubicBezTo>
                <a:cubicBezTo>
                  <a:pt x="1584380" y="556222"/>
                  <a:pt x="1573830" y="566774"/>
                  <a:pt x="1560891" y="566774"/>
                </a:cubicBezTo>
                <a:cubicBezTo>
                  <a:pt x="1547952" y="566900"/>
                  <a:pt x="1537400" y="556348"/>
                  <a:pt x="1537400" y="543410"/>
                </a:cubicBezTo>
                <a:cubicBezTo>
                  <a:pt x="1537400" y="530471"/>
                  <a:pt x="1547827" y="519919"/>
                  <a:pt x="1560766" y="519794"/>
                </a:cubicBezTo>
                <a:close/>
                <a:moveTo>
                  <a:pt x="722412" y="507985"/>
                </a:moveTo>
                <a:cubicBezTo>
                  <a:pt x="731581" y="507985"/>
                  <a:pt x="739118" y="515397"/>
                  <a:pt x="739118" y="524566"/>
                </a:cubicBezTo>
                <a:cubicBezTo>
                  <a:pt x="739118" y="533736"/>
                  <a:pt x="731706" y="541273"/>
                  <a:pt x="722537" y="541273"/>
                </a:cubicBezTo>
                <a:cubicBezTo>
                  <a:pt x="713493" y="541273"/>
                  <a:pt x="705956" y="533862"/>
                  <a:pt x="705956" y="524692"/>
                </a:cubicBezTo>
                <a:cubicBezTo>
                  <a:pt x="705956" y="515522"/>
                  <a:pt x="713367" y="508110"/>
                  <a:pt x="722412" y="507985"/>
                </a:cubicBezTo>
                <a:close/>
                <a:moveTo>
                  <a:pt x="1934593" y="505473"/>
                </a:moveTo>
                <a:cubicBezTo>
                  <a:pt x="1945397" y="505348"/>
                  <a:pt x="1954190" y="514015"/>
                  <a:pt x="1954190" y="524817"/>
                </a:cubicBezTo>
                <a:cubicBezTo>
                  <a:pt x="1954316" y="535495"/>
                  <a:pt x="1945647" y="544288"/>
                  <a:pt x="1934845" y="544288"/>
                </a:cubicBezTo>
                <a:cubicBezTo>
                  <a:pt x="1924042" y="544414"/>
                  <a:pt x="1915249" y="535746"/>
                  <a:pt x="1915249" y="524944"/>
                </a:cubicBezTo>
                <a:cubicBezTo>
                  <a:pt x="1915249" y="514266"/>
                  <a:pt x="1923916" y="505473"/>
                  <a:pt x="1934593" y="505473"/>
                </a:cubicBezTo>
                <a:close/>
                <a:moveTo>
                  <a:pt x="1101515" y="505223"/>
                </a:moveTo>
                <a:cubicBezTo>
                  <a:pt x="1114076" y="505223"/>
                  <a:pt x="1124377" y="515397"/>
                  <a:pt x="1124377" y="527959"/>
                </a:cubicBezTo>
                <a:cubicBezTo>
                  <a:pt x="1124377" y="540520"/>
                  <a:pt x="1114201" y="550821"/>
                  <a:pt x="1101640" y="550821"/>
                </a:cubicBezTo>
                <a:cubicBezTo>
                  <a:pt x="1089078" y="550821"/>
                  <a:pt x="1078779" y="540645"/>
                  <a:pt x="1078779" y="528084"/>
                </a:cubicBezTo>
                <a:cubicBezTo>
                  <a:pt x="1078779" y="515397"/>
                  <a:pt x="1088953" y="505223"/>
                  <a:pt x="1101515" y="505223"/>
                </a:cubicBezTo>
                <a:close/>
                <a:moveTo>
                  <a:pt x="2593068" y="504343"/>
                </a:moveTo>
                <a:cubicBezTo>
                  <a:pt x="2595580" y="504343"/>
                  <a:pt x="2597717" y="506353"/>
                  <a:pt x="2597717" y="508991"/>
                </a:cubicBezTo>
                <a:cubicBezTo>
                  <a:pt x="2597717" y="511503"/>
                  <a:pt x="2595580" y="513639"/>
                  <a:pt x="2593068" y="513639"/>
                </a:cubicBezTo>
                <a:cubicBezTo>
                  <a:pt x="2590555" y="513639"/>
                  <a:pt x="2588420" y="511503"/>
                  <a:pt x="2588420" y="508991"/>
                </a:cubicBezTo>
                <a:cubicBezTo>
                  <a:pt x="2588420" y="506353"/>
                  <a:pt x="2590555" y="504343"/>
                  <a:pt x="2593068" y="504343"/>
                </a:cubicBezTo>
                <a:close/>
                <a:moveTo>
                  <a:pt x="2313826" y="504094"/>
                </a:moveTo>
                <a:cubicBezTo>
                  <a:pt x="2321990" y="504094"/>
                  <a:pt x="2328647" y="510751"/>
                  <a:pt x="2328647" y="518917"/>
                </a:cubicBezTo>
                <a:cubicBezTo>
                  <a:pt x="2328647" y="527082"/>
                  <a:pt x="2321990" y="533739"/>
                  <a:pt x="2313826" y="533739"/>
                </a:cubicBezTo>
                <a:cubicBezTo>
                  <a:pt x="2305535" y="533739"/>
                  <a:pt x="2298878" y="527082"/>
                  <a:pt x="2298878" y="518917"/>
                </a:cubicBezTo>
                <a:cubicBezTo>
                  <a:pt x="2298878" y="510751"/>
                  <a:pt x="2305535" y="504094"/>
                  <a:pt x="2313826" y="504094"/>
                </a:cubicBezTo>
                <a:close/>
                <a:moveTo>
                  <a:pt x="443169" y="503715"/>
                </a:moveTo>
                <a:cubicBezTo>
                  <a:pt x="450329" y="503715"/>
                  <a:pt x="456233" y="509619"/>
                  <a:pt x="456233" y="516779"/>
                </a:cubicBezTo>
                <a:cubicBezTo>
                  <a:pt x="456233" y="523939"/>
                  <a:pt x="450329" y="529843"/>
                  <a:pt x="443169" y="529843"/>
                </a:cubicBezTo>
                <a:cubicBezTo>
                  <a:pt x="436009" y="529843"/>
                  <a:pt x="430105" y="523939"/>
                  <a:pt x="430105" y="516779"/>
                </a:cubicBezTo>
                <a:cubicBezTo>
                  <a:pt x="430105" y="509494"/>
                  <a:pt x="435882" y="503715"/>
                  <a:pt x="443169" y="503715"/>
                </a:cubicBezTo>
                <a:close/>
                <a:moveTo>
                  <a:pt x="906561" y="499945"/>
                </a:moveTo>
                <a:cubicBezTo>
                  <a:pt x="915858" y="499820"/>
                  <a:pt x="923395" y="507357"/>
                  <a:pt x="923395" y="516652"/>
                </a:cubicBezTo>
                <a:cubicBezTo>
                  <a:pt x="923520" y="525948"/>
                  <a:pt x="915983" y="533485"/>
                  <a:pt x="906688" y="533485"/>
                </a:cubicBezTo>
                <a:cubicBezTo>
                  <a:pt x="897517" y="533610"/>
                  <a:pt x="889855" y="526073"/>
                  <a:pt x="889855" y="516778"/>
                </a:cubicBezTo>
                <a:cubicBezTo>
                  <a:pt x="889855" y="507482"/>
                  <a:pt x="897392" y="499945"/>
                  <a:pt x="906561" y="499945"/>
                </a:cubicBezTo>
                <a:close/>
                <a:moveTo>
                  <a:pt x="2129547" y="495047"/>
                </a:moveTo>
                <a:cubicBezTo>
                  <a:pt x="2139094" y="495047"/>
                  <a:pt x="2146883" y="502709"/>
                  <a:pt x="2146883" y="512255"/>
                </a:cubicBezTo>
                <a:cubicBezTo>
                  <a:pt x="2146883" y="521802"/>
                  <a:pt x="2139220" y="529590"/>
                  <a:pt x="2129674" y="529590"/>
                </a:cubicBezTo>
                <a:cubicBezTo>
                  <a:pt x="2120127" y="529590"/>
                  <a:pt x="2112339" y="521927"/>
                  <a:pt x="2112339" y="512382"/>
                </a:cubicBezTo>
                <a:cubicBezTo>
                  <a:pt x="2112213" y="502834"/>
                  <a:pt x="2120001" y="495047"/>
                  <a:pt x="2129547" y="495047"/>
                </a:cubicBezTo>
                <a:close/>
                <a:moveTo>
                  <a:pt x="338778" y="483868"/>
                </a:moveTo>
                <a:cubicBezTo>
                  <a:pt x="341164" y="483868"/>
                  <a:pt x="343174" y="485753"/>
                  <a:pt x="343174" y="488265"/>
                </a:cubicBezTo>
                <a:cubicBezTo>
                  <a:pt x="343174" y="490652"/>
                  <a:pt x="341164" y="492662"/>
                  <a:pt x="338778" y="492662"/>
                </a:cubicBezTo>
                <a:cubicBezTo>
                  <a:pt x="336392" y="492662"/>
                  <a:pt x="334382" y="490652"/>
                  <a:pt x="334382" y="488265"/>
                </a:cubicBezTo>
                <a:cubicBezTo>
                  <a:pt x="334382" y="485753"/>
                  <a:pt x="336392" y="483743"/>
                  <a:pt x="338778" y="483868"/>
                </a:cubicBezTo>
                <a:close/>
                <a:moveTo>
                  <a:pt x="1181909" y="476708"/>
                </a:moveTo>
                <a:cubicBezTo>
                  <a:pt x="1194471" y="476708"/>
                  <a:pt x="1204772" y="486882"/>
                  <a:pt x="1204772" y="499444"/>
                </a:cubicBezTo>
                <a:cubicBezTo>
                  <a:pt x="1204772" y="512005"/>
                  <a:pt x="1194596" y="522306"/>
                  <a:pt x="1182034" y="522306"/>
                </a:cubicBezTo>
                <a:cubicBezTo>
                  <a:pt x="1169472" y="522306"/>
                  <a:pt x="1159173" y="512130"/>
                  <a:pt x="1159173" y="499569"/>
                </a:cubicBezTo>
                <a:cubicBezTo>
                  <a:pt x="1159173" y="487008"/>
                  <a:pt x="1169347" y="476708"/>
                  <a:pt x="1181909" y="476708"/>
                </a:cubicBezTo>
                <a:close/>
                <a:moveTo>
                  <a:pt x="1853949" y="475703"/>
                </a:moveTo>
                <a:cubicBezTo>
                  <a:pt x="1865883" y="475578"/>
                  <a:pt x="1875555" y="485250"/>
                  <a:pt x="1875555" y="497057"/>
                </a:cubicBezTo>
                <a:cubicBezTo>
                  <a:pt x="1875682" y="508866"/>
                  <a:pt x="1866010" y="518538"/>
                  <a:pt x="1854201" y="518538"/>
                </a:cubicBezTo>
                <a:cubicBezTo>
                  <a:pt x="1842267" y="518663"/>
                  <a:pt x="1832595" y="508991"/>
                  <a:pt x="1832595" y="497184"/>
                </a:cubicBezTo>
                <a:cubicBezTo>
                  <a:pt x="1832595" y="485250"/>
                  <a:pt x="1842142" y="475578"/>
                  <a:pt x="1853949" y="475703"/>
                </a:cubicBezTo>
                <a:close/>
                <a:moveTo>
                  <a:pt x="612749" y="475200"/>
                </a:moveTo>
                <a:cubicBezTo>
                  <a:pt x="621039" y="475075"/>
                  <a:pt x="627823" y="481859"/>
                  <a:pt x="627823" y="490149"/>
                </a:cubicBezTo>
                <a:cubicBezTo>
                  <a:pt x="627949" y="498440"/>
                  <a:pt x="621166" y="505223"/>
                  <a:pt x="612875" y="505223"/>
                </a:cubicBezTo>
                <a:cubicBezTo>
                  <a:pt x="604585" y="505348"/>
                  <a:pt x="597801" y="498565"/>
                  <a:pt x="597801" y="490274"/>
                </a:cubicBezTo>
                <a:cubicBezTo>
                  <a:pt x="597801" y="481984"/>
                  <a:pt x="604458" y="475200"/>
                  <a:pt x="612749" y="475200"/>
                </a:cubicBezTo>
                <a:close/>
                <a:moveTo>
                  <a:pt x="2423111" y="471056"/>
                </a:moveTo>
                <a:cubicBezTo>
                  <a:pt x="2430145" y="471056"/>
                  <a:pt x="2435797" y="476583"/>
                  <a:pt x="2435797" y="483617"/>
                </a:cubicBezTo>
                <a:cubicBezTo>
                  <a:pt x="2435797" y="490652"/>
                  <a:pt x="2430145" y="496304"/>
                  <a:pt x="2423236" y="496304"/>
                </a:cubicBezTo>
                <a:cubicBezTo>
                  <a:pt x="2416328" y="496304"/>
                  <a:pt x="2410549" y="490652"/>
                  <a:pt x="2410549" y="483743"/>
                </a:cubicBezTo>
                <a:cubicBezTo>
                  <a:pt x="2410549" y="476708"/>
                  <a:pt x="2416202" y="471056"/>
                  <a:pt x="2423111" y="471056"/>
                </a:cubicBezTo>
                <a:close/>
                <a:moveTo>
                  <a:pt x="792251" y="465781"/>
                </a:moveTo>
                <a:cubicBezTo>
                  <a:pt x="797653" y="465781"/>
                  <a:pt x="802049" y="470051"/>
                  <a:pt x="802049" y="475453"/>
                </a:cubicBezTo>
                <a:cubicBezTo>
                  <a:pt x="802049" y="480855"/>
                  <a:pt x="797778" y="485252"/>
                  <a:pt x="792378" y="485252"/>
                </a:cubicBezTo>
                <a:cubicBezTo>
                  <a:pt x="786976" y="485377"/>
                  <a:pt x="782580" y="480980"/>
                  <a:pt x="782580" y="475578"/>
                </a:cubicBezTo>
                <a:cubicBezTo>
                  <a:pt x="782580" y="470303"/>
                  <a:pt x="786851" y="465906"/>
                  <a:pt x="792251" y="465781"/>
                </a:cubicBezTo>
                <a:close/>
                <a:moveTo>
                  <a:pt x="981929" y="464524"/>
                </a:moveTo>
                <a:cubicBezTo>
                  <a:pt x="988713" y="464397"/>
                  <a:pt x="994365" y="469924"/>
                  <a:pt x="994365" y="476833"/>
                </a:cubicBezTo>
                <a:cubicBezTo>
                  <a:pt x="994491" y="483617"/>
                  <a:pt x="988838" y="489269"/>
                  <a:pt x="982056" y="489269"/>
                </a:cubicBezTo>
                <a:cubicBezTo>
                  <a:pt x="975272" y="489269"/>
                  <a:pt x="969620" y="483742"/>
                  <a:pt x="969620" y="476958"/>
                </a:cubicBezTo>
                <a:cubicBezTo>
                  <a:pt x="969620" y="470051"/>
                  <a:pt x="975147" y="464524"/>
                  <a:pt x="981929" y="464524"/>
                </a:cubicBezTo>
                <a:close/>
                <a:moveTo>
                  <a:pt x="2053802" y="464146"/>
                </a:moveTo>
                <a:cubicBezTo>
                  <a:pt x="2058702" y="464146"/>
                  <a:pt x="2062721" y="468040"/>
                  <a:pt x="2062721" y="472939"/>
                </a:cubicBezTo>
                <a:cubicBezTo>
                  <a:pt x="2062721" y="477837"/>
                  <a:pt x="2058827" y="481857"/>
                  <a:pt x="2053929" y="481857"/>
                </a:cubicBezTo>
                <a:cubicBezTo>
                  <a:pt x="2049030" y="481857"/>
                  <a:pt x="2045010" y="477963"/>
                  <a:pt x="2045010" y="473065"/>
                </a:cubicBezTo>
                <a:cubicBezTo>
                  <a:pt x="2045010" y="468165"/>
                  <a:pt x="2049030" y="464146"/>
                  <a:pt x="2053802" y="464146"/>
                </a:cubicBezTo>
                <a:close/>
                <a:moveTo>
                  <a:pt x="2243608" y="463141"/>
                </a:moveTo>
                <a:cubicBezTo>
                  <a:pt x="2247502" y="463141"/>
                  <a:pt x="2250767" y="466281"/>
                  <a:pt x="2250767" y="470175"/>
                </a:cubicBezTo>
                <a:cubicBezTo>
                  <a:pt x="2250767" y="474070"/>
                  <a:pt x="2247627" y="477335"/>
                  <a:pt x="2243733" y="477335"/>
                </a:cubicBezTo>
                <a:cubicBezTo>
                  <a:pt x="2239713" y="477335"/>
                  <a:pt x="2236573" y="474195"/>
                  <a:pt x="2236573" y="470301"/>
                </a:cubicBezTo>
                <a:cubicBezTo>
                  <a:pt x="2236573" y="466407"/>
                  <a:pt x="2239713" y="463266"/>
                  <a:pt x="2243608" y="463141"/>
                </a:cubicBezTo>
                <a:close/>
                <a:moveTo>
                  <a:pt x="1771671" y="462011"/>
                </a:moveTo>
                <a:cubicBezTo>
                  <a:pt x="1778956" y="461886"/>
                  <a:pt x="1784985" y="467915"/>
                  <a:pt x="1784985" y="475202"/>
                </a:cubicBezTo>
                <a:cubicBezTo>
                  <a:pt x="1784985" y="482487"/>
                  <a:pt x="1779081" y="488517"/>
                  <a:pt x="1771797" y="488517"/>
                </a:cubicBezTo>
                <a:cubicBezTo>
                  <a:pt x="1764511" y="488642"/>
                  <a:pt x="1758482" y="482612"/>
                  <a:pt x="1758482" y="475327"/>
                </a:cubicBezTo>
                <a:cubicBezTo>
                  <a:pt x="1758356" y="468041"/>
                  <a:pt x="1764385" y="462011"/>
                  <a:pt x="1771671" y="462011"/>
                </a:cubicBezTo>
                <a:close/>
                <a:moveTo>
                  <a:pt x="1264063" y="458494"/>
                </a:moveTo>
                <a:cubicBezTo>
                  <a:pt x="1274363" y="458369"/>
                  <a:pt x="1282779" y="466659"/>
                  <a:pt x="1282779" y="476960"/>
                </a:cubicBezTo>
                <a:cubicBezTo>
                  <a:pt x="1282905" y="487260"/>
                  <a:pt x="1274615" y="495677"/>
                  <a:pt x="1264314" y="495677"/>
                </a:cubicBezTo>
                <a:cubicBezTo>
                  <a:pt x="1254139" y="495802"/>
                  <a:pt x="1245723" y="487512"/>
                  <a:pt x="1245723" y="477211"/>
                </a:cubicBezTo>
                <a:cubicBezTo>
                  <a:pt x="1245597" y="466911"/>
                  <a:pt x="1253887" y="458619"/>
                  <a:pt x="1264063" y="458494"/>
                </a:cubicBezTo>
                <a:close/>
                <a:moveTo>
                  <a:pt x="504846" y="449952"/>
                </a:moveTo>
                <a:cubicBezTo>
                  <a:pt x="509242" y="449952"/>
                  <a:pt x="512886" y="453469"/>
                  <a:pt x="512886" y="457866"/>
                </a:cubicBezTo>
                <a:cubicBezTo>
                  <a:pt x="512886" y="462262"/>
                  <a:pt x="509369" y="465906"/>
                  <a:pt x="504972" y="465906"/>
                </a:cubicBezTo>
                <a:cubicBezTo>
                  <a:pt x="500574" y="465906"/>
                  <a:pt x="496932" y="462389"/>
                  <a:pt x="496932" y="457992"/>
                </a:cubicBezTo>
                <a:cubicBezTo>
                  <a:pt x="496932" y="453595"/>
                  <a:pt x="500449" y="449952"/>
                  <a:pt x="504846" y="449952"/>
                </a:cubicBezTo>
                <a:close/>
                <a:moveTo>
                  <a:pt x="2530763" y="448068"/>
                </a:moveTo>
                <a:cubicBezTo>
                  <a:pt x="2532144" y="448068"/>
                  <a:pt x="2533276" y="449073"/>
                  <a:pt x="2533276" y="450455"/>
                </a:cubicBezTo>
                <a:cubicBezTo>
                  <a:pt x="2533276" y="451837"/>
                  <a:pt x="2532271" y="452967"/>
                  <a:pt x="2530888" y="452967"/>
                </a:cubicBezTo>
                <a:cubicBezTo>
                  <a:pt x="2529632" y="452967"/>
                  <a:pt x="2528501" y="451962"/>
                  <a:pt x="2528501" y="450580"/>
                </a:cubicBezTo>
                <a:cubicBezTo>
                  <a:pt x="2528501" y="449198"/>
                  <a:pt x="2529632" y="448193"/>
                  <a:pt x="2530763" y="448068"/>
                </a:cubicBezTo>
                <a:close/>
                <a:moveTo>
                  <a:pt x="1687761" y="445054"/>
                </a:moveTo>
                <a:cubicBezTo>
                  <a:pt x="1695801" y="445054"/>
                  <a:pt x="1702458" y="451586"/>
                  <a:pt x="1702458" y="459625"/>
                </a:cubicBezTo>
                <a:cubicBezTo>
                  <a:pt x="1702458" y="467790"/>
                  <a:pt x="1695926" y="474322"/>
                  <a:pt x="1687886" y="474322"/>
                </a:cubicBezTo>
                <a:cubicBezTo>
                  <a:pt x="1679847" y="474322"/>
                  <a:pt x="1673315" y="467790"/>
                  <a:pt x="1673315" y="459751"/>
                </a:cubicBezTo>
                <a:cubicBezTo>
                  <a:pt x="1673189" y="451711"/>
                  <a:pt x="1679721" y="445179"/>
                  <a:pt x="1687761" y="445054"/>
                </a:cubicBezTo>
                <a:close/>
                <a:moveTo>
                  <a:pt x="1347848" y="443043"/>
                </a:moveTo>
                <a:cubicBezTo>
                  <a:pt x="1357771" y="443043"/>
                  <a:pt x="1365810" y="450957"/>
                  <a:pt x="1365810" y="460880"/>
                </a:cubicBezTo>
                <a:cubicBezTo>
                  <a:pt x="1365810" y="470804"/>
                  <a:pt x="1357897" y="478843"/>
                  <a:pt x="1347973" y="478843"/>
                </a:cubicBezTo>
                <a:cubicBezTo>
                  <a:pt x="1338049" y="478843"/>
                  <a:pt x="1330009" y="470930"/>
                  <a:pt x="1330009" y="461006"/>
                </a:cubicBezTo>
                <a:cubicBezTo>
                  <a:pt x="1330009" y="451082"/>
                  <a:pt x="1338049" y="443043"/>
                  <a:pt x="1347848" y="443043"/>
                </a:cubicBezTo>
                <a:close/>
                <a:moveTo>
                  <a:pt x="1602972" y="435506"/>
                </a:moveTo>
                <a:cubicBezTo>
                  <a:pt x="1611262" y="435381"/>
                  <a:pt x="1618046" y="442165"/>
                  <a:pt x="1618046" y="450455"/>
                </a:cubicBezTo>
                <a:cubicBezTo>
                  <a:pt x="1618171" y="458746"/>
                  <a:pt x="1611389" y="465529"/>
                  <a:pt x="1603097" y="465529"/>
                </a:cubicBezTo>
                <a:cubicBezTo>
                  <a:pt x="1594807" y="465654"/>
                  <a:pt x="1588023" y="458871"/>
                  <a:pt x="1588023" y="450580"/>
                </a:cubicBezTo>
                <a:cubicBezTo>
                  <a:pt x="1588023" y="442290"/>
                  <a:pt x="1594807" y="435506"/>
                  <a:pt x="1602972" y="435506"/>
                </a:cubicBezTo>
                <a:close/>
                <a:moveTo>
                  <a:pt x="1432511" y="434376"/>
                </a:moveTo>
                <a:cubicBezTo>
                  <a:pt x="1441807" y="434251"/>
                  <a:pt x="1449344" y="441788"/>
                  <a:pt x="1449344" y="451083"/>
                </a:cubicBezTo>
                <a:cubicBezTo>
                  <a:pt x="1449470" y="460379"/>
                  <a:pt x="1441933" y="467916"/>
                  <a:pt x="1432638" y="467916"/>
                </a:cubicBezTo>
                <a:cubicBezTo>
                  <a:pt x="1423341" y="468041"/>
                  <a:pt x="1415804" y="460504"/>
                  <a:pt x="1415804" y="451209"/>
                </a:cubicBezTo>
                <a:cubicBezTo>
                  <a:pt x="1415804" y="441913"/>
                  <a:pt x="1423341" y="434376"/>
                  <a:pt x="1432511" y="434376"/>
                </a:cubicBezTo>
                <a:close/>
                <a:moveTo>
                  <a:pt x="1517805" y="431863"/>
                </a:moveTo>
                <a:cubicBezTo>
                  <a:pt x="1526473" y="431863"/>
                  <a:pt x="1533633" y="438897"/>
                  <a:pt x="1533633" y="447564"/>
                </a:cubicBezTo>
                <a:cubicBezTo>
                  <a:pt x="1533633" y="456358"/>
                  <a:pt x="1526598" y="463392"/>
                  <a:pt x="1517931" y="463392"/>
                </a:cubicBezTo>
                <a:cubicBezTo>
                  <a:pt x="1509263" y="463392"/>
                  <a:pt x="1502229" y="456358"/>
                  <a:pt x="1502229" y="447690"/>
                </a:cubicBezTo>
                <a:cubicBezTo>
                  <a:pt x="1502103" y="439023"/>
                  <a:pt x="1509138" y="431863"/>
                  <a:pt x="1517805" y="431863"/>
                </a:cubicBezTo>
                <a:close/>
                <a:moveTo>
                  <a:pt x="1975671" y="429101"/>
                </a:moveTo>
                <a:cubicBezTo>
                  <a:pt x="1981198" y="429101"/>
                  <a:pt x="1985721" y="433497"/>
                  <a:pt x="1985721" y="439024"/>
                </a:cubicBezTo>
                <a:cubicBezTo>
                  <a:pt x="1985721" y="444424"/>
                  <a:pt x="1981324" y="448946"/>
                  <a:pt x="1975797" y="448946"/>
                </a:cubicBezTo>
                <a:cubicBezTo>
                  <a:pt x="1970269" y="448946"/>
                  <a:pt x="1965747" y="444551"/>
                  <a:pt x="1965747" y="439024"/>
                </a:cubicBezTo>
                <a:cubicBezTo>
                  <a:pt x="1965747" y="433497"/>
                  <a:pt x="1970269" y="428975"/>
                  <a:pt x="1975671" y="429101"/>
                </a:cubicBezTo>
                <a:close/>
                <a:moveTo>
                  <a:pt x="679952" y="427844"/>
                </a:moveTo>
                <a:cubicBezTo>
                  <a:pt x="685478" y="427844"/>
                  <a:pt x="690000" y="432241"/>
                  <a:pt x="690000" y="437768"/>
                </a:cubicBezTo>
                <a:cubicBezTo>
                  <a:pt x="690000" y="443169"/>
                  <a:pt x="685604" y="447691"/>
                  <a:pt x="680077" y="447691"/>
                </a:cubicBezTo>
                <a:cubicBezTo>
                  <a:pt x="674676" y="447691"/>
                  <a:pt x="670154" y="443295"/>
                  <a:pt x="670154" y="437768"/>
                </a:cubicBezTo>
                <a:cubicBezTo>
                  <a:pt x="670154" y="432366"/>
                  <a:pt x="674550" y="427844"/>
                  <a:pt x="679952" y="427844"/>
                </a:cubicBezTo>
                <a:close/>
                <a:moveTo>
                  <a:pt x="1059938" y="426714"/>
                </a:moveTo>
                <a:cubicBezTo>
                  <a:pt x="1068480" y="426714"/>
                  <a:pt x="1075514" y="433623"/>
                  <a:pt x="1075514" y="442165"/>
                </a:cubicBezTo>
                <a:cubicBezTo>
                  <a:pt x="1075514" y="450708"/>
                  <a:pt x="1068605" y="457742"/>
                  <a:pt x="1060063" y="457742"/>
                </a:cubicBezTo>
                <a:cubicBezTo>
                  <a:pt x="1051521" y="457742"/>
                  <a:pt x="1044487" y="450833"/>
                  <a:pt x="1044487" y="442291"/>
                </a:cubicBezTo>
                <a:cubicBezTo>
                  <a:pt x="1044487" y="433749"/>
                  <a:pt x="1051396" y="426839"/>
                  <a:pt x="1059938" y="426714"/>
                </a:cubicBezTo>
                <a:close/>
                <a:moveTo>
                  <a:pt x="2355655" y="425958"/>
                </a:moveTo>
                <a:cubicBezTo>
                  <a:pt x="2358796" y="425958"/>
                  <a:pt x="2361434" y="428596"/>
                  <a:pt x="2361434" y="431736"/>
                </a:cubicBezTo>
                <a:cubicBezTo>
                  <a:pt x="2361434" y="434877"/>
                  <a:pt x="2358796" y="437515"/>
                  <a:pt x="2355655" y="437515"/>
                </a:cubicBezTo>
                <a:cubicBezTo>
                  <a:pt x="2352515" y="437515"/>
                  <a:pt x="2349877" y="434877"/>
                  <a:pt x="2349877" y="431736"/>
                </a:cubicBezTo>
                <a:cubicBezTo>
                  <a:pt x="2349877" y="428596"/>
                  <a:pt x="2352389" y="425958"/>
                  <a:pt x="2355655" y="425958"/>
                </a:cubicBezTo>
                <a:close/>
                <a:moveTo>
                  <a:pt x="398445" y="422695"/>
                </a:moveTo>
                <a:cubicBezTo>
                  <a:pt x="400958" y="422695"/>
                  <a:pt x="403093" y="424830"/>
                  <a:pt x="403093" y="427343"/>
                </a:cubicBezTo>
                <a:cubicBezTo>
                  <a:pt x="403093" y="429855"/>
                  <a:pt x="401083" y="431991"/>
                  <a:pt x="398445" y="431991"/>
                </a:cubicBezTo>
                <a:cubicBezTo>
                  <a:pt x="395933" y="431991"/>
                  <a:pt x="393798" y="429981"/>
                  <a:pt x="393798" y="427343"/>
                </a:cubicBezTo>
                <a:cubicBezTo>
                  <a:pt x="393798" y="424705"/>
                  <a:pt x="395933" y="422695"/>
                  <a:pt x="398445" y="422695"/>
                </a:cubicBezTo>
                <a:close/>
                <a:moveTo>
                  <a:pt x="865108" y="420935"/>
                </a:moveTo>
                <a:cubicBezTo>
                  <a:pt x="870635" y="420935"/>
                  <a:pt x="875284" y="425457"/>
                  <a:pt x="875284" y="431109"/>
                </a:cubicBezTo>
                <a:cubicBezTo>
                  <a:pt x="875284" y="436636"/>
                  <a:pt x="870762" y="441284"/>
                  <a:pt x="865108" y="441284"/>
                </a:cubicBezTo>
                <a:cubicBezTo>
                  <a:pt x="859456" y="441284"/>
                  <a:pt x="854934" y="436762"/>
                  <a:pt x="854934" y="431109"/>
                </a:cubicBezTo>
                <a:cubicBezTo>
                  <a:pt x="854934" y="425582"/>
                  <a:pt x="859456" y="420935"/>
                  <a:pt x="865108" y="420935"/>
                </a:cubicBezTo>
                <a:close/>
                <a:moveTo>
                  <a:pt x="2170501" y="418423"/>
                </a:moveTo>
                <a:cubicBezTo>
                  <a:pt x="2174897" y="418423"/>
                  <a:pt x="2178541" y="421940"/>
                  <a:pt x="2178541" y="426337"/>
                </a:cubicBezTo>
                <a:cubicBezTo>
                  <a:pt x="2178541" y="430733"/>
                  <a:pt x="2175023" y="434377"/>
                  <a:pt x="2170626" y="434377"/>
                </a:cubicBezTo>
                <a:cubicBezTo>
                  <a:pt x="2166229" y="434377"/>
                  <a:pt x="2162586" y="430860"/>
                  <a:pt x="2162586" y="426463"/>
                </a:cubicBezTo>
                <a:cubicBezTo>
                  <a:pt x="2162586" y="422066"/>
                  <a:pt x="2166104" y="418423"/>
                  <a:pt x="2170501" y="418423"/>
                </a:cubicBezTo>
                <a:close/>
                <a:moveTo>
                  <a:pt x="1895278" y="398828"/>
                </a:moveTo>
                <a:cubicBezTo>
                  <a:pt x="1901683" y="398701"/>
                  <a:pt x="1906835" y="403852"/>
                  <a:pt x="1906835" y="410258"/>
                </a:cubicBezTo>
                <a:cubicBezTo>
                  <a:pt x="1906835" y="416665"/>
                  <a:pt x="1901810" y="421815"/>
                  <a:pt x="1895403" y="421815"/>
                </a:cubicBezTo>
                <a:cubicBezTo>
                  <a:pt x="1888996" y="421815"/>
                  <a:pt x="1883846" y="416665"/>
                  <a:pt x="1883846" y="410384"/>
                </a:cubicBezTo>
                <a:cubicBezTo>
                  <a:pt x="1883846" y="404103"/>
                  <a:pt x="1888996" y="398828"/>
                  <a:pt x="1895278" y="398828"/>
                </a:cubicBezTo>
                <a:close/>
                <a:moveTo>
                  <a:pt x="1140080" y="395184"/>
                </a:moveTo>
                <a:cubicBezTo>
                  <a:pt x="1150002" y="395184"/>
                  <a:pt x="1158042" y="403098"/>
                  <a:pt x="1158042" y="413022"/>
                </a:cubicBezTo>
                <a:cubicBezTo>
                  <a:pt x="1158042" y="422945"/>
                  <a:pt x="1150129" y="430984"/>
                  <a:pt x="1140205" y="430984"/>
                </a:cubicBezTo>
                <a:cubicBezTo>
                  <a:pt x="1130281" y="430984"/>
                  <a:pt x="1122242" y="423071"/>
                  <a:pt x="1122242" y="413147"/>
                </a:cubicBezTo>
                <a:cubicBezTo>
                  <a:pt x="1122117" y="403223"/>
                  <a:pt x="1130156" y="395184"/>
                  <a:pt x="1140080" y="395184"/>
                </a:cubicBezTo>
                <a:close/>
                <a:moveTo>
                  <a:pt x="569786" y="392924"/>
                </a:moveTo>
                <a:cubicBezTo>
                  <a:pt x="575188" y="392924"/>
                  <a:pt x="579584" y="397195"/>
                  <a:pt x="579584" y="402595"/>
                </a:cubicBezTo>
                <a:cubicBezTo>
                  <a:pt x="579584" y="407997"/>
                  <a:pt x="575313" y="412393"/>
                  <a:pt x="569911" y="412393"/>
                </a:cubicBezTo>
                <a:cubicBezTo>
                  <a:pt x="564511" y="412393"/>
                  <a:pt x="560115" y="408122"/>
                  <a:pt x="560115" y="402722"/>
                </a:cubicBezTo>
                <a:cubicBezTo>
                  <a:pt x="560115" y="397320"/>
                  <a:pt x="564386" y="392924"/>
                  <a:pt x="569786" y="392924"/>
                </a:cubicBezTo>
                <a:close/>
                <a:moveTo>
                  <a:pt x="2465442" y="391543"/>
                </a:moveTo>
                <a:cubicBezTo>
                  <a:pt x="2467829" y="391543"/>
                  <a:pt x="2469713" y="393301"/>
                  <a:pt x="2469713" y="395688"/>
                </a:cubicBezTo>
                <a:cubicBezTo>
                  <a:pt x="2469839" y="398075"/>
                  <a:pt x="2467829" y="399960"/>
                  <a:pt x="2465567" y="399960"/>
                </a:cubicBezTo>
                <a:cubicBezTo>
                  <a:pt x="2463182" y="399960"/>
                  <a:pt x="2461297" y="398075"/>
                  <a:pt x="2461297" y="395815"/>
                </a:cubicBezTo>
                <a:cubicBezTo>
                  <a:pt x="2461297" y="393428"/>
                  <a:pt x="2463182" y="391543"/>
                  <a:pt x="2465442" y="391543"/>
                </a:cubicBezTo>
                <a:close/>
                <a:moveTo>
                  <a:pt x="750296" y="379732"/>
                </a:moveTo>
                <a:cubicBezTo>
                  <a:pt x="755698" y="379732"/>
                  <a:pt x="760094" y="384003"/>
                  <a:pt x="760094" y="389404"/>
                </a:cubicBezTo>
                <a:cubicBezTo>
                  <a:pt x="760220" y="394806"/>
                  <a:pt x="755823" y="399203"/>
                  <a:pt x="750422" y="399203"/>
                </a:cubicBezTo>
                <a:cubicBezTo>
                  <a:pt x="745021" y="399328"/>
                  <a:pt x="740624" y="394931"/>
                  <a:pt x="740624" y="389531"/>
                </a:cubicBezTo>
                <a:cubicBezTo>
                  <a:pt x="740624" y="384129"/>
                  <a:pt x="745021" y="379857"/>
                  <a:pt x="750296" y="379732"/>
                </a:cubicBezTo>
                <a:close/>
                <a:moveTo>
                  <a:pt x="940353" y="378980"/>
                </a:moveTo>
                <a:cubicBezTo>
                  <a:pt x="947135" y="378853"/>
                  <a:pt x="952787" y="384380"/>
                  <a:pt x="952787" y="391289"/>
                </a:cubicBezTo>
                <a:cubicBezTo>
                  <a:pt x="952914" y="398073"/>
                  <a:pt x="947387" y="403726"/>
                  <a:pt x="940478" y="403726"/>
                </a:cubicBezTo>
                <a:cubicBezTo>
                  <a:pt x="933694" y="403851"/>
                  <a:pt x="928042" y="398324"/>
                  <a:pt x="928042" y="391415"/>
                </a:cubicBezTo>
                <a:cubicBezTo>
                  <a:pt x="928042" y="384632"/>
                  <a:pt x="933569" y="379105"/>
                  <a:pt x="940353" y="378980"/>
                </a:cubicBezTo>
                <a:close/>
                <a:moveTo>
                  <a:pt x="2094752" y="378353"/>
                </a:moveTo>
                <a:cubicBezTo>
                  <a:pt x="2099652" y="378353"/>
                  <a:pt x="2103671" y="382247"/>
                  <a:pt x="2103671" y="387145"/>
                </a:cubicBezTo>
                <a:cubicBezTo>
                  <a:pt x="2103671" y="392044"/>
                  <a:pt x="2099778" y="396064"/>
                  <a:pt x="2094879" y="396064"/>
                </a:cubicBezTo>
                <a:cubicBezTo>
                  <a:pt x="2089980" y="396064"/>
                  <a:pt x="2085960" y="392170"/>
                  <a:pt x="2085960" y="387272"/>
                </a:cubicBezTo>
                <a:cubicBezTo>
                  <a:pt x="2085960" y="382372"/>
                  <a:pt x="2089855" y="378353"/>
                  <a:pt x="2094752" y="378353"/>
                </a:cubicBezTo>
                <a:close/>
                <a:moveTo>
                  <a:pt x="2284935" y="376845"/>
                </a:moveTo>
                <a:cubicBezTo>
                  <a:pt x="2288830" y="376845"/>
                  <a:pt x="2291971" y="379985"/>
                  <a:pt x="2291971" y="383879"/>
                </a:cubicBezTo>
                <a:cubicBezTo>
                  <a:pt x="2291971" y="387774"/>
                  <a:pt x="2288830" y="391039"/>
                  <a:pt x="2284935" y="391039"/>
                </a:cubicBezTo>
                <a:cubicBezTo>
                  <a:pt x="2281041" y="391039"/>
                  <a:pt x="2277900" y="387899"/>
                  <a:pt x="2277900" y="384005"/>
                </a:cubicBezTo>
                <a:cubicBezTo>
                  <a:pt x="2277774" y="380111"/>
                  <a:pt x="2281041" y="376845"/>
                  <a:pt x="2284935" y="376845"/>
                </a:cubicBezTo>
                <a:close/>
                <a:moveTo>
                  <a:pt x="1813126" y="374206"/>
                </a:moveTo>
                <a:cubicBezTo>
                  <a:pt x="1820412" y="374081"/>
                  <a:pt x="1826442" y="380110"/>
                  <a:pt x="1826442" y="387397"/>
                </a:cubicBezTo>
                <a:cubicBezTo>
                  <a:pt x="1826442" y="394682"/>
                  <a:pt x="1820537" y="400712"/>
                  <a:pt x="1813252" y="400712"/>
                </a:cubicBezTo>
                <a:cubicBezTo>
                  <a:pt x="1805966" y="400837"/>
                  <a:pt x="1799936" y="394807"/>
                  <a:pt x="1799936" y="387522"/>
                </a:cubicBezTo>
                <a:cubicBezTo>
                  <a:pt x="1799936" y="380110"/>
                  <a:pt x="1805841" y="374206"/>
                  <a:pt x="1813126" y="374206"/>
                </a:cubicBezTo>
                <a:close/>
                <a:moveTo>
                  <a:pt x="1222108" y="370941"/>
                </a:moveTo>
                <a:cubicBezTo>
                  <a:pt x="1232409" y="370816"/>
                  <a:pt x="1240824" y="379106"/>
                  <a:pt x="1240824" y="389407"/>
                </a:cubicBezTo>
                <a:cubicBezTo>
                  <a:pt x="1240824" y="399707"/>
                  <a:pt x="1232534" y="408124"/>
                  <a:pt x="1222233" y="408124"/>
                </a:cubicBezTo>
                <a:cubicBezTo>
                  <a:pt x="1211933" y="408249"/>
                  <a:pt x="1203517" y="399959"/>
                  <a:pt x="1203517" y="389658"/>
                </a:cubicBezTo>
                <a:cubicBezTo>
                  <a:pt x="1203391" y="379358"/>
                  <a:pt x="1211681" y="371066"/>
                  <a:pt x="1222108" y="370941"/>
                </a:cubicBezTo>
                <a:close/>
                <a:moveTo>
                  <a:pt x="461253" y="366166"/>
                </a:moveTo>
                <a:cubicBezTo>
                  <a:pt x="463137" y="366166"/>
                  <a:pt x="464770" y="367674"/>
                  <a:pt x="464770" y="369684"/>
                </a:cubicBezTo>
                <a:cubicBezTo>
                  <a:pt x="464770" y="371568"/>
                  <a:pt x="463262" y="373201"/>
                  <a:pt x="461253" y="373201"/>
                </a:cubicBezTo>
                <a:cubicBezTo>
                  <a:pt x="459368" y="373201"/>
                  <a:pt x="457736" y="371694"/>
                  <a:pt x="457736" y="369684"/>
                </a:cubicBezTo>
                <a:cubicBezTo>
                  <a:pt x="457736" y="367674"/>
                  <a:pt x="459368" y="366041"/>
                  <a:pt x="461253" y="366166"/>
                </a:cubicBezTo>
                <a:close/>
                <a:moveTo>
                  <a:pt x="1729715" y="362901"/>
                </a:moveTo>
                <a:cubicBezTo>
                  <a:pt x="1733735" y="362901"/>
                  <a:pt x="1737000" y="366168"/>
                  <a:pt x="1737000" y="370186"/>
                </a:cubicBezTo>
                <a:cubicBezTo>
                  <a:pt x="1737000" y="374207"/>
                  <a:pt x="1733735" y="377472"/>
                  <a:pt x="1729715" y="377472"/>
                </a:cubicBezTo>
                <a:cubicBezTo>
                  <a:pt x="1725696" y="377472"/>
                  <a:pt x="1722429" y="374207"/>
                  <a:pt x="1722429" y="370186"/>
                </a:cubicBezTo>
                <a:cubicBezTo>
                  <a:pt x="1722429" y="366168"/>
                  <a:pt x="1725696" y="362901"/>
                  <a:pt x="1729715" y="362901"/>
                </a:cubicBezTo>
                <a:close/>
                <a:moveTo>
                  <a:pt x="1305389" y="357373"/>
                </a:moveTo>
                <a:cubicBezTo>
                  <a:pt x="1313303" y="357373"/>
                  <a:pt x="1319835" y="363779"/>
                  <a:pt x="1319835" y="371692"/>
                </a:cubicBezTo>
                <a:cubicBezTo>
                  <a:pt x="1319835" y="379606"/>
                  <a:pt x="1313429" y="386138"/>
                  <a:pt x="1305516" y="386138"/>
                </a:cubicBezTo>
                <a:cubicBezTo>
                  <a:pt x="1297602" y="386138"/>
                  <a:pt x="1291070" y="379731"/>
                  <a:pt x="1291070" y="371819"/>
                </a:cubicBezTo>
                <a:cubicBezTo>
                  <a:pt x="1291070" y="363779"/>
                  <a:pt x="1297477" y="357373"/>
                  <a:pt x="1305389" y="357373"/>
                </a:cubicBezTo>
                <a:close/>
                <a:moveTo>
                  <a:pt x="1645303" y="350464"/>
                </a:moveTo>
                <a:cubicBezTo>
                  <a:pt x="1649826" y="350464"/>
                  <a:pt x="1653470" y="354106"/>
                  <a:pt x="1653470" y="358629"/>
                </a:cubicBezTo>
                <a:cubicBezTo>
                  <a:pt x="1653470" y="363278"/>
                  <a:pt x="1649826" y="366920"/>
                  <a:pt x="1645303" y="366920"/>
                </a:cubicBezTo>
                <a:cubicBezTo>
                  <a:pt x="1640656" y="366920"/>
                  <a:pt x="1637013" y="363278"/>
                  <a:pt x="1637013" y="358754"/>
                </a:cubicBezTo>
                <a:cubicBezTo>
                  <a:pt x="1637013" y="354233"/>
                  <a:pt x="1640656" y="350589"/>
                  <a:pt x="1645303" y="350464"/>
                </a:cubicBezTo>
                <a:close/>
                <a:moveTo>
                  <a:pt x="2016747" y="349209"/>
                </a:moveTo>
                <a:cubicBezTo>
                  <a:pt x="2018883" y="349209"/>
                  <a:pt x="2020515" y="350842"/>
                  <a:pt x="2020515" y="352978"/>
                </a:cubicBezTo>
                <a:cubicBezTo>
                  <a:pt x="2020515" y="354988"/>
                  <a:pt x="2018883" y="356746"/>
                  <a:pt x="2016747" y="356746"/>
                </a:cubicBezTo>
                <a:cubicBezTo>
                  <a:pt x="2014736" y="356746"/>
                  <a:pt x="2012978" y="354988"/>
                  <a:pt x="2012978" y="352978"/>
                </a:cubicBezTo>
                <a:cubicBezTo>
                  <a:pt x="2012978" y="350968"/>
                  <a:pt x="2014611" y="349209"/>
                  <a:pt x="2016747" y="349209"/>
                </a:cubicBezTo>
                <a:close/>
                <a:moveTo>
                  <a:pt x="1389802" y="347325"/>
                </a:moveTo>
                <a:cubicBezTo>
                  <a:pt x="1396586" y="347325"/>
                  <a:pt x="1402238" y="352852"/>
                  <a:pt x="1402238" y="359635"/>
                </a:cubicBezTo>
                <a:cubicBezTo>
                  <a:pt x="1402363" y="366418"/>
                  <a:pt x="1396711" y="372071"/>
                  <a:pt x="1389928" y="372071"/>
                </a:cubicBezTo>
                <a:cubicBezTo>
                  <a:pt x="1383145" y="372071"/>
                  <a:pt x="1377492" y="366544"/>
                  <a:pt x="1377492" y="359761"/>
                </a:cubicBezTo>
                <a:cubicBezTo>
                  <a:pt x="1377492" y="352852"/>
                  <a:pt x="1383019" y="347325"/>
                  <a:pt x="1389802" y="347325"/>
                </a:cubicBezTo>
                <a:close/>
                <a:moveTo>
                  <a:pt x="637745" y="346949"/>
                </a:moveTo>
                <a:cubicBezTo>
                  <a:pt x="640132" y="346949"/>
                  <a:pt x="642016" y="348834"/>
                  <a:pt x="642016" y="351094"/>
                </a:cubicBezTo>
                <a:cubicBezTo>
                  <a:pt x="642016" y="353481"/>
                  <a:pt x="640257" y="355366"/>
                  <a:pt x="637871" y="355366"/>
                </a:cubicBezTo>
                <a:cubicBezTo>
                  <a:pt x="635484" y="355366"/>
                  <a:pt x="633600" y="353481"/>
                  <a:pt x="633600" y="351220"/>
                </a:cubicBezTo>
                <a:cubicBezTo>
                  <a:pt x="633600" y="348834"/>
                  <a:pt x="635484" y="346949"/>
                  <a:pt x="637745" y="346949"/>
                </a:cubicBezTo>
                <a:close/>
                <a:moveTo>
                  <a:pt x="1018359" y="345441"/>
                </a:moveTo>
                <a:cubicBezTo>
                  <a:pt x="1024389" y="345441"/>
                  <a:pt x="1029414" y="350466"/>
                  <a:pt x="1029414" y="356495"/>
                </a:cubicBezTo>
                <a:cubicBezTo>
                  <a:pt x="1029414" y="362650"/>
                  <a:pt x="1024515" y="367675"/>
                  <a:pt x="1018359" y="367675"/>
                </a:cubicBezTo>
                <a:cubicBezTo>
                  <a:pt x="1012330" y="367675"/>
                  <a:pt x="1007305" y="362775"/>
                  <a:pt x="1007305" y="356621"/>
                </a:cubicBezTo>
                <a:cubicBezTo>
                  <a:pt x="1007305" y="350591"/>
                  <a:pt x="1012204" y="345566"/>
                  <a:pt x="1018359" y="345441"/>
                </a:cubicBezTo>
                <a:close/>
                <a:moveTo>
                  <a:pt x="1560137" y="343179"/>
                </a:moveTo>
                <a:cubicBezTo>
                  <a:pt x="1565664" y="343179"/>
                  <a:pt x="1570187" y="347576"/>
                  <a:pt x="1570187" y="353103"/>
                </a:cubicBezTo>
                <a:cubicBezTo>
                  <a:pt x="1570187" y="358630"/>
                  <a:pt x="1565790" y="363152"/>
                  <a:pt x="1560263" y="363152"/>
                </a:cubicBezTo>
                <a:cubicBezTo>
                  <a:pt x="1554735" y="363152"/>
                  <a:pt x="1550213" y="358755"/>
                  <a:pt x="1550213" y="353228"/>
                </a:cubicBezTo>
                <a:cubicBezTo>
                  <a:pt x="1550213" y="347701"/>
                  <a:pt x="1554610" y="343179"/>
                  <a:pt x="1560137" y="343179"/>
                </a:cubicBezTo>
                <a:close/>
                <a:moveTo>
                  <a:pt x="2397233" y="342803"/>
                </a:moveTo>
                <a:cubicBezTo>
                  <a:pt x="2398363" y="342803"/>
                  <a:pt x="2399242" y="343683"/>
                  <a:pt x="2399242" y="344813"/>
                </a:cubicBezTo>
                <a:cubicBezTo>
                  <a:pt x="2399242" y="345943"/>
                  <a:pt x="2398363" y="346823"/>
                  <a:pt x="2397233" y="346823"/>
                </a:cubicBezTo>
                <a:cubicBezTo>
                  <a:pt x="2396103" y="346823"/>
                  <a:pt x="2395223" y="345943"/>
                  <a:pt x="2395223" y="344813"/>
                </a:cubicBezTo>
                <a:cubicBezTo>
                  <a:pt x="2395223" y="343683"/>
                  <a:pt x="2396103" y="342803"/>
                  <a:pt x="2397233" y="342803"/>
                </a:cubicBezTo>
                <a:close/>
                <a:moveTo>
                  <a:pt x="823405" y="341422"/>
                </a:moveTo>
                <a:cubicBezTo>
                  <a:pt x="825792" y="341422"/>
                  <a:pt x="827676" y="343181"/>
                  <a:pt x="827676" y="345568"/>
                </a:cubicBezTo>
                <a:cubicBezTo>
                  <a:pt x="827676" y="347828"/>
                  <a:pt x="825792" y="349713"/>
                  <a:pt x="823530" y="349713"/>
                </a:cubicBezTo>
                <a:cubicBezTo>
                  <a:pt x="821144" y="349713"/>
                  <a:pt x="819260" y="347955"/>
                  <a:pt x="819260" y="345568"/>
                </a:cubicBezTo>
                <a:cubicBezTo>
                  <a:pt x="819260" y="343181"/>
                  <a:pt x="821144" y="341296"/>
                  <a:pt x="823405" y="341422"/>
                </a:cubicBezTo>
                <a:close/>
                <a:moveTo>
                  <a:pt x="1474844" y="341044"/>
                </a:moveTo>
                <a:cubicBezTo>
                  <a:pt x="1481626" y="341044"/>
                  <a:pt x="1487278" y="346571"/>
                  <a:pt x="1487278" y="353354"/>
                </a:cubicBezTo>
                <a:cubicBezTo>
                  <a:pt x="1487278" y="360263"/>
                  <a:pt x="1481751" y="365790"/>
                  <a:pt x="1474969" y="365790"/>
                </a:cubicBezTo>
                <a:cubicBezTo>
                  <a:pt x="1468060" y="365790"/>
                  <a:pt x="1462533" y="360263"/>
                  <a:pt x="1462533" y="353480"/>
                </a:cubicBezTo>
                <a:cubicBezTo>
                  <a:pt x="1462533" y="346696"/>
                  <a:pt x="1468060" y="341169"/>
                  <a:pt x="1474844" y="341044"/>
                </a:cubicBezTo>
                <a:close/>
                <a:moveTo>
                  <a:pt x="2211576" y="337652"/>
                </a:moveTo>
                <a:cubicBezTo>
                  <a:pt x="2213209" y="337652"/>
                  <a:pt x="2214464" y="338909"/>
                  <a:pt x="2214464" y="340542"/>
                </a:cubicBezTo>
                <a:cubicBezTo>
                  <a:pt x="2214464" y="342174"/>
                  <a:pt x="2213209" y="343431"/>
                  <a:pt x="2211576" y="343431"/>
                </a:cubicBezTo>
                <a:cubicBezTo>
                  <a:pt x="2209942" y="343431"/>
                  <a:pt x="2208686" y="342174"/>
                  <a:pt x="2208686" y="340542"/>
                </a:cubicBezTo>
                <a:cubicBezTo>
                  <a:pt x="2208686" y="338909"/>
                  <a:pt x="2209942" y="337652"/>
                  <a:pt x="2211576" y="337652"/>
                </a:cubicBezTo>
                <a:close/>
                <a:moveTo>
                  <a:pt x="1936605" y="319187"/>
                </a:moveTo>
                <a:cubicBezTo>
                  <a:pt x="1939117" y="319187"/>
                  <a:pt x="1941252" y="321322"/>
                  <a:pt x="1941252" y="323835"/>
                </a:cubicBezTo>
                <a:cubicBezTo>
                  <a:pt x="1941252" y="326347"/>
                  <a:pt x="1939117" y="328483"/>
                  <a:pt x="1936605" y="328483"/>
                </a:cubicBezTo>
                <a:cubicBezTo>
                  <a:pt x="1934092" y="328483"/>
                  <a:pt x="1931957" y="326473"/>
                  <a:pt x="1931957" y="323835"/>
                </a:cubicBezTo>
                <a:cubicBezTo>
                  <a:pt x="1931957" y="321322"/>
                  <a:pt x="1933967" y="319187"/>
                  <a:pt x="1936605" y="319187"/>
                </a:cubicBezTo>
                <a:close/>
                <a:moveTo>
                  <a:pt x="1098125" y="315921"/>
                </a:moveTo>
                <a:cubicBezTo>
                  <a:pt x="1104280" y="315921"/>
                  <a:pt x="1109305" y="320820"/>
                  <a:pt x="1109305" y="326975"/>
                </a:cubicBezTo>
                <a:cubicBezTo>
                  <a:pt x="1109305" y="333004"/>
                  <a:pt x="1104406" y="338029"/>
                  <a:pt x="1098250" y="338029"/>
                </a:cubicBezTo>
                <a:cubicBezTo>
                  <a:pt x="1092221" y="338029"/>
                  <a:pt x="1087196" y="333130"/>
                  <a:pt x="1087196" y="326975"/>
                </a:cubicBezTo>
                <a:cubicBezTo>
                  <a:pt x="1087196" y="320820"/>
                  <a:pt x="1092095" y="315794"/>
                  <a:pt x="1098125" y="315921"/>
                </a:cubicBezTo>
                <a:close/>
                <a:moveTo>
                  <a:pt x="527075" y="311900"/>
                </a:moveTo>
                <a:cubicBezTo>
                  <a:pt x="528959" y="311900"/>
                  <a:pt x="530592" y="313408"/>
                  <a:pt x="530592" y="315418"/>
                </a:cubicBezTo>
                <a:cubicBezTo>
                  <a:pt x="530592" y="317302"/>
                  <a:pt x="529084" y="318935"/>
                  <a:pt x="527075" y="318935"/>
                </a:cubicBezTo>
                <a:cubicBezTo>
                  <a:pt x="525190" y="318935"/>
                  <a:pt x="523558" y="317428"/>
                  <a:pt x="523558" y="315418"/>
                </a:cubicBezTo>
                <a:cubicBezTo>
                  <a:pt x="523558" y="313408"/>
                  <a:pt x="525065" y="311775"/>
                  <a:pt x="527075" y="311900"/>
                </a:cubicBezTo>
                <a:close/>
                <a:moveTo>
                  <a:pt x="898899" y="301727"/>
                </a:moveTo>
                <a:cubicBezTo>
                  <a:pt x="901286" y="301727"/>
                  <a:pt x="903170" y="303612"/>
                  <a:pt x="903170" y="305872"/>
                </a:cubicBezTo>
                <a:cubicBezTo>
                  <a:pt x="903170" y="308259"/>
                  <a:pt x="901411" y="310144"/>
                  <a:pt x="899024" y="310144"/>
                </a:cubicBezTo>
                <a:cubicBezTo>
                  <a:pt x="896638" y="310144"/>
                  <a:pt x="894754" y="308259"/>
                  <a:pt x="894754" y="305999"/>
                </a:cubicBezTo>
                <a:cubicBezTo>
                  <a:pt x="894754" y="303612"/>
                  <a:pt x="896638" y="301727"/>
                  <a:pt x="898899" y="301727"/>
                </a:cubicBezTo>
                <a:close/>
                <a:moveTo>
                  <a:pt x="708467" y="299214"/>
                </a:moveTo>
                <a:cubicBezTo>
                  <a:pt x="710854" y="299089"/>
                  <a:pt x="712738" y="301099"/>
                  <a:pt x="712738" y="303359"/>
                </a:cubicBezTo>
                <a:cubicBezTo>
                  <a:pt x="712738" y="305746"/>
                  <a:pt x="710854" y="307630"/>
                  <a:pt x="708593" y="307630"/>
                </a:cubicBezTo>
                <a:cubicBezTo>
                  <a:pt x="706206" y="307630"/>
                  <a:pt x="704322" y="305871"/>
                  <a:pt x="704322" y="303485"/>
                </a:cubicBezTo>
                <a:cubicBezTo>
                  <a:pt x="704322" y="301224"/>
                  <a:pt x="706206" y="299339"/>
                  <a:pt x="708467" y="299214"/>
                </a:cubicBezTo>
                <a:close/>
                <a:moveTo>
                  <a:pt x="2135829" y="298335"/>
                </a:moveTo>
                <a:cubicBezTo>
                  <a:pt x="2137588" y="298335"/>
                  <a:pt x="2138971" y="299717"/>
                  <a:pt x="2138971" y="301475"/>
                </a:cubicBezTo>
                <a:cubicBezTo>
                  <a:pt x="2138971" y="303234"/>
                  <a:pt x="2137588" y="304616"/>
                  <a:pt x="2135829" y="304616"/>
                </a:cubicBezTo>
                <a:cubicBezTo>
                  <a:pt x="2134071" y="304616"/>
                  <a:pt x="2132689" y="303234"/>
                  <a:pt x="2132689" y="301475"/>
                </a:cubicBezTo>
                <a:cubicBezTo>
                  <a:pt x="2132689" y="299842"/>
                  <a:pt x="2134071" y="298335"/>
                  <a:pt x="2135829" y="298335"/>
                </a:cubicBezTo>
                <a:close/>
                <a:moveTo>
                  <a:pt x="2326260" y="295320"/>
                </a:moveTo>
                <a:cubicBezTo>
                  <a:pt x="2327515" y="295320"/>
                  <a:pt x="2328647" y="296325"/>
                  <a:pt x="2328647" y="297708"/>
                </a:cubicBezTo>
                <a:cubicBezTo>
                  <a:pt x="2328647" y="298963"/>
                  <a:pt x="2327642" y="300095"/>
                  <a:pt x="2326260" y="300095"/>
                </a:cubicBezTo>
                <a:cubicBezTo>
                  <a:pt x="2324878" y="300220"/>
                  <a:pt x="2323748" y="299090"/>
                  <a:pt x="2323748" y="297708"/>
                </a:cubicBezTo>
                <a:cubicBezTo>
                  <a:pt x="2323748" y="296325"/>
                  <a:pt x="2324878" y="295195"/>
                  <a:pt x="2326260" y="295320"/>
                </a:cubicBezTo>
                <a:close/>
                <a:moveTo>
                  <a:pt x="1854579" y="293687"/>
                </a:moveTo>
                <a:cubicBezTo>
                  <a:pt x="1858096" y="293687"/>
                  <a:pt x="1860859" y="296451"/>
                  <a:pt x="1860859" y="299842"/>
                </a:cubicBezTo>
                <a:cubicBezTo>
                  <a:pt x="1860859" y="303234"/>
                  <a:pt x="1858096" y="305998"/>
                  <a:pt x="1854704" y="305998"/>
                </a:cubicBezTo>
                <a:cubicBezTo>
                  <a:pt x="1851314" y="305998"/>
                  <a:pt x="1848549" y="303234"/>
                  <a:pt x="1848549" y="299842"/>
                </a:cubicBezTo>
                <a:cubicBezTo>
                  <a:pt x="1848549" y="296451"/>
                  <a:pt x="1851314" y="293687"/>
                  <a:pt x="1854579" y="293687"/>
                </a:cubicBezTo>
                <a:close/>
                <a:moveTo>
                  <a:pt x="1179900" y="287658"/>
                </a:moveTo>
                <a:cubicBezTo>
                  <a:pt x="1187940" y="287658"/>
                  <a:pt x="1194597" y="294190"/>
                  <a:pt x="1194597" y="302229"/>
                </a:cubicBezTo>
                <a:cubicBezTo>
                  <a:pt x="1194597" y="310394"/>
                  <a:pt x="1188065" y="316926"/>
                  <a:pt x="1180025" y="316926"/>
                </a:cubicBezTo>
                <a:cubicBezTo>
                  <a:pt x="1171986" y="316926"/>
                  <a:pt x="1165329" y="310394"/>
                  <a:pt x="1165329" y="302355"/>
                </a:cubicBezTo>
                <a:cubicBezTo>
                  <a:pt x="1165329" y="294315"/>
                  <a:pt x="1171861" y="287783"/>
                  <a:pt x="1179900" y="287658"/>
                </a:cubicBezTo>
                <a:close/>
                <a:moveTo>
                  <a:pt x="1771546" y="279116"/>
                </a:moveTo>
                <a:cubicBezTo>
                  <a:pt x="1772676" y="279116"/>
                  <a:pt x="1773555" y="279996"/>
                  <a:pt x="1773555" y="281126"/>
                </a:cubicBezTo>
                <a:cubicBezTo>
                  <a:pt x="1773555" y="282256"/>
                  <a:pt x="1772676" y="283136"/>
                  <a:pt x="1771546" y="283136"/>
                </a:cubicBezTo>
                <a:cubicBezTo>
                  <a:pt x="1770416" y="283136"/>
                  <a:pt x="1769536" y="282256"/>
                  <a:pt x="1769536" y="281126"/>
                </a:cubicBezTo>
                <a:cubicBezTo>
                  <a:pt x="1769536" y="280121"/>
                  <a:pt x="1770416" y="279241"/>
                  <a:pt x="1771546" y="279116"/>
                </a:cubicBezTo>
                <a:close/>
                <a:moveTo>
                  <a:pt x="1262933" y="270197"/>
                </a:moveTo>
                <a:cubicBezTo>
                  <a:pt x="1270093" y="270197"/>
                  <a:pt x="1275870" y="275975"/>
                  <a:pt x="1275870" y="283010"/>
                </a:cubicBezTo>
                <a:cubicBezTo>
                  <a:pt x="1275870" y="290170"/>
                  <a:pt x="1270093" y="295948"/>
                  <a:pt x="1263058" y="295948"/>
                </a:cubicBezTo>
                <a:cubicBezTo>
                  <a:pt x="1255898" y="295948"/>
                  <a:pt x="1250119" y="290170"/>
                  <a:pt x="1250119" y="283136"/>
                </a:cubicBezTo>
                <a:cubicBezTo>
                  <a:pt x="1250119" y="275975"/>
                  <a:pt x="1255898" y="270197"/>
                  <a:pt x="1262933" y="270197"/>
                </a:cubicBezTo>
                <a:close/>
                <a:moveTo>
                  <a:pt x="976780" y="268061"/>
                </a:moveTo>
                <a:cubicBezTo>
                  <a:pt x="978413" y="268061"/>
                  <a:pt x="979669" y="269318"/>
                  <a:pt x="979669" y="270951"/>
                </a:cubicBezTo>
                <a:cubicBezTo>
                  <a:pt x="979669" y="272583"/>
                  <a:pt x="978413" y="273839"/>
                  <a:pt x="976780" y="273839"/>
                </a:cubicBezTo>
                <a:cubicBezTo>
                  <a:pt x="975146" y="273839"/>
                  <a:pt x="973891" y="272583"/>
                  <a:pt x="973891" y="270951"/>
                </a:cubicBezTo>
                <a:cubicBezTo>
                  <a:pt x="973891" y="269443"/>
                  <a:pt x="975146" y="268061"/>
                  <a:pt x="976780" y="268061"/>
                </a:cubicBezTo>
                <a:close/>
                <a:moveTo>
                  <a:pt x="2057698" y="266178"/>
                </a:moveTo>
                <a:cubicBezTo>
                  <a:pt x="2058201" y="266178"/>
                  <a:pt x="2058577" y="266555"/>
                  <a:pt x="2058577" y="267058"/>
                </a:cubicBezTo>
                <a:cubicBezTo>
                  <a:pt x="2058577" y="267561"/>
                  <a:pt x="2058201" y="267937"/>
                  <a:pt x="2057698" y="267937"/>
                </a:cubicBezTo>
                <a:cubicBezTo>
                  <a:pt x="2057196" y="267937"/>
                  <a:pt x="2056818" y="267561"/>
                  <a:pt x="2056818" y="267058"/>
                </a:cubicBezTo>
                <a:cubicBezTo>
                  <a:pt x="2056818" y="266555"/>
                  <a:pt x="2057196" y="266178"/>
                  <a:pt x="2057698" y="266178"/>
                </a:cubicBezTo>
                <a:close/>
                <a:moveTo>
                  <a:pt x="1687133" y="265549"/>
                </a:moveTo>
                <a:cubicBezTo>
                  <a:pt x="1688515" y="265549"/>
                  <a:pt x="1689645" y="266554"/>
                  <a:pt x="1689645" y="267936"/>
                </a:cubicBezTo>
                <a:cubicBezTo>
                  <a:pt x="1689645" y="269193"/>
                  <a:pt x="1688640" y="270323"/>
                  <a:pt x="1687259" y="270323"/>
                </a:cubicBezTo>
                <a:cubicBezTo>
                  <a:pt x="1686003" y="270323"/>
                  <a:pt x="1684872" y="269318"/>
                  <a:pt x="1684872" y="267936"/>
                </a:cubicBezTo>
                <a:cubicBezTo>
                  <a:pt x="1684872" y="266554"/>
                  <a:pt x="1686003" y="265424"/>
                  <a:pt x="1687133" y="265549"/>
                </a:cubicBezTo>
                <a:close/>
                <a:moveTo>
                  <a:pt x="595659" y="263414"/>
                </a:moveTo>
                <a:cubicBezTo>
                  <a:pt x="596288" y="263414"/>
                  <a:pt x="596790" y="263916"/>
                  <a:pt x="596790" y="264544"/>
                </a:cubicBezTo>
                <a:cubicBezTo>
                  <a:pt x="596790" y="265173"/>
                  <a:pt x="596288" y="265675"/>
                  <a:pt x="595659" y="265675"/>
                </a:cubicBezTo>
                <a:cubicBezTo>
                  <a:pt x="595032" y="265675"/>
                  <a:pt x="594530" y="265173"/>
                  <a:pt x="594530" y="264544"/>
                </a:cubicBezTo>
                <a:cubicBezTo>
                  <a:pt x="594404" y="264042"/>
                  <a:pt x="595032" y="263414"/>
                  <a:pt x="595659" y="263414"/>
                </a:cubicBezTo>
                <a:close/>
                <a:moveTo>
                  <a:pt x="781825" y="258767"/>
                </a:moveTo>
                <a:cubicBezTo>
                  <a:pt x="782452" y="258767"/>
                  <a:pt x="782956" y="259269"/>
                  <a:pt x="782956" y="259897"/>
                </a:cubicBezTo>
                <a:cubicBezTo>
                  <a:pt x="782956" y="260525"/>
                  <a:pt x="782452" y="261028"/>
                  <a:pt x="781825" y="261028"/>
                </a:cubicBezTo>
                <a:cubicBezTo>
                  <a:pt x="781197" y="261028"/>
                  <a:pt x="780695" y="260525"/>
                  <a:pt x="780695" y="259897"/>
                </a:cubicBezTo>
                <a:cubicBezTo>
                  <a:pt x="780695" y="259269"/>
                  <a:pt x="781197" y="258767"/>
                  <a:pt x="781825" y="258767"/>
                </a:cubicBezTo>
                <a:close/>
                <a:moveTo>
                  <a:pt x="1347093" y="256884"/>
                </a:moveTo>
                <a:cubicBezTo>
                  <a:pt x="1353877" y="256757"/>
                  <a:pt x="1359530" y="262411"/>
                  <a:pt x="1359530" y="269193"/>
                </a:cubicBezTo>
                <a:cubicBezTo>
                  <a:pt x="1359530" y="275977"/>
                  <a:pt x="1354003" y="281629"/>
                  <a:pt x="1347219" y="281629"/>
                </a:cubicBezTo>
                <a:cubicBezTo>
                  <a:pt x="1340436" y="281629"/>
                  <a:pt x="1334784" y="276102"/>
                  <a:pt x="1334784" y="269193"/>
                </a:cubicBezTo>
                <a:cubicBezTo>
                  <a:pt x="1334657" y="262284"/>
                  <a:pt x="1340184" y="256757"/>
                  <a:pt x="1347093" y="256884"/>
                </a:cubicBezTo>
                <a:close/>
                <a:moveTo>
                  <a:pt x="1602469" y="256253"/>
                </a:moveTo>
                <a:cubicBezTo>
                  <a:pt x="1604605" y="256253"/>
                  <a:pt x="1606237" y="258012"/>
                  <a:pt x="1606237" y="260022"/>
                </a:cubicBezTo>
                <a:cubicBezTo>
                  <a:pt x="1606237" y="262157"/>
                  <a:pt x="1604479" y="263790"/>
                  <a:pt x="1602469" y="263790"/>
                </a:cubicBezTo>
                <a:cubicBezTo>
                  <a:pt x="1600460" y="263790"/>
                  <a:pt x="1598700" y="262157"/>
                  <a:pt x="1598700" y="260022"/>
                </a:cubicBezTo>
                <a:cubicBezTo>
                  <a:pt x="1598700" y="257886"/>
                  <a:pt x="1600333" y="256253"/>
                  <a:pt x="1602469" y="256253"/>
                </a:cubicBezTo>
                <a:close/>
                <a:moveTo>
                  <a:pt x="1517176" y="250978"/>
                </a:moveTo>
                <a:cubicBezTo>
                  <a:pt x="1520818" y="250978"/>
                  <a:pt x="1523833" y="253993"/>
                  <a:pt x="1523833" y="257635"/>
                </a:cubicBezTo>
                <a:cubicBezTo>
                  <a:pt x="1523833" y="261278"/>
                  <a:pt x="1520818" y="264294"/>
                  <a:pt x="1517176" y="264294"/>
                </a:cubicBezTo>
                <a:cubicBezTo>
                  <a:pt x="1513533" y="264294"/>
                  <a:pt x="1510518" y="261278"/>
                  <a:pt x="1510518" y="257635"/>
                </a:cubicBezTo>
                <a:cubicBezTo>
                  <a:pt x="1510518" y="253867"/>
                  <a:pt x="1513533" y="250978"/>
                  <a:pt x="1517176" y="250978"/>
                </a:cubicBezTo>
                <a:close/>
                <a:moveTo>
                  <a:pt x="1431883" y="250351"/>
                </a:moveTo>
                <a:cubicBezTo>
                  <a:pt x="1437662" y="250225"/>
                  <a:pt x="1442310" y="254872"/>
                  <a:pt x="1442310" y="260650"/>
                </a:cubicBezTo>
                <a:cubicBezTo>
                  <a:pt x="1442436" y="266429"/>
                  <a:pt x="1437787" y="271076"/>
                  <a:pt x="1432010" y="271076"/>
                </a:cubicBezTo>
                <a:cubicBezTo>
                  <a:pt x="1426231" y="271076"/>
                  <a:pt x="1421583" y="266429"/>
                  <a:pt x="1421583" y="260650"/>
                </a:cubicBezTo>
                <a:cubicBezTo>
                  <a:pt x="1421583" y="254872"/>
                  <a:pt x="1426231" y="250225"/>
                  <a:pt x="1431883" y="250351"/>
                </a:cubicBezTo>
                <a:close/>
                <a:moveTo>
                  <a:pt x="1977807" y="236532"/>
                </a:moveTo>
                <a:cubicBezTo>
                  <a:pt x="1978310" y="236532"/>
                  <a:pt x="1978686" y="236909"/>
                  <a:pt x="1978686" y="237412"/>
                </a:cubicBezTo>
                <a:cubicBezTo>
                  <a:pt x="1978686" y="237915"/>
                  <a:pt x="1978310" y="238291"/>
                  <a:pt x="1977807" y="238291"/>
                </a:cubicBezTo>
                <a:cubicBezTo>
                  <a:pt x="1977305" y="238291"/>
                  <a:pt x="1976927" y="237915"/>
                  <a:pt x="1976927" y="237412"/>
                </a:cubicBezTo>
                <a:cubicBezTo>
                  <a:pt x="1976927" y="236909"/>
                  <a:pt x="1977305" y="236532"/>
                  <a:pt x="1977807" y="236532"/>
                </a:cubicBezTo>
                <a:close/>
                <a:moveTo>
                  <a:pt x="1056420" y="234398"/>
                </a:moveTo>
                <a:cubicBezTo>
                  <a:pt x="1059938" y="234398"/>
                  <a:pt x="1062827" y="237287"/>
                  <a:pt x="1062827" y="240804"/>
                </a:cubicBezTo>
                <a:cubicBezTo>
                  <a:pt x="1062827" y="244321"/>
                  <a:pt x="1059938" y="247209"/>
                  <a:pt x="1056420" y="247209"/>
                </a:cubicBezTo>
                <a:cubicBezTo>
                  <a:pt x="1052903" y="247209"/>
                  <a:pt x="1050014" y="244321"/>
                  <a:pt x="1050014" y="240804"/>
                </a:cubicBezTo>
                <a:cubicBezTo>
                  <a:pt x="1050014" y="237160"/>
                  <a:pt x="1052903" y="234273"/>
                  <a:pt x="1056420" y="234398"/>
                </a:cubicBezTo>
                <a:close/>
                <a:moveTo>
                  <a:pt x="857446" y="219073"/>
                </a:moveTo>
                <a:cubicBezTo>
                  <a:pt x="858199" y="219073"/>
                  <a:pt x="858827" y="219701"/>
                  <a:pt x="858827" y="220455"/>
                </a:cubicBezTo>
                <a:cubicBezTo>
                  <a:pt x="858954" y="221208"/>
                  <a:pt x="858324" y="221836"/>
                  <a:pt x="857571" y="221836"/>
                </a:cubicBezTo>
                <a:cubicBezTo>
                  <a:pt x="856817" y="221836"/>
                  <a:pt x="856189" y="221208"/>
                  <a:pt x="856189" y="220455"/>
                </a:cubicBezTo>
                <a:cubicBezTo>
                  <a:pt x="856063" y="219826"/>
                  <a:pt x="856691" y="219198"/>
                  <a:pt x="857446" y="219073"/>
                </a:cubicBezTo>
                <a:close/>
                <a:moveTo>
                  <a:pt x="1896282" y="211284"/>
                </a:moveTo>
                <a:cubicBezTo>
                  <a:pt x="1897035" y="211284"/>
                  <a:pt x="1897665" y="211786"/>
                  <a:pt x="1897665" y="212540"/>
                </a:cubicBezTo>
                <a:cubicBezTo>
                  <a:pt x="1897665" y="213293"/>
                  <a:pt x="1897035" y="213921"/>
                  <a:pt x="1896282" y="213921"/>
                </a:cubicBezTo>
                <a:cubicBezTo>
                  <a:pt x="1895528" y="213921"/>
                  <a:pt x="1894900" y="213293"/>
                  <a:pt x="1894900" y="212540"/>
                </a:cubicBezTo>
                <a:cubicBezTo>
                  <a:pt x="1894900" y="211786"/>
                  <a:pt x="1895403" y="211158"/>
                  <a:pt x="1896282" y="211284"/>
                </a:cubicBezTo>
                <a:close/>
                <a:moveTo>
                  <a:pt x="1137822" y="204375"/>
                </a:moveTo>
                <a:cubicBezTo>
                  <a:pt x="1143725" y="204375"/>
                  <a:pt x="1148625" y="209148"/>
                  <a:pt x="1148625" y="215177"/>
                </a:cubicBezTo>
                <a:cubicBezTo>
                  <a:pt x="1148625" y="221208"/>
                  <a:pt x="1143850" y="226106"/>
                  <a:pt x="1137822" y="226106"/>
                </a:cubicBezTo>
                <a:cubicBezTo>
                  <a:pt x="1131917" y="226106"/>
                  <a:pt x="1127018" y="221333"/>
                  <a:pt x="1127018" y="215304"/>
                </a:cubicBezTo>
                <a:cubicBezTo>
                  <a:pt x="1127018" y="209399"/>
                  <a:pt x="1131791" y="204500"/>
                  <a:pt x="1137822" y="204375"/>
                </a:cubicBezTo>
                <a:close/>
                <a:moveTo>
                  <a:pt x="1813251" y="190684"/>
                </a:moveTo>
                <a:cubicBezTo>
                  <a:pt x="1814381" y="190684"/>
                  <a:pt x="1815261" y="191564"/>
                  <a:pt x="1815261" y="192694"/>
                </a:cubicBezTo>
                <a:cubicBezTo>
                  <a:pt x="1815261" y="193824"/>
                  <a:pt x="1814381" y="194704"/>
                  <a:pt x="1813251" y="194704"/>
                </a:cubicBezTo>
                <a:cubicBezTo>
                  <a:pt x="1812121" y="194704"/>
                  <a:pt x="1811241" y="193824"/>
                  <a:pt x="1811241" y="192694"/>
                </a:cubicBezTo>
                <a:cubicBezTo>
                  <a:pt x="1811241" y="191564"/>
                  <a:pt x="1812246" y="190684"/>
                  <a:pt x="1813251" y="190684"/>
                </a:cubicBezTo>
                <a:close/>
                <a:moveTo>
                  <a:pt x="935201" y="183900"/>
                </a:moveTo>
                <a:cubicBezTo>
                  <a:pt x="935829" y="183900"/>
                  <a:pt x="936456" y="184528"/>
                  <a:pt x="936456" y="185282"/>
                </a:cubicBezTo>
                <a:cubicBezTo>
                  <a:pt x="936582" y="186035"/>
                  <a:pt x="935954" y="186663"/>
                  <a:pt x="935201" y="186663"/>
                </a:cubicBezTo>
                <a:cubicBezTo>
                  <a:pt x="934447" y="186663"/>
                  <a:pt x="933820" y="186161"/>
                  <a:pt x="933820" y="185408"/>
                </a:cubicBezTo>
                <a:cubicBezTo>
                  <a:pt x="933820" y="184653"/>
                  <a:pt x="934447" y="184025"/>
                  <a:pt x="935201" y="183900"/>
                </a:cubicBezTo>
                <a:close/>
                <a:moveTo>
                  <a:pt x="1220598" y="181889"/>
                </a:moveTo>
                <a:cubicBezTo>
                  <a:pt x="1227760" y="181889"/>
                  <a:pt x="1233537" y="187542"/>
                  <a:pt x="1233537" y="194702"/>
                </a:cubicBezTo>
                <a:cubicBezTo>
                  <a:pt x="1233537" y="201862"/>
                  <a:pt x="1227760" y="207640"/>
                  <a:pt x="1220725" y="207640"/>
                </a:cubicBezTo>
                <a:cubicBezTo>
                  <a:pt x="1213564" y="207640"/>
                  <a:pt x="1207786" y="201862"/>
                  <a:pt x="1207786" y="194828"/>
                </a:cubicBezTo>
                <a:cubicBezTo>
                  <a:pt x="1207786" y="187794"/>
                  <a:pt x="1213564" y="182015"/>
                  <a:pt x="1220598" y="181889"/>
                </a:cubicBezTo>
                <a:close/>
                <a:moveTo>
                  <a:pt x="1729341" y="176865"/>
                </a:moveTo>
                <a:cubicBezTo>
                  <a:pt x="1729844" y="176865"/>
                  <a:pt x="1730220" y="177242"/>
                  <a:pt x="1730220" y="177745"/>
                </a:cubicBezTo>
                <a:cubicBezTo>
                  <a:pt x="1730220" y="178248"/>
                  <a:pt x="1729844" y="178625"/>
                  <a:pt x="1729341" y="178625"/>
                </a:cubicBezTo>
                <a:cubicBezTo>
                  <a:pt x="1728839" y="178625"/>
                  <a:pt x="1728461" y="178248"/>
                  <a:pt x="1728461" y="177745"/>
                </a:cubicBezTo>
                <a:cubicBezTo>
                  <a:pt x="1728461" y="177242"/>
                  <a:pt x="1728839" y="176865"/>
                  <a:pt x="1729341" y="176865"/>
                </a:cubicBezTo>
                <a:close/>
                <a:moveTo>
                  <a:pt x="1304509" y="169956"/>
                </a:moveTo>
                <a:cubicBezTo>
                  <a:pt x="1309661" y="169956"/>
                  <a:pt x="1313806" y="174101"/>
                  <a:pt x="1313806" y="179253"/>
                </a:cubicBezTo>
                <a:cubicBezTo>
                  <a:pt x="1313806" y="184402"/>
                  <a:pt x="1309661" y="188547"/>
                  <a:pt x="1304509" y="188547"/>
                </a:cubicBezTo>
                <a:cubicBezTo>
                  <a:pt x="1299359" y="188547"/>
                  <a:pt x="1295214" y="184402"/>
                  <a:pt x="1295214" y="179253"/>
                </a:cubicBezTo>
                <a:cubicBezTo>
                  <a:pt x="1295214" y="174101"/>
                  <a:pt x="1299359" y="169956"/>
                  <a:pt x="1304509" y="169956"/>
                </a:cubicBezTo>
                <a:close/>
                <a:moveTo>
                  <a:pt x="1644550" y="165435"/>
                </a:moveTo>
                <a:cubicBezTo>
                  <a:pt x="1645806" y="165435"/>
                  <a:pt x="1646938" y="166440"/>
                  <a:pt x="1646938" y="167822"/>
                </a:cubicBezTo>
                <a:cubicBezTo>
                  <a:pt x="1646938" y="169078"/>
                  <a:pt x="1645933" y="170209"/>
                  <a:pt x="1644550" y="170209"/>
                </a:cubicBezTo>
                <a:cubicBezTo>
                  <a:pt x="1643294" y="170209"/>
                  <a:pt x="1642163" y="169204"/>
                  <a:pt x="1642163" y="167822"/>
                </a:cubicBezTo>
                <a:cubicBezTo>
                  <a:pt x="1642163" y="166440"/>
                  <a:pt x="1643294" y="165435"/>
                  <a:pt x="1644550" y="165435"/>
                </a:cubicBezTo>
                <a:close/>
                <a:moveTo>
                  <a:pt x="1389050" y="160788"/>
                </a:moveTo>
                <a:cubicBezTo>
                  <a:pt x="1393447" y="160788"/>
                  <a:pt x="1397090" y="164306"/>
                  <a:pt x="1397090" y="168703"/>
                </a:cubicBezTo>
                <a:cubicBezTo>
                  <a:pt x="1397090" y="173098"/>
                  <a:pt x="1393572" y="176743"/>
                  <a:pt x="1389175" y="176743"/>
                </a:cubicBezTo>
                <a:cubicBezTo>
                  <a:pt x="1384778" y="176743"/>
                  <a:pt x="1381135" y="173225"/>
                  <a:pt x="1381135" y="168828"/>
                </a:cubicBezTo>
                <a:cubicBezTo>
                  <a:pt x="1381135" y="164431"/>
                  <a:pt x="1384653" y="160788"/>
                  <a:pt x="1389050" y="160788"/>
                </a:cubicBezTo>
                <a:close/>
                <a:moveTo>
                  <a:pt x="1559509" y="158275"/>
                </a:moveTo>
                <a:cubicBezTo>
                  <a:pt x="1562272" y="158150"/>
                  <a:pt x="1564407" y="160410"/>
                  <a:pt x="1564407" y="163048"/>
                </a:cubicBezTo>
                <a:cubicBezTo>
                  <a:pt x="1564407" y="165812"/>
                  <a:pt x="1562272" y="167947"/>
                  <a:pt x="1559509" y="167947"/>
                </a:cubicBezTo>
                <a:cubicBezTo>
                  <a:pt x="1556745" y="167947"/>
                  <a:pt x="1554610" y="165687"/>
                  <a:pt x="1554610" y="163048"/>
                </a:cubicBezTo>
                <a:cubicBezTo>
                  <a:pt x="1554610" y="160410"/>
                  <a:pt x="1556745" y="158150"/>
                  <a:pt x="1559509" y="158275"/>
                </a:cubicBezTo>
                <a:close/>
                <a:moveTo>
                  <a:pt x="1474215" y="155385"/>
                </a:moveTo>
                <a:cubicBezTo>
                  <a:pt x="1478612" y="155385"/>
                  <a:pt x="1482254" y="158902"/>
                  <a:pt x="1482254" y="163300"/>
                </a:cubicBezTo>
                <a:cubicBezTo>
                  <a:pt x="1482254" y="167697"/>
                  <a:pt x="1478737" y="171339"/>
                  <a:pt x="1474340" y="171339"/>
                </a:cubicBezTo>
                <a:cubicBezTo>
                  <a:pt x="1469945" y="171339"/>
                  <a:pt x="1466301" y="167822"/>
                  <a:pt x="1466301" y="163425"/>
                </a:cubicBezTo>
                <a:cubicBezTo>
                  <a:pt x="1466176" y="159028"/>
                  <a:pt x="1469818" y="155385"/>
                  <a:pt x="1474215" y="155385"/>
                </a:cubicBezTo>
                <a:close/>
                <a:moveTo>
                  <a:pt x="1014716" y="151115"/>
                </a:moveTo>
                <a:cubicBezTo>
                  <a:pt x="1016600" y="151115"/>
                  <a:pt x="1018233" y="152622"/>
                  <a:pt x="1018233" y="154632"/>
                </a:cubicBezTo>
                <a:cubicBezTo>
                  <a:pt x="1018233" y="156517"/>
                  <a:pt x="1016600" y="158149"/>
                  <a:pt x="1014716" y="158149"/>
                </a:cubicBezTo>
                <a:cubicBezTo>
                  <a:pt x="1012831" y="158149"/>
                  <a:pt x="1011199" y="156642"/>
                  <a:pt x="1011199" y="154632"/>
                </a:cubicBezTo>
                <a:cubicBezTo>
                  <a:pt x="1011199" y="152748"/>
                  <a:pt x="1012706" y="151115"/>
                  <a:pt x="1014716" y="151115"/>
                </a:cubicBezTo>
                <a:close/>
                <a:moveTo>
                  <a:pt x="1095862" y="124986"/>
                </a:moveTo>
                <a:cubicBezTo>
                  <a:pt x="1097746" y="124986"/>
                  <a:pt x="1099379" y="126494"/>
                  <a:pt x="1099379" y="128503"/>
                </a:cubicBezTo>
                <a:cubicBezTo>
                  <a:pt x="1099379" y="130387"/>
                  <a:pt x="1097746" y="132020"/>
                  <a:pt x="1095862" y="132020"/>
                </a:cubicBezTo>
                <a:cubicBezTo>
                  <a:pt x="1093977" y="132020"/>
                  <a:pt x="1092345" y="130513"/>
                  <a:pt x="1092345" y="128503"/>
                </a:cubicBezTo>
                <a:cubicBezTo>
                  <a:pt x="1092345" y="126494"/>
                  <a:pt x="1093852" y="124986"/>
                  <a:pt x="1095862" y="124986"/>
                </a:cubicBezTo>
                <a:close/>
                <a:moveTo>
                  <a:pt x="1854956" y="103507"/>
                </a:moveTo>
                <a:cubicBezTo>
                  <a:pt x="1855442" y="103507"/>
                  <a:pt x="1855837" y="103902"/>
                  <a:pt x="1855837" y="104387"/>
                </a:cubicBezTo>
                <a:cubicBezTo>
                  <a:pt x="1855837" y="104873"/>
                  <a:pt x="1855442" y="105268"/>
                  <a:pt x="1854956" y="105268"/>
                </a:cubicBezTo>
                <a:cubicBezTo>
                  <a:pt x="1854469" y="105268"/>
                  <a:pt x="1854076" y="104873"/>
                  <a:pt x="1854076" y="104387"/>
                </a:cubicBezTo>
                <a:cubicBezTo>
                  <a:pt x="1854076" y="103902"/>
                  <a:pt x="1854469" y="103507"/>
                  <a:pt x="1854956" y="103507"/>
                </a:cubicBezTo>
                <a:close/>
                <a:moveTo>
                  <a:pt x="1178391" y="100240"/>
                </a:moveTo>
                <a:cubicBezTo>
                  <a:pt x="1182034" y="100240"/>
                  <a:pt x="1185049" y="103255"/>
                  <a:pt x="1185049" y="106898"/>
                </a:cubicBezTo>
                <a:cubicBezTo>
                  <a:pt x="1185049" y="110542"/>
                  <a:pt x="1182034" y="113555"/>
                  <a:pt x="1178391" y="113555"/>
                </a:cubicBezTo>
                <a:cubicBezTo>
                  <a:pt x="1174749" y="113555"/>
                  <a:pt x="1171734" y="110542"/>
                  <a:pt x="1171734" y="106898"/>
                </a:cubicBezTo>
                <a:cubicBezTo>
                  <a:pt x="1171734" y="103255"/>
                  <a:pt x="1174623" y="100240"/>
                  <a:pt x="1178391" y="100240"/>
                </a:cubicBezTo>
                <a:close/>
                <a:moveTo>
                  <a:pt x="893493" y="99110"/>
                </a:moveTo>
                <a:cubicBezTo>
                  <a:pt x="893870" y="99110"/>
                  <a:pt x="894121" y="99360"/>
                  <a:pt x="894121" y="99738"/>
                </a:cubicBezTo>
                <a:cubicBezTo>
                  <a:pt x="894121" y="100114"/>
                  <a:pt x="893870" y="100365"/>
                  <a:pt x="893493" y="100365"/>
                </a:cubicBezTo>
                <a:cubicBezTo>
                  <a:pt x="893116" y="100365"/>
                  <a:pt x="892866" y="100114"/>
                  <a:pt x="892866" y="99738"/>
                </a:cubicBezTo>
                <a:cubicBezTo>
                  <a:pt x="892866" y="99487"/>
                  <a:pt x="893243" y="99110"/>
                  <a:pt x="893493" y="99110"/>
                </a:cubicBezTo>
                <a:close/>
                <a:moveTo>
                  <a:pt x="1771168" y="87552"/>
                </a:moveTo>
                <a:cubicBezTo>
                  <a:pt x="1771545" y="87552"/>
                  <a:pt x="1771797" y="87804"/>
                  <a:pt x="1771797" y="88181"/>
                </a:cubicBezTo>
                <a:cubicBezTo>
                  <a:pt x="1771797" y="88557"/>
                  <a:pt x="1771545" y="88809"/>
                  <a:pt x="1771168" y="88809"/>
                </a:cubicBezTo>
                <a:cubicBezTo>
                  <a:pt x="1770792" y="88809"/>
                  <a:pt x="1770540" y="88557"/>
                  <a:pt x="1770540" y="88181"/>
                </a:cubicBezTo>
                <a:cubicBezTo>
                  <a:pt x="1770540" y="87679"/>
                  <a:pt x="1770792" y="87426"/>
                  <a:pt x="1771168" y="87552"/>
                </a:cubicBezTo>
                <a:close/>
                <a:moveTo>
                  <a:pt x="1261926" y="86799"/>
                </a:moveTo>
                <a:cubicBezTo>
                  <a:pt x="1263685" y="86799"/>
                  <a:pt x="1265068" y="88181"/>
                  <a:pt x="1265068" y="89939"/>
                </a:cubicBezTo>
                <a:cubicBezTo>
                  <a:pt x="1265068" y="91699"/>
                  <a:pt x="1263685" y="93080"/>
                  <a:pt x="1261926" y="93080"/>
                </a:cubicBezTo>
                <a:cubicBezTo>
                  <a:pt x="1260168" y="93080"/>
                  <a:pt x="1258786" y="91699"/>
                  <a:pt x="1258786" y="89939"/>
                </a:cubicBezTo>
                <a:cubicBezTo>
                  <a:pt x="1258786" y="88306"/>
                  <a:pt x="1260168" y="86799"/>
                  <a:pt x="1261926" y="86799"/>
                </a:cubicBezTo>
                <a:close/>
                <a:moveTo>
                  <a:pt x="1686755" y="75870"/>
                </a:moveTo>
                <a:cubicBezTo>
                  <a:pt x="1687132" y="75870"/>
                  <a:pt x="1687384" y="76121"/>
                  <a:pt x="1687384" y="76498"/>
                </a:cubicBezTo>
                <a:cubicBezTo>
                  <a:pt x="1687384" y="76874"/>
                  <a:pt x="1687132" y="77125"/>
                  <a:pt x="1686755" y="77125"/>
                </a:cubicBezTo>
                <a:cubicBezTo>
                  <a:pt x="1686379" y="77125"/>
                  <a:pt x="1686127" y="76874"/>
                  <a:pt x="1686127" y="76498"/>
                </a:cubicBezTo>
                <a:cubicBezTo>
                  <a:pt x="1686127" y="76121"/>
                  <a:pt x="1686379" y="75870"/>
                  <a:pt x="1686755" y="75870"/>
                </a:cubicBezTo>
                <a:close/>
                <a:moveTo>
                  <a:pt x="1346339" y="73987"/>
                </a:moveTo>
                <a:cubicBezTo>
                  <a:pt x="1348475" y="73987"/>
                  <a:pt x="1350107" y="75746"/>
                  <a:pt x="1350107" y="77756"/>
                </a:cubicBezTo>
                <a:cubicBezTo>
                  <a:pt x="1350107" y="79892"/>
                  <a:pt x="1348348" y="81524"/>
                  <a:pt x="1346339" y="81524"/>
                </a:cubicBezTo>
                <a:cubicBezTo>
                  <a:pt x="1344328" y="81524"/>
                  <a:pt x="1342570" y="79766"/>
                  <a:pt x="1342570" y="77756"/>
                </a:cubicBezTo>
                <a:cubicBezTo>
                  <a:pt x="1342570" y="75620"/>
                  <a:pt x="1344203" y="73987"/>
                  <a:pt x="1346339" y="73987"/>
                </a:cubicBezTo>
                <a:close/>
                <a:moveTo>
                  <a:pt x="1601840" y="68208"/>
                </a:moveTo>
                <a:cubicBezTo>
                  <a:pt x="1602593" y="68083"/>
                  <a:pt x="1603221" y="68710"/>
                  <a:pt x="1603221" y="69465"/>
                </a:cubicBezTo>
                <a:cubicBezTo>
                  <a:pt x="1603221" y="70217"/>
                  <a:pt x="1602593" y="70845"/>
                  <a:pt x="1601840" y="70845"/>
                </a:cubicBezTo>
                <a:cubicBezTo>
                  <a:pt x="1601086" y="70972"/>
                  <a:pt x="1600458" y="70343"/>
                  <a:pt x="1600458" y="69590"/>
                </a:cubicBezTo>
                <a:cubicBezTo>
                  <a:pt x="1600458" y="68962"/>
                  <a:pt x="1600961" y="68333"/>
                  <a:pt x="1601840" y="68208"/>
                </a:cubicBezTo>
                <a:close/>
                <a:moveTo>
                  <a:pt x="972881" y="67832"/>
                </a:moveTo>
                <a:cubicBezTo>
                  <a:pt x="973384" y="67832"/>
                  <a:pt x="973760" y="68209"/>
                  <a:pt x="973760" y="68712"/>
                </a:cubicBezTo>
                <a:cubicBezTo>
                  <a:pt x="973760" y="69215"/>
                  <a:pt x="973384" y="69591"/>
                  <a:pt x="972881" y="69591"/>
                </a:cubicBezTo>
                <a:cubicBezTo>
                  <a:pt x="972378" y="69591"/>
                  <a:pt x="972001" y="69215"/>
                  <a:pt x="972001" y="68712"/>
                </a:cubicBezTo>
                <a:cubicBezTo>
                  <a:pt x="972126" y="68209"/>
                  <a:pt x="972504" y="67832"/>
                  <a:pt x="972881" y="67832"/>
                </a:cubicBezTo>
                <a:close/>
                <a:moveTo>
                  <a:pt x="1431254" y="66701"/>
                </a:moveTo>
                <a:cubicBezTo>
                  <a:pt x="1433139" y="66701"/>
                  <a:pt x="1434772" y="68208"/>
                  <a:pt x="1434772" y="70218"/>
                </a:cubicBezTo>
                <a:cubicBezTo>
                  <a:pt x="1434772" y="72103"/>
                  <a:pt x="1433264" y="73735"/>
                  <a:pt x="1431254" y="73735"/>
                </a:cubicBezTo>
                <a:cubicBezTo>
                  <a:pt x="1429370" y="73735"/>
                  <a:pt x="1427737" y="72228"/>
                  <a:pt x="1427737" y="70218"/>
                </a:cubicBezTo>
                <a:cubicBezTo>
                  <a:pt x="1427737" y="68334"/>
                  <a:pt x="1429370" y="66701"/>
                  <a:pt x="1431254" y="66701"/>
                </a:cubicBezTo>
                <a:close/>
                <a:moveTo>
                  <a:pt x="1516423" y="65193"/>
                </a:moveTo>
                <a:cubicBezTo>
                  <a:pt x="1517678" y="65193"/>
                  <a:pt x="1518809" y="66198"/>
                  <a:pt x="1518809" y="67580"/>
                </a:cubicBezTo>
                <a:cubicBezTo>
                  <a:pt x="1518935" y="68961"/>
                  <a:pt x="1517805" y="70093"/>
                  <a:pt x="1516423" y="70093"/>
                </a:cubicBezTo>
                <a:cubicBezTo>
                  <a:pt x="1515166" y="70093"/>
                  <a:pt x="1514036" y="68961"/>
                  <a:pt x="1514036" y="67580"/>
                </a:cubicBezTo>
                <a:cubicBezTo>
                  <a:pt x="1514036" y="66198"/>
                  <a:pt x="1515166" y="65193"/>
                  <a:pt x="1516423" y="65193"/>
                </a:cubicBezTo>
                <a:close/>
                <a:moveTo>
                  <a:pt x="1053902" y="40448"/>
                </a:moveTo>
                <a:cubicBezTo>
                  <a:pt x="1054655" y="40448"/>
                  <a:pt x="1055284" y="41076"/>
                  <a:pt x="1055284" y="41830"/>
                </a:cubicBezTo>
                <a:cubicBezTo>
                  <a:pt x="1055284" y="42583"/>
                  <a:pt x="1054655" y="43212"/>
                  <a:pt x="1053902" y="43212"/>
                </a:cubicBezTo>
                <a:cubicBezTo>
                  <a:pt x="1053148" y="43212"/>
                  <a:pt x="1052520" y="42583"/>
                  <a:pt x="1052520" y="41830"/>
                </a:cubicBezTo>
                <a:cubicBezTo>
                  <a:pt x="1052520" y="41076"/>
                  <a:pt x="1053148" y="40573"/>
                  <a:pt x="1053902" y="40448"/>
                </a:cubicBezTo>
                <a:close/>
                <a:moveTo>
                  <a:pt x="1136181" y="16957"/>
                </a:moveTo>
                <a:cubicBezTo>
                  <a:pt x="1137437" y="16957"/>
                  <a:pt x="1138442" y="17962"/>
                  <a:pt x="1138442" y="19217"/>
                </a:cubicBezTo>
                <a:cubicBezTo>
                  <a:pt x="1138442" y="20474"/>
                  <a:pt x="1137437" y="21479"/>
                  <a:pt x="1136181" y="21479"/>
                </a:cubicBezTo>
                <a:cubicBezTo>
                  <a:pt x="1134925" y="21479"/>
                  <a:pt x="1133920" y="20599"/>
                  <a:pt x="1133920" y="19344"/>
                </a:cubicBezTo>
                <a:cubicBezTo>
                  <a:pt x="1133920" y="18087"/>
                  <a:pt x="1134925" y="17082"/>
                  <a:pt x="1136181" y="16957"/>
                </a:cubicBezTo>
                <a:close/>
                <a:moveTo>
                  <a:pt x="1219461" y="0"/>
                </a:moveTo>
                <a:cubicBezTo>
                  <a:pt x="1220089" y="0"/>
                  <a:pt x="1220593" y="502"/>
                  <a:pt x="1220593" y="1130"/>
                </a:cubicBezTo>
                <a:cubicBezTo>
                  <a:pt x="1220593" y="1759"/>
                  <a:pt x="1220089" y="2261"/>
                  <a:pt x="1219461" y="2261"/>
                </a:cubicBezTo>
                <a:cubicBezTo>
                  <a:pt x="1218834" y="2261"/>
                  <a:pt x="1218331" y="1759"/>
                  <a:pt x="1218331" y="1130"/>
                </a:cubicBezTo>
                <a:cubicBezTo>
                  <a:pt x="1218331" y="502"/>
                  <a:pt x="1218834" y="0"/>
                  <a:pt x="121946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34" name="爱设计-15">
            <a:extLst>
              <a:ext uri="{FF2B5EF4-FFF2-40B4-BE49-F238E27FC236}">
                <a16:creationId xmlns:a16="http://schemas.microsoft.com/office/drawing/2014/main" id="{067D963F-8F91-0681-B72E-C564000E19B1}"/>
              </a:ext>
            </a:extLst>
          </p:cNvPr>
          <p:cNvSpPr txBox="1">
            <a:spLocks/>
          </p:cNvSpPr>
          <p:nvPr/>
        </p:nvSpPr>
        <p:spPr>
          <a:xfrm>
            <a:off x="9238293" y="2454155"/>
            <a:ext cx="2286957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问题二</a:t>
            </a:r>
          </a:p>
        </p:txBody>
      </p:sp>
      <p:sp>
        <p:nvSpPr>
          <p:cNvPr id="35" name="爱设计-16">
            <a:extLst>
              <a:ext uri="{FF2B5EF4-FFF2-40B4-BE49-F238E27FC236}">
                <a16:creationId xmlns:a16="http://schemas.microsoft.com/office/drawing/2014/main" id="{7C9D12F1-A537-9F0F-EDC4-0AD04E9CA358}"/>
              </a:ext>
            </a:extLst>
          </p:cNvPr>
          <p:cNvSpPr txBox="1">
            <a:spLocks/>
          </p:cNvSpPr>
          <p:nvPr/>
        </p:nvSpPr>
        <p:spPr>
          <a:xfrm>
            <a:off x="9238293" y="2696820"/>
            <a:ext cx="2286957" cy="1756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你是否愿意不断地去学习那些新的东西，并且在大多数时间内你都需要去自学。</a:t>
            </a:r>
          </a:p>
        </p:txBody>
      </p:sp>
      <p:sp>
        <p:nvSpPr>
          <p:cNvPr id="36" name="爱设计-17">
            <a:extLst>
              <a:ext uri="{FF2B5EF4-FFF2-40B4-BE49-F238E27FC236}">
                <a16:creationId xmlns:a16="http://schemas.microsoft.com/office/drawing/2014/main" id="{48320B14-DDBC-C8C6-5EF8-52A7F1352337}"/>
              </a:ext>
            </a:extLst>
          </p:cNvPr>
          <p:cNvSpPr txBox="1">
            <a:spLocks/>
          </p:cNvSpPr>
          <p:nvPr/>
        </p:nvSpPr>
        <p:spPr>
          <a:xfrm>
            <a:off x="9238293" y="4630357"/>
            <a:ext cx="2286957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问题四</a:t>
            </a:r>
          </a:p>
        </p:txBody>
      </p:sp>
      <p:sp>
        <p:nvSpPr>
          <p:cNvPr id="37" name="爱设计-18">
            <a:extLst>
              <a:ext uri="{FF2B5EF4-FFF2-40B4-BE49-F238E27FC236}">
                <a16:creationId xmlns:a16="http://schemas.microsoft.com/office/drawing/2014/main" id="{71442693-33E9-F2CC-7786-AF2692D1B803}"/>
              </a:ext>
            </a:extLst>
          </p:cNvPr>
          <p:cNvSpPr txBox="1">
            <a:spLocks/>
          </p:cNvSpPr>
          <p:nvPr/>
        </p:nvSpPr>
        <p:spPr>
          <a:xfrm>
            <a:off x="9238293" y="4873022"/>
            <a:ext cx="2286957" cy="1756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你是一个逻辑和抽象思维能力比较强的人吗？</a:t>
            </a:r>
          </a:p>
        </p:txBody>
      </p:sp>
      <p:grpSp>
        <p:nvGrpSpPr>
          <p:cNvPr id="38" name="爱设计-19">
            <a:extLst>
              <a:ext uri="{FF2B5EF4-FFF2-40B4-BE49-F238E27FC236}">
                <a16:creationId xmlns:a16="http://schemas.microsoft.com/office/drawing/2014/main" id="{5479E734-37BF-A54D-41A5-AF755FA842BC}"/>
              </a:ext>
            </a:extLst>
          </p:cNvPr>
          <p:cNvGrpSpPr/>
          <p:nvPr/>
        </p:nvGrpSpPr>
        <p:grpSpPr>
          <a:xfrm>
            <a:off x="3102199" y="2478971"/>
            <a:ext cx="575990" cy="658328"/>
            <a:chOff x="1149848" y="2433719"/>
            <a:chExt cx="575990" cy="658328"/>
          </a:xfrm>
        </p:grpSpPr>
        <p:sp>
          <p:nvSpPr>
            <p:cNvPr id="39" name="爱设计-19-1">
              <a:extLst>
                <a:ext uri="{FF2B5EF4-FFF2-40B4-BE49-F238E27FC236}">
                  <a16:creationId xmlns:a16="http://schemas.microsoft.com/office/drawing/2014/main" id="{DF4F26CF-014A-ED23-4993-21B0DBBB1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848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1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0" name="爱设计-19-2">
              <a:extLst>
                <a:ext uri="{FF2B5EF4-FFF2-40B4-BE49-F238E27FC236}">
                  <a16:creationId xmlns:a16="http://schemas.microsoft.com/office/drawing/2014/main" id="{9557B4CC-07CD-585D-0FC4-849229DB1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850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1" name="爱设计-19-3">
              <a:extLst>
                <a:ext uri="{FF2B5EF4-FFF2-40B4-BE49-F238E27FC236}">
                  <a16:creationId xmlns:a16="http://schemas.microsoft.com/office/drawing/2014/main" id="{B84E6E71-B22D-C966-F211-15F504B523D3}"/>
                </a:ext>
              </a:extLst>
            </p:cNvPr>
            <p:cNvSpPr/>
            <p:nvPr/>
          </p:nvSpPr>
          <p:spPr>
            <a:xfrm>
              <a:off x="1333790" y="2651567"/>
              <a:ext cx="208106" cy="208106"/>
            </a:xfrm>
            <a:custGeom>
              <a:avLst/>
              <a:gdLst>
                <a:gd name="connsiteX0" fmla="*/ 438553 w 720000"/>
                <a:gd name="connsiteY0" fmla="*/ 189601 h 720000"/>
                <a:gd name="connsiteX1" fmla="*/ 503636 w 720000"/>
                <a:gd name="connsiteY1" fmla="*/ 216365 h 720000"/>
                <a:gd name="connsiteX2" fmla="*/ 503636 w 720000"/>
                <a:gd name="connsiteY2" fmla="*/ 346445 h 720000"/>
                <a:gd name="connsiteX3" fmla="*/ 362260 w 720000"/>
                <a:gd name="connsiteY3" fmla="*/ 487907 h 720000"/>
                <a:gd name="connsiteX4" fmla="*/ 191861 w 720000"/>
                <a:gd name="connsiteY4" fmla="*/ 528226 h 720000"/>
                <a:gd name="connsiteX5" fmla="*/ 232180 w 720000"/>
                <a:gd name="connsiteY5" fmla="*/ 357827 h 720000"/>
                <a:gd name="connsiteX6" fmla="*/ 373556 w 720000"/>
                <a:gd name="connsiteY6" fmla="*/ 216452 h 720000"/>
                <a:gd name="connsiteX7" fmla="*/ 438553 w 720000"/>
                <a:gd name="connsiteY7" fmla="*/ 189601 h 720000"/>
                <a:gd name="connsiteX8" fmla="*/ 438553 w 720000"/>
                <a:gd name="connsiteY8" fmla="*/ 141636 h 720000"/>
                <a:gd name="connsiteX9" fmla="*/ 339581 w 720000"/>
                <a:gd name="connsiteY9" fmla="*/ 182476 h 720000"/>
                <a:gd name="connsiteX10" fmla="*/ 198205 w 720000"/>
                <a:gd name="connsiteY10" fmla="*/ 323852 h 720000"/>
                <a:gd name="connsiteX11" fmla="*/ 141637 w 720000"/>
                <a:gd name="connsiteY11" fmla="*/ 578364 h 720000"/>
                <a:gd name="connsiteX12" fmla="*/ 396149 w 720000"/>
                <a:gd name="connsiteY12" fmla="*/ 521796 h 720000"/>
                <a:gd name="connsiteX13" fmla="*/ 537524 w 720000"/>
                <a:gd name="connsiteY13" fmla="*/ 380420 h 720000"/>
                <a:gd name="connsiteX14" fmla="*/ 537524 w 720000"/>
                <a:gd name="connsiteY14" fmla="*/ 182476 h 720000"/>
                <a:gd name="connsiteX15" fmla="*/ 438553 w 720000"/>
                <a:gd name="connsiteY15" fmla="*/ 141636 h 720000"/>
                <a:gd name="connsiteX16" fmla="*/ 120000 w 720000"/>
                <a:gd name="connsiteY16" fmla="*/ 0 h 720000"/>
                <a:gd name="connsiteX17" fmla="*/ 600000 w 720000"/>
                <a:gd name="connsiteY17" fmla="*/ 0 h 720000"/>
                <a:gd name="connsiteX18" fmla="*/ 720000 w 720000"/>
                <a:gd name="connsiteY18" fmla="*/ 120000 h 720000"/>
                <a:gd name="connsiteX19" fmla="*/ 720000 w 720000"/>
                <a:gd name="connsiteY19" fmla="*/ 600000 h 720000"/>
                <a:gd name="connsiteX20" fmla="*/ 600000 w 720000"/>
                <a:gd name="connsiteY20" fmla="*/ 720000 h 720000"/>
                <a:gd name="connsiteX21" fmla="*/ 120000 w 720000"/>
                <a:gd name="connsiteY21" fmla="*/ 720000 h 720000"/>
                <a:gd name="connsiteX22" fmla="*/ 0 w 720000"/>
                <a:gd name="connsiteY22" fmla="*/ 600000 h 720000"/>
                <a:gd name="connsiteX23" fmla="*/ 0 w 720000"/>
                <a:gd name="connsiteY23" fmla="*/ 120000 h 720000"/>
                <a:gd name="connsiteX24" fmla="*/ 120000 w 720000"/>
                <a:gd name="connsiteY2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0000" h="720000">
                  <a:moveTo>
                    <a:pt x="438553" y="189601"/>
                  </a:moveTo>
                  <a:cubicBezTo>
                    <a:pt x="463230" y="189601"/>
                    <a:pt x="486344" y="199073"/>
                    <a:pt x="503636" y="216365"/>
                  </a:cubicBezTo>
                  <a:cubicBezTo>
                    <a:pt x="539523" y="252252"/>
                    <a:pt x="539523" y="310557"/>
                    <a:pt x="503636" y="346445"/>
                  </a:cubicBezTo>
                  <a:lnTo>
                    <a:pt x="362260" y="487907"/>
                  </a:lnTo>
                  <a:cubicBezTo>
                    <a:pt x="342622" y="507545"/>
                    <a:pt x="266503" y="522665"/>
                    <a:pt x="191861" y="528226"/>
                  </a:cubicBezTo>
                  <a:cubicBezTo>
                    <a:pt x="197336" y="453584"/>
                    <a:pt x="212456" y="377465"/>
                    <a:pt x="232180" y="357827"/>
                  </a:cubicBezTo>
                  <a:lnTo>
                    <a:pt x="373556" y="216452"/>
                  </a:lnTo>
                  <a:cubicBezTo>
                    <a:pt x="390761" y="199073"/>
                    <a:pt x="413875" y="189601"/>
                    <a:pt x="438553" y="189601"/>
                  </a:cubicBezTo>
                  <a:close/>
                  <a:moveTo>
                    <a:pt x="438553" y="141636"/>
                  </a:moveTo>
                  <a:cubicBezTo>
                    <a:pt x="402666" y="141636"/>
                    <a:pt x="366778" y="155278"/>
                    <a:pt x="339581" y="182476"/>
                  </a:cubicBezTo>
                  <a:lnTo>
                    <a:pt x="198205" y="323852"/>
                  </a:lnTo>
                  <a:cubicBezTo>
                    <a:pt x="143723" y="378335"/>
                    <a:pt x="141637" y="578364"/>
                    <a:pt x="141637" y="578364"/>
                  </a:cubicBezTo>
                  <a:cubicBezTo>
                    <a:pt x="141637" y="578364"/>
                    <a:pt x="341753" y="576278"/>
                    <a:pt x="396149" y="521796"/>
                  </a:cubicBezTo>
                  <a:lnTo>
                    <a:pt x="537524" y="380420"/>
                  </a:lnTo>
                  <a:cubicBezTo>
                    <a:pt x="592007" y="325938"/>
                    <a:pt x="592007" y="236872"/>
                    <a:pt x="537524" y="182476"/>
                  </a:cubicBezTo>
                  <a:cubicBezTo>
                    <a:pt x="510327" y="155191"/>
                    <a:pt x="474440" y="141636"/>
                    <a:pt x="438553" y="141636"/>
                  </a:cubicBezTo>
                  <a:close/>
                  <a:moveTo>
                    <a:pt x="120000" y="0"/>
                  </a:moveTo>
                  <a:lnTo>
                    <a:pt x="600000" y="0"/>
                  </a:lnTo>
                  <a:cubicBezTo>
                    <a:pt x="666040" y="0"/>
                    <a:pt x="720000" y="54048"/>
                    <a:pt x="720000" y="120000"/>
                  </a:cubicBezTo>
                  <a:lnTo>
                    <a:pt x="720000" y="600000"/>
                  </a:lnTo>
                  <a:cubicBezTo>
                    <a:pt x="720000" y="666039"/>
                    <a:pt x="666040" y="720000"/>
                    <a:pt x="600000" y="720000"/>
                  </a:cubicBezTo>
                  <a:lnTo>
                    <a:pt x="120000" y="720000"/>
                  </a:lnTo>
                  <a:cubicBezTo>
                    <a:pt x="53961" y="720000"/>
                    <a:pt x="0" y="666039"/>
                    <a:pt x="0" y="600000"/>
                  </a:cubicBezTo>
                  <a:lnTo>
                    <a:pt x="0" y="120000"/>
                  </a:lnTo>
                  <a:cubicBezTo>
                    <a:pt x="0" y="53961"/>
                    <a:pt x="53961" y="0"/>
                    <a:pt x="12000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爱设计-20">
            <a:extLst>
              <a:ext uri="{FF2B5EF4-FFF2-40B4-BE49-F238E27FC236}">
                <a16:creationId xmlns:a16="http://schemas.microsoft.com/office/drawing/2014/main" id="{2EBF55D8-9735-F2A1-494C-4462DCB61EC1}"/>
              </a:ext>
            </a:extLst>
          </p:cNvPr>
          <p:cNvSpPr txBox="1">
            <a:spLocks/>
          </p:cNvSpPr>
          <p:nvPr/>
        </p:nvSpPr>
        <p:spPr>
          <a:xfrm>
            <a:off x="666750" y="2454155"/>
            <a:ext cx="2286957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问题一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3" name="爱设计-21">
            <a:extLst>
              <a:ext uri="{FF2B5EF4-FFF2-40B4-BE49-F238E27FC236}">
                <a16:creationId xmlns:a16="http://schemas.microsoft.com/office/drawing/2014/main" id="{588C2CB6-BF63-9F2A-D488-1D8384C65BBF}"/>
              </a:ext>
            </a:extLst>
          </p:cNvPr>
          <p:cNvSpPr txBox="1">
            <a:spLocks/>
          </p:cNvSpPr>
          <p:nvPr/>
        </p:nvSpPr>
        <p:spPr>
          <a:xfrm>
            <a:off x="666750" y="2696820"/>
            <a:ext cx="2286957" cy="1756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当你遇到一些问题和困难的时候，你是否有足够的耐心和毅力去独立解决这些问题？</a:t>
            </a:r>
          </a:p>
        </p:txBody>
      </p:sp>
      <p:grpSp>
        <p:nvGrpSpPr>
          <p:cNvPr id="44" name="爱设计-22">
            <a:extLst>
              <a:ext uri="{FF2B5EF4-FFF2-40B4-BE49-F238E27FC236}">
                <a16:creationId xmlns:a16="http://schemas.microsoft.com/office/drawing/2014/main" id="{89375B9B-8BAC-98D1-405F-7B53AEA4C4FD}"/>
              </a:ext>
            </a:extLst>
          </p:cNvPr>
          <p:cNvGrpSpPr/>
          <p:nvPr/>
        </p:nvGrpSpPr>
        <p:grpSpPr>
          <a:xfrm>
            <a:off x="3102199" y="4562318"/>
            <a:ext cx="575990" cy="658328"/>
            <a:chOff x="3750272" y="2433719"/>
            <a:chExt cx="575990" cy="658328"/>
          </a:xfrm>
        </p:grpSpPr>
        <p:sp>
          <p:nvSpPr>
            <p:cNvPr id="45" name="爱设计-22-1">
              <a:extLst>
                <a:ext uri="{FF2B5EF4-FFF2-40B4-BE49-F238E27FC236}">
                  <a16:creationId xmlns:a16="http://schemas.microsoft.com/office/drawing/2014/main" id="{FC993658-F58B-F37A-62AB-75C020374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0272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2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6" name="爱设计-22-2">
              <a:extLst>
                <a:ext uri="{FF2B5EF4-FFF2-40B4-BE49-F238E27FC236}">
                  <a16:creationId xmlns:a16="http://schemas.microsoft.com/office/drawing/2014/main" id="{3713CB51-FC0B-F8C1-E23A-B7D9D73D3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274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7" name="爱设计-22-3">
              <a:extLst>
                <a:ext uri="{FF2B5EF4-FFF2-40B4-BE49-F238E27FC236}">
                  <a16:creationId xmlns:a16="http://schemas.microsoft.com/office/drawing/2014/main" id="{15BE0C1A-B39D-6745-86A8-95BD6516B794}"/>
                </a:ext>
              </a:extLst>
            </p:cNvPr>
            <p:cNvSpPr/>
            <p:nvPr/>
          </p:nvSpPr>
          <p:spPr>
            <a:xfrm>
              <a:off x="3934229" y="2651567"/>
              <a:ext cx="208075" cy="208106"/>
            </a:xfrm>
            <a:custGeom>
              <a:avLst/>
              <a:gdLst>
                <a:gd name="connsiteX0" fmla="*/ 579031 w 719895"/>
                <a:gd name="connsiteY0" fmla="*/ 554022 h 720000"/>
                <a:gd name="connsiteX1" fmla="*/ 596778 w 719895"/>
                <a:gd name="connsiteY1" fmla="*/ 561368 h 720000"/>
                <a:gd name="connsiteX2" fmla="*/ 712550 w 719895"/>
                <a:gd name="connsiteY2" fmla="*/ 677140 h 720000"/>
                <a:gd name="connsiteX3" fmla="*/ 712550 w 719895"/>
                <a:gd name="connsiteY3" fmla="*/ 712634 h 720000"/>
                <a:gd name="connsiteX4" fmla="*/ 694887 w 719895"/>
                <a:gd name="connsiteY4" fmla="*/ 720000 h 720000"/>
                <a:gd name="connsiteX5" fmla="*/ 677140 w 719895"/>
                <a:gd name="connsiteY5" fmla="*/ 712634 h 720000"/>
                <a:gd name="connsiteX6" fmla="*/ 561284 w 719895"/>
                <a:gd name="connsiteY6" fmla="*/ 596861 h 720000"/>
                <a:gd name="connsiteX7" fmla="*/ 561284 w 719895"/>
                <a:gd name="connsiteY7" fmla="*/ 561368 h 720000"/>
                <a:gd name="connsiteX8" fmla="*/ 579031 w 719895"/>
                <a:gd name="connsiteY8" fmla="*/ 554022 h 720000"/>
                <a:gd name="connsiteX9" fmla="*/ 301109 w 719895"/>
                <a:gd name="connsiteY9" fmla="*/ 0 h 720000"/>
                <a:gd name="connsiteX10" fmla="*/ 602219 w 719895"/>
                <a:gd name="connsiteY10" fmla="*/ 301109 h 720000"/>
                <a:gd name="connsiteX11" fmla="*/ 301109 w 719895"/>
                <a:gd name="connsiteY11" fmla="*/ 602219 h 720000"/>
                <a:gd name="connsiteX12" fmla="*/ 0 w 719895"/>
                <a:gd name="connsiteY12" fmla="*/ 301109 h 720000"/>
                <a:gd name="connsiteX13" fmla="*/ 301109 w 719895"/>
                <a:gd name="connsiteY13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9895" h="720000">
                  <a:moveTo>
                    <a:pt x="579031" y="554022"/>
                  </a:moveTo>
                  <a:cubicBezTo>
                    <a:pt x="585456" y="554022"/>
                    <a:pt x="591880" y="556471"/>
                    <a:pt x="596778" y="561368"/>
                  </a:cubicBezTo>
                  <a:lnTo>
                    <a:pt x="712550" y="677140"/>
                  </a:lnTo>
                  <a:cubicBezTo>
                    <a:pt x="722344" y="686935"/>
                    <a:pt x="722344" y="702840"/>
                    <a:pt x="712550" y="712634"/>
                  </a:cubicBezTo>
                  <a:cubicBezTo>
                    <a:pt x="707778" y="717573"/>
                    <a:pt x="701333" y="720000"/>
                    <a:pt x="694887" y="720000"/>
                  </a:cubicBezTo>
                  <a:cubicBezTo>
                    <a:pt x="688441" y="720000"/>
                    <a:pt x="681995" y="717573"/>
                    <a:pt x="677140" y="712634"/>
                  </a:cubicBezTo>
                  <a:lnTo>
                    <a:pt x="561284" y="596861"/>
                  </a:lnTo>
                  <a:cubicBezTo>
                    <a:pt x="551490" y="587067"/>
                    <a:pt x="551490" y="571162"/>
                    <a:pt x="561284" y="561368"/>
                  </a:cubicBezTo>
                  <a:cubicBezTo>
                    <a:pt x="566181" y="556471"/>
                    <a:pt x="572606" y="554022"/>
                    <a:pt x="579031" y="554022"/>
                  </a:cubicBezTo>
                  <a:close/>
                  <a:moveTo>
                    <a:pt x="301109" y="0"/>
                  </a:moveTo>
                  <a:cubicBezTo>
                    <a:pt x="467443" y="0"/>
                    <a:pt x="602219" y="134859"/>
                    <a:pt x="602219" y="301109"/>
                  </a:cubicBezTo>
                  <a:cubicBezTo>
                    <a:pt x="602219" y="467443"/>
                    <a:pt x="467443" y="602219"/>
                    <a:pt x="301109" y="602219"/>
                  </a:cubicBezTo>
                  <a:cubicBezTo>
                    <a:pt x="134775" y="602219"/>
                    <a:pt x="0" y="467443"/>
                    <a:pt x="0" y="301109"/>
                  </a:cubicBezTo>
                  <a:cubicBezTo>
                    <a:pt x="0" y="134775"/>
                    <a:pt x="134775" y="0"/>
                    <a:pt x="301109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爱设计-23">
            <a:extLst>
              <a:ext uri="{FF2B5EF4-FFF2-40B4-BE49-F238E27FC236}">
                <a16:creationId xmlns:a16="http://schemas.microsoft.com/office/drawing/2014/main" id="{A787413A-6D12-8139-CD45-7D8624ADCFCA}"/>
              </a:ext>
            </a:extLst>
          </p:cNvPr>
          <p:cNvSpPr txBox="1">
            <a:spLocks/>
          </p:cNvSpPr>
          <p:nvPr/>
        </p:nvSpPr>
        <p:spPr>
          <a:xfrm>
            <a:off x="666750" y="4630357"/>
            <a:ext cx="2286957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问题三</a:t>
            </a:r>
          </a:p>
        </p:txBody>
      </p:sp>
      <p:sp>
        <p:nvSpPr>
          <p:cNvPr id="49" name="爱设计-24">
            <a:extLst>
              <a:ext uri="{FF2B5EF4-FFF2-40B4-BE49-F238E27FC236}">
                <a16:creationId xmlns:a16="http://schemas.microsoft.com/office/drawing/2014/main" id="{BE5291B8-8AAA-6DC5-64AC-A27ECB1F8774}"/>
              </a:ext>
            </a:extLst>
          </p:cNvPr>
          <p:cNvSpPr txBox="1">
            <a:spLocks/>
          </p:cNvSpPr>
          <p:nvPr/>
        </p:nvSpPr>
        <p:spPr>
          <a:xfrm>
            <a:off x="666750" y="4873022"/>
            <a:ext cx="2286957" cy="17566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你是否有很强的好奇心去研究和探索那些未知的领域？</a:t>
            </a:r>
          </a:p>
        </p:txBody>
      </p:sp>
      <p:grpSp>
        <p:nvGrpSpPr>
          <p:cNvPr id="50" name="爱设计-25">
            <a:extLst>
              <a:ext uri="{FF2B5EF4-FFF2-40B4-BE49-F238E27FC236}">
                <a16:creationId xmlns:a16="http://schemas.microsoft.com/office/drawing/2014/main" id="{CAED73CF-0D2E-B414-A241-7462C0F6C700}"/>
              </a:ext>
            </a:extLst>
          </p:cNvPr>
          <p:cNvGrpSpPr/>
          <p:nvPr/>
        </p:nvGrpSpPr>
        <p:grpSpPr>
          <a:xfrm>
            <a:off x="5068297" y="3131756"/>
            <a:ext cx="2286957" cy="1982648"/>
            <a:chOff x="5068297" y="2425700"/>
            <a:chExt cx="2286957" cy="1982648"/>
          </a:xfrm>
        </p:grpSpPr>
        <p:sp>
          <p:nvSpPr>
            <p:cNvPr id="51" name="爱设计-25-1">
              <a:extLst>
                <a:ext uri="{FF2B5EF4-FFF2-40B4-BE49-F238E27FC236}">
                  <a16:creationId xmlns:a16="http://schemas.microsoft.com/office/drawing/2014/main" id="{0CEFD3E3-339C-D849-D54A-78ABBED36B68}"/>
                </a:ext>
              </a:extLst>
            </p:cNvPr>
            <p:cNvSpPr/>
            <p:nvPr/>
          </p:nvSpPr>
          <p:spPr>
            <a:xfrm>
              <a:off x="5207000" y="2425700"/>
              <a:ext cx="1982648" cy="198264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85000"/>
                    <a:lumOff val="1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30200" dist="330200" dir="5400000" sx="90000" sy="9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Helvetica"/>
                <a:ea typeface="思源黑体 CN Regular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012E660-43EE-EB6E-2D16-B32DB153B74F}"/>
                </a:ext>
              </a:extLst>
            </p:cNvPr>
            <p:cNvGrpSpPr/>
            <p:nvPr/>
          </p:nvGrpSpPr>
          <p:grpSpPr>
            <a:xfrm>
              <a:off x="5068297" y="2842797"/>
              <a:ext cx="2286957" cy="1147642"/>
              <a:chOff x="5122785" y="2775281"/>
              <a:chExt cx="2286957" cy="1147642"/>
            </a:xfrm>
          </p:grpSpPr>
          <p:sp>
            <p:nvSpPr>
              <p:cNvPr id="53" name="爱设计-25-2">
                <a:extLst>
                  <a:ext uri="{FF2B5EF4-FFF2-40B4-BE49-F238E27FC236}">
                    <a16:creationId xmlns:a16="http://schemas.microsoft.com/office/drawing/2014/main" id="{479B2202-8A0E-1BA8-4666-6AB88A03BB39}"/>
                  </a:ext>
                </a:extLst>
              </p:cNvPr>
              <p:cNvSpPr/>
              <p:nvPr/>
            </p:nvSpPr>
            <p:spPr>
              <a:xfrm>
                <a:off x="5892623" y="2775281"/>
                <a:ext cx="747278" cy="853418"/>
              </a:xfrm>
              <a:custGeom>
                <a:avLst/>
                <a:gdLst>
                  <a:gd name="connsiteX0" fmla="*/ 361901 w 630455"/>
                  <a:gd name="connsiteY0" fmla="*/ 82589 h 720001"/>
                  <a:gd name="connsiteX1" fmla="*/ 361901 w 630455"/>
                  <a:gd name="connsiteY1" fmla="*/ 203034 h 720001"/>
                  <a:gd name="connsiteX2" fmla="*/ 427179 w 630455"/>
                  <a:gd name="connsiteY2" fmla="*/ 268312 h 720001"/>
                  <a:gd name="connsiteX3" fmla="*/ 547624 w 630455"/>
                  <a:gd name="connsiteY3" fmla="*/ 268312 h 720001"/>
                  <a:gd name="connsiteX4" fmla="*/ 113812 w 630455"/>
                  <a:gd name="connsiteY4" fmla="*/ 0 h 720001"/>
                  <a:gd name="connsiteX5" fmla="*/ 338847 w 630455"/>
                  <a:gd name="connsiteY5" fmla="*/ 0 h 720001"/>
                  <a:gd name="connsiteX6" fmla="*/ 340465 w 630455"/>
                  <a:gd name="connsiteY6" fmla="*/ 162 h 720001"/>
                  <a:gd name="connsiteX7" fmla="*/ 340789 w 630455"/>
                  <a:gd name="connsiteY7" fmla="*/ 162 h 720001"/>
                  <a:gd name="connsiteX8" fmla="*/ 344106 w 630455"/>
                  <a:gd name="connsiteY8" fmla="*/ 809 h 720001"/>
                  <a:gd name="connsiteX9" fmla="*/ 344186 w 630455"/>
                  <a:gd name="connsiteY9" fmla="*/ 809 h 720001"/>
                  <a:gd name="connsiteX10" fmla="*/ 347422 w 630455"/>
                  <a:gd name="connsiteY10" fmla="*/ 1942 h 720001"/>
                  <a:gd name="connsiteX11" fmla="*/ 347503 w 630455"/>
                  <a:gd name="connsiteY11" fmla="*/ 1942 h 720001"/>
                  <a:gd name="connsiteX12" fmla="*/ 349040 w 630455"/>
                  <a:gd name="connsiteY12" fmla="*/ 2670 h 720001"/>
                  <a:gd name="connsiteX13" fmla="*/ 349121 w 630455"/>
                  <a:gd name="connsiteY13" fmla="*/ 2670 h 720001"/>
                  <a:gd name="connsiteX14" fmla="*/ 350576 w 630455"/>
                  <a:gd name="connsiteY14" fmla="*/ 3479 h 720001"/>
                  <a:gd name="connsiteX15" fmla="*/ 350819 w 630455"/>
                  <a:gd name="connsiteY15" fmla="*/ 3640 h 720001"/>
                  <a:gd name="connsiteX16" fmla="*/ 352033 w 630455"/>
                  <a:gd name="connsiteY16" fmla="*/ 4449 h 720001"/>
                  <a:gd name="connsiteX17" fmla="*/ 352194 w 630455"/>
                  <a:gd name="connsiteY17" fmla="*/ 4530 h 720001"/>
                  <a:gd name="connsiteX18" fmla="*/ 353408 w 630455"/>
                  <a:gd name="connsiteY18" fmla="*/ 5501 h 720001"/>
                  <a:gd name="connsiteX19" fmla="*/ 353651 w 630455"/>
                  <a:gd name="connsiteY19" fmla="*/ 5743 h 720001"/>
                  <a:gd name="connsiteX20" fmla="*/ 354864 w 630455"/>
                  <a:gd name="connsiteY20" fmla="*/ 6876 h 720001"/>
                  <a:gd name="connsiteX21" fmla="*/ 623418 w 630455"/>
                  <a:gd name="connsiteY21" fmla="*/ 275430 h 720001"/>
                  <a:gd name="connsiteX22" fmla="*/ 624551 w 630455"/>
                  <a:gd name="connsiteY22" fmla="*/ 276643 h 720001"/>
                  <a:gd name="connsiteX23" fmla="*/ 624793 w 630455"/>
                  <a:gd name="connsiteY23" fmla="*/ 276886 h 720001"/>
                  <a:gd name="connsiteX24" fmla="*/ 625764 w 630455"/>
                  <a:gd name="connsiteY24" fmla="*/ 278180 h 720001"/>
                  <a:gd name="connsiteX25" fmla="*/ 625845 w 630455"/>
                  <a:gd name="connsiteY25" fmla="*/ 278342 h 720001"/>
                  <a:gd name="connsiteX26" fmla="*/ 626734 w 630455"/>
                  <a:gd name="connsiteY26" fmla="*/ 279637 h 720001"/>
                  <a:gd name="connsiteX27" fmla="*/ 626896 w 630455"/>
                  <a:gd name="connsiteY27" fmla="*/ 279798 h 720001"/>
                  <a:gd name="connsiteX28" fmla="*/ 627705 w 630455"/>
                  <a:gd name="connsiteY28" fmla="*/ 281254 h 720001"/>
                  <a:gd name="connsiteX29" fmla="*/ 628433 w 630455"/>
                  <a:gd name="connsiteY29" fmla="*/ 282791 h 720001"/>
                  <a:gd name="connsiteX30" fmla="*/ 629646 w 630455"/>
                  <a:gd name="connsiteY30" fmla="*/ 286107 h 720001"/>
                  <a:gd name="connsiteX31" fmla="*/ 630293 w 630455"/>
                  <a:gd name="connsiteY31" fmla="*/ 289424 h 720001"/>
                  <a:gd name="connsiteX32" fmla="*/ 630293 w 630455"/>
                  <a:gd name="connsiteY32" fmla="*/ 289667 h 720001"/>
                  <a:gd name="connsiteX33" fmla="*/ 630455 w 630455"/>
                  <a:gd name="connsiteY33" fmla="*/ 291285 h 720001"/>
                  <a:gd name="connsiteX34" fmla="*/ 630455 w 630455"/>
                  <a:gd name="connsiteY34" fmla="*/ 292579 h 720001"/>
                  <a:gd name="connsiteX35" fmla="*/ 630455 w 630455"/>
                  <a:gd name="connsiteY35" fmla="*/ 606189 h 720001"/>
                  <a:gd name="connsiteX36" fmla="*/ 516644 w 630455"/>
                  <a:gd name="connsiteY36" fmla="*/ 720001 h 720001"/>
                  <a:gd name="connsiteX37" fmla="*/ 113812 w 630455"/>
                  <a:gd name="connsiteY37" fmla="*/ 720001 h 720001"/>
                  <a:gd name="connsiteX38" fmla="*/ 0 w 630455"/>
                  <a:gd name="connsiteY38" fmla="*/ 606189 h 720001"/>
                  <a:gd name="connsiteX39" fmla="*/ 0 w 630455"/>
                  <a:gd name="connsiteY39" fmla="*/ 113812 h 720001"/>
                  <a:gd name="connsiteX40" fmla="*/ 113812 w 630455"/>
                  <a:gd name="connsiteY40" fmla="*/ 0 h 72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30455" h="720001">
                    <a:moveTo>
                      <a:pt x="361901" y="82589"/>
                    </a:moveTo>
                    <a:lnTo>
                      <a:pt x="361901" y="203034"/>
                    </a:lnTo>
                    <a:cubicBezTo>
                      <a:pt x="361901" y="239030"/>
                      <a:pt x="391183" y="268312"/>
                      <a:pt x="427179" y="268312"/>
                    </a:cubicBezTo>
                    <a:lnTo>
                      <a:pt x="547624" y="268312"/>
                    </a:lnTo>
                    <a:close/>
                    <a:moveTo>
                      <a:pt x="113812" y="0"/>
                    </a:moveTo>
                    <a:lnTo>
                      <a:pt x="338847" y="0"/>
                    </a:lnTo>
                    <a:cubicBezTo>
                      <a:pt x="339414" y="81"/>
                      <a:pt x="339899" y="81"/>
                      <a:pt x="340465" y="162"/>
                    </a:cubicBezTo>
                    <a:lnTo>
                      <a:pt x="340789" y="162"/>
                    </a:lnTo>
                    <a:cubicBezTo>
                      <a:pt x="341922" y="324"/>
                      <a:pt x="343054" y="485"/>
                      <a:pt x="344106" y="809"/>
                    </a:cubicBezTo>
                    <a:lnTo>
                      <a:pt x="344186" y="809"/>
                    </a:lnTo>
                    <a:cubicBezTo>
                      <a:pt x="345238" y="1052"/>
                      <a:pt x="346371" y="1456"/>
                      <a:pt x="347422" y="1942"/>
                    </a:cubicBezTo>
                    <a:lnTo>
                      <a:pt x="347503" y="1942"/>
                    </a:lnTo>
                    <a:cubicBezTo>
                      <a:pt x="348069" y="2184"/>
                      <a:pt x="348555" y="2427"/>
                      <a:pt x="349040" y="2670"/>
                    </a:cubicBezTo>
                    <a:lnTo>
                      <a:pt x="349121" y="2670"/>
                    </a:lnTo>
                    <a:cubicBezTo>
                      <a:pt x="349606" y="2912"/>
                      <a:pt x="350091" y="3155"/>
                      <a:pt x="350576" y="3479"/>
                    </a:cubicBezTo>
                    <a:cubicBezTo>
                      <a:pt x="350657" y="3560"/>
                      <a:pt x="350739" y="3560"/>
                      <a:pt x="350819" y="3640"/>
                    </a:cubicBezTo>
                    <a:cubicBezTo>
                      <a:pt x="351224" y="3883"/>
                      <a:pt x="351628" y="4126"/>
                      <a:pt x="352033" y="4449"/>
                    </a:cubicBezTo>
                    <a:cubicBezTo>
                      <a:pt x="352113" y="4449"/>
                      <a:pt x="352113" y="4530"/>
                      <a:pt x="352194" y="4530"/>
                    </a:cubicBezTo>
                    <a:lnTo>
                      <a:pt x="353408" y="5501"/>
                    </a:lnTo>
                    <a:lnTo>
                      <a:pt x="353651" y="5743"/>
                    </a:lnTo>
                    <a:cubicBezTo>
                      <a:pt x="354055" y="6148"/>
                      <a:pt x="354459" y="6472"/>
                      <a:pt x="354864" y="6876"/>
                    </a:cubicBezTo>
                    <a:lnTo>
                      <a:pt x="623418" y="275430"/>
                    </a:lnTo>
                    <a:cubicBezTo>
                      <a:pt x="623822" y="275835"/>
                      <a:pt x="624227" y="276239"/>
                      <a:pt x="624551" y="276643"/>
                    </a:cubicBezTo>
                    <a:lnTo>
                      <a:pt x="624793" y="276886"/>
                    </a:lnTo>
                    <a:cubicBezTo>
                      <a:pt x="625117" y="277291"/>
                      <a:pt x="625440" y="277776"/>
                      <a:pt x="625764" y="278180"/>
                    </a:cubicBezTo>
                    <a:cubicBezTo>
                      <a:pt x="625764" y="278261"/>
                      <a:pt x="625845" y="278342"/>
                      <a:pt x="625845" y="278342"/>
                    </a:cubicBezTo>
                    <a:cubicBezTo>
                      <a:pt x="626168" y="278747"/>
                      <a:pt x="626491" y="279232"/>
                      <a:pt x="626734" y="279637"/>
                    </a:cubicBezTo>
                    <a:cubicBezTo>
                      <a:pt x="626815" y="279637"/>
                      <a:pt x="626815" y="279717"/>
                      <a:pt x="626896" y="279798"/>
                    </a:cubicBezTo>
                    <a:cubicBezTo>
                      <a:pt x="627139" y="280284"/>
                      <a:pt x="627462" y="280769"/>
                      <a:pt x="627705" y="281254"/>
                    </a:cubicBezTo>
                    <a:cubicBezTo>
                      <a:pt x="627948" y="281739"/>
                      <a:pt x="628190" y="282225"/>
                      <a:pt x="628433" y="282791"/>
                    </a:cubicBezTo>
                    <a:cubicBezTo>
                      <a:pt x="628918" y="283843"/>
                      <a:pt x="629323" y="284975"/>
                      <a:pt x="629646" y="286107"/>
                    </a:cubicBezTo>
                    <a:cubicBezTo>
                      <a:pt x="629889" y="287159"/>
                      <a:pt x="630132" y="288291"/>
                      <a:pt x="630293" y="289424"/>
                    </a:cubicBezTo>
                    <a:lnTo>
                      <a:pt x="630293" y="289667"/>
                    </a:lnTo>
                    <a:cubicBezTo>
                      <a:pt x="630374" y="290152"/>
                      <a:pt x="630455" y="290718"/>
                      <a:pt x="630455" y="291285"/>
                    </a:cubicBezTo>
                    <a:lnTo>
                      <a:pt x="630455" y="292579"/>
                    </a:lnTo>
                    <a:lnTo>
                      <a:pt x="630455" y="606189"/>
                    </a:lnTo>
                    <a:cubicBezTo>
                      <a:pt x="630455" y="668959"/>
                      <a:pt x="579414" y="720001"/>
                      <a:pt x="516644" y="720001"/>
                    </a:cubicBezTo>
                    <a:lnTo>
                      <a:pt x="113812" y="720001"/>
                    </a:lnTo>
                    <a:cubicBezTo>
                      <a:pt x="51042" y="720001"/>
                      <a:pt x="0" y="668959"/>
                      <a:pt x="0" y="606189"/>
                    </a:cubicBezTo>
                    <a:lnTo>
                      <a:pt x="0" y="113812"/>
                    </a:lnTo>
                    <a:cubicBezTo>
                      <a:pt x="0" y="51042"/>
                      <a:pt x="51042" y="0"/>
                      <a:pt x="11381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OPPOSans B" panose="00020600040101010101" pitchFamily="18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爱设计-25-3">
                <a:extLst>
                  <a:ext uri="{FF2B5EF4-FFF2-40B4-BE49-F238E27FC236}">
                    <a16:creationId xmlns:a16="http://schemas.microsoft.com/office/drawing/2014/main" id="{947CEB42-4788-9B52-F10D-157B68EDEB7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22785" y="3408785"/>
                <a:ext cx="2286957" cy="29401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64008" tIns="32004" rIns="64008" bIns="32004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  <a:sym typeface="Arial" panose="020B0604020202020204" pitchFamily="34" charset="0"/>
                  </a:rPr>
                  <a:t>问问自己</a:t>
                </a:r>
              </a:p>
            </p:txBody>
          </p:sp>
          <p:sp>
            <p:nvSpPr>
              <p:cNvPr id="55" name="爱设计-25-4">
                <a:extLst>
                  <a:ext uri="{FF2B5EF4-FFF2-40B4-BE49-F238E27FC236}">
                    <a16:creationId xmlns:a16="http://schemas.microsoft.com/office/drawing/2014/main" id="{1139D941-2D88-FCCA-A725-778E5FA4A1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22785" y="3702802"/>
                <a:ext cx="2286957" cy="22012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64008" tIns="32004" rIns="64008" bIns="32004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Pct val="25000"/>
                  <a:buFontTx/>
                  <a:buNone/>
                  <a:defRPr/>
                </a:pPr>
                <a:r>
                  <a:rPr kumimoji="0" lang="en-US" altLang="zh-CN" sz="8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alpha val="50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Arial" panose="020B0604020202020204" pitchFamily="34" charset="0"/>
                  </a:rPr>
                  <a:t>Ask Yourself</a:t>
                </a:r>
              </a:p>
            </p:txBody>
          </p:sp>
        </p:grpSp>
      </p:grpSp>
      <p:grpSp>
        <p:nvGrpSpPr>
          <p:cNvPr id="56" name="爱设计-26">
            <a:extLst>
              <a:ext uri="{FF2B5EF4-FFF2-40B4-BE49-F238E27FC236}">
                <a16:creationId xmlns:a16="http://schemas.microsoft.com/office/drawing/2014/main" id="{A35E6A15-1AF8-CE67-27F7-3329E6720D0F}"/>
              </a:ext>
            </a:extLst>
          </p:cNvPr>
          <p:cNvGrpSpPr/>
          <p:nvPr/>
        </p:nvGrpSpPr>
        <p:grpSpPr>
          <a:xfrm>
            <a:off x="8512797" y="4562318"/>
            <a:ext cx="575990" cy="658328"/>
            <a:chOff x="1149848" y="2433719"/>
            <a:chExt cx="575990" cy="658328"/>
          </a:xfrm>
        </p:grpSpPr>
        <p:sp>
          <p:nvSpPr>
            <p:cNvPr id="57" name="爱设计-26-1">
              <a:extLst>
                <a:ext uri="{FF2B5EF4-FFF2-40B4-BE49-F238E27FC236}">
                  <a16:creationId xmlns:a16="http://schemas.microsoft.com/office/drawing/2014/main" id="{AC75B22F-276C-1190-FC04-ACCA0C578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848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1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8" name="爱设计-26-2">
              <a:extLst>
                <a:ext uri="{FF2B5EF4-FFF2-40B4-BE49-F238E27FC236}">
                  <a16:creationId xmlns:a16="http://schemas.microsoft.com/office/drawing/2014/main" id="{A879774E-0830-2396-2E07-24D7D2A39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850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9" name="爱设计-26-3">
              <a:extLst>
                <a:ext uri="{FF2B5EF4-FFF2-40B4-BE49-F238E27FC236}">
                  <a16:creationId xmlns:a16="http://schemas.microsoft.com/office/drawing/2014/main" id="{EB12DFA8-C714-C5CD-BE4D-1F4A4F71F753}"/>
                </a:ext>
              </a:extLst>
            </p:cNvPr>
            <p:cNvSpPr/>
            <p:nvPr/>
          </p:nvSpPr>
          <p:spPr>
            <a:xfrm>
              <a:off x="1333790" y="2661284"/>
              <a:ext cx="208106" cy="188672"/>
            </a:xfrm>
            <a:custGeom>
              <a:avLst/>
              <a:gdLst>
                <a:gd name="connsiteX0" fmla="*/ 31770 w 794163"/>
                <a:gd name="connsiteY0" fmla="*/ 656460 h 720001"/>
                <a:gd name="connsiteX1" fmla="*/ 762297 w 794163"/>
                <a:gd name="connsiteY1" fmla="*/ 656460 h 720001"/>
                <a:gd name="connsiteX2" fmla="*/ 794163 w 794163"/>
                <a:gd name="connsiteY2" fmla="*/ 688230 h 720001"/>
                <a:gd name="connsiteX3" fmla="*/ 762392 w 794163"/>
                <a:gd name="connsiteY3" fmla="*/ 720001 h 720001"/>
                <a:gd name="connsiteX4" fmla="*/ 31770 w 794163"/>
                <a:gd name="connsiteY4" fmla="*/ 720001 h 720001"/>
                <a:gd name="connsiteX5" fmla="*/ 0 w 794163"/>
                <a:gd name="connsiteY5" fmla="*/ 688230 h 720001"/>
                <a:gd name="connsiteX6" fmla="*/ 31770 w 794163"/>
                <a:gd name="connsiteY6" fmla="*/ 656460 h 720001"/>
                <a:gd name="connsiteX7" fmla="*/ 613493 w 794163"/>
                <a:gd name="connsiteY7" fmla="*/ 317608 h 720001"/>
                <a:gd name="connsiteX8" fmla="*/ 710048 w 794163"/>
                <a:gd name="connsiteY8" fmla="*/ 317608 h 720001"/>
                <a:gd name="connsiteX9" fmla="*/ 767655 w 794163"/>
                <a:gd name="connsiteY9" fmla="*/ 375216 h 720001"/>
                <a:gd name="connsiteX10" fmla="*/ 767655 w 794163"/>
                <a:gd name="connsiteY10" fmla="*/ 524689 h 720001"/>
                <a:gd name="connsiteX11" fmla="*/ 710048 w 794163"/>
                <a:gd name="connsiteY11" fmla="*/ 582297 h 720001"/>
                <a:gd name="connsiteX12" fmla="*/ 613493 w 794163"/>
                <a:gd name="connsiteY12" fmla="*/ 582297 h 720001"/>
                <a:gd name="connsiteX13" fmla="*/ 555885 w 794163"/>
                <a:gd name="connsiteY13" fmla="*/ 524689 h 720001"/>
                <a:gd name="connsiteX14" fmla="*/ 555885 w 794163"/>
                <a:gd name="connsiteY14" fmla="*/ 375216 h 720001"/>
                <a:gd name="connsiteX15" fmla="*/ 613493 w 794163"/>
                <a:gd name="connsiteY15" fmla="*/ 317608 h 720001"/>
                <a:gd name="connsiteX16" fmla="*/ 84019 w 794163"/>
                <a:gd name="connsiteY16" fmla="*/ 211770 h 720001"/>
                <a:gd name="connsiteX17" fmla="*/ 180574 w 794163"/>
                <a:gd name="connsiteY17" fmla="*/ 211770 h 720001"/>
                <a:gd name="connsiteX18" fmla="*/ 238182 w 794163"/>
                <a:gd name="connsiteY18" fmla="*/ 269282 h 720001"/>
                <a:gd name="connsiteX19" fmla="*/ 238182 w 794163"/>
                <a:gd name="connsiteY19" fmla="*/ 524785 h 720001"/>
                <a:gd name="connsiteX20" fmla="*/ 180574 w 794163"/>
                <a:gd name="connsiteY20" fmla="*/ 582393 h 720001"/>
                <a:gd name="connsiteX21" fmla="*/ 84019 w 794163"/>
                <a:gd name="connsiteY21" fmla="*/ 582393 h 720001"/>
                <a:gd name="connsiteX22" fmla="*/ 26411 w 794163"/>
                <a:gd name="connsiteY22" fmla="*/ 524785 h 720001"/>
                <a:gd name="connsiteX23" fmla="*/ 26411 w 794163"/>
                <a:gd name="connsiteY23" fmla="*/ 269378 h 720001"/>
                <a:gd name="connsiteX24" fmla="*/ 84019 w 794163"/>
                <a:gd name="connsiteY24" fmla="*/ 211770 h 720001"/>
                <a:gd name="connsiteX25" fmla="*/ 348708 w 794163"/>
                <a:gd name="connsiteY25" fmla="*/ 0 h 720001"/>
                <a:gd name="connsiteX26" fmla="*/ 445359 w 794163"/>
                <a:gd name="connsiteY26" fmla="*/ 0 h 720001"/>
                <a:gd name="connsiteX27" fmla="*/ 502871 w 794163"/>
                <a:gd name="connsiteY27" fmla="*/ 57607 h 720001"/>
                <a:gd name="connsiteX28" fmla="*/ 502871 w 794163"/>
                <a:gd name="connsiteY28" fmla="*/ 524785 h 720001"/>
                <a:gd name="connsiteX29" fmla="*/ 445263 w 794163"/>
                <a:gd name="connsiteY29" fmla="*/ 582393 h 720001"/>
                <a:gd name="connsiteX30" fmla="*/ 348708 w 794163"/>
                <a:gd name="connsiteY30" fmla="*/ 582393 h 720001"/>
                <a:gd name="connsiteX31" fmla="*/ 291100 w 794163"/>
                <a:gd name="connsiteY31" fmla="*/ 524785 h 720001"/>
                <a:gd name="connsiteX32" fmla="*/ 291100 w 794163"/>
                <a:gd name="connsiteY32" fmla="*/ 57607 h 720001"/>
                <a:gd name="connsiteX33" fmla="*/ 348708 w 794163"/>
                <a:gd name="connsiteY33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4163" h="720001">
                  <a:moveTo>
                    <a:pt x="31770" y="656460"/>
                  </a:moveTo>
                  <a:lnTo>
                    <a:pt x="762297" y="656460"/>
                  </a:lnTo>
                  <a:cubicBezTo>
                    <a:pt x="779904" y="656460"/>
                    <a:pt x="794067" y="670622"/>
                    <a:pt x="794163" y="688230"/>
                  </a:cubicBezTo>
                  <a:cubicBezTo>
                    <a:pt x="794163" y="705742"/>
                    <a:pt x="779904" y="720001"/>
                    <a:pt x="762392" y="720001"/>
                  </a:cubicBezTo>
                  <a:lnTo>
                    <a:pt x="31770" y="720001"/>
                  </a:lnTo>
                  <a:cubicBezTo>
                    <a:pt x="14258" y="720001"/>
                    <a:pt x="0" y="705742"/>
                    <a:pt x="0" y="688230"/>
                  </a:cubicBezTo>
                  <a:cubicBezTo>
                    <a:pt x="0" y="670718"/>
                    <a:pt x="14258" y="656460"/>
                    <a:pt x="31770" y="656460"/>
                  </a:cubicBezTo>
                  <a:close/>
                  <a:moveTo>
                    <a:pt x="613493" y="317608"/>
                  </a:moveTo>
                  <a:lnTo>
                    <a:pt x="710048" y="317608"/>
                  </a:lnTo>
                  <a:cubicBezTo>
                    <a:pt x="741818" y="317608"/>
                    <a:pt x="767655" y="343445"/>
                    <a:pt x="767655" y="375216"/>
                  </a:cubicBezTo>
                  <a:lnTo>
                    <a:pt x="767655" y="524689"/>
                  </a:lnTo>
                  <a:cubicBezTo>
                    <a:pt x="767655" y="556364"/>
                    <a:pt x="741723" y="582297"/>
                    <a:pt x="710048" y="582297"/>
                  </a:cubicBezTo>
                  <a:lnTo>
                    <a:pt x="613493" y="582297"/>
                  </a:lnTo>
                  <a:cubicBezTo>
                    <a:pt x="581818" y="582297"/>
                    <a:pt x="555885" y="556364"/>
                    <a:pt x="555885" y="524689"/>
                  </a:cubicBezTo>
                  <a:lnTo>
                    <a:pt x="555885" y="375216"/>
                  </a:lnTo>
                  <a:cubicBezTo>
                    <a:pt x="555885" y="343349"/>
                    <a:pt x="581722" y="317608"/>
                    <a:pt x="613493" y="317608"/>
                  </a:cubicBezTo>
                  <a:close/>
                  <a:moveTo>
                    <a:pt x="84019" y="211770"/>
                  </a:moveTo>
                  <a:lnTo>
                    <a:pt x="180574" y="211770"/>
                  </a:lnTo>
                  <a:cubicBezTo>
                    <a:pt x="212440" y="211770"/>
                    <a:pt x="238182" y="237512"/>
                    <a:pt x="238182" y="269282"/>
                  </a:cubicBezTo>
                  <a:lnTo>
                    <a:pt x="238182" y="524785"/>
                  </a:lnTo>
                  <a:cubicBezTo>
                    <a:pt x="238182" y="556460"/>
                    <a:pt x="212248" y="582393"/>
                    <a:pt x="180574" y="582393"/>
                  </a:cubicBezTo>
                  <a:lnTo>
                    <a:pt x="84019" y="582393"/>
                  </a:lnTo>
                  <a:cubicBezTo>
                    <a:pt x="52344" y="582393"/>
                    <a:pt x="26411" y="556460"/>
                    <a:pt x="26411" y="524785"/>
                  </a:cubicBezTo>
                  <a:lnTo>
                    <a:pt x="26411" y="269378"/>
                  </a:lnTo>
                  <a:cubicBezTo>
                    <a:pt x="26411" y="237512"/>
                    <a:pt x="52248" y="211770"/>
                    <a:pt x="84019" y="211770"/>
                  </a:cubicBezTo>
                  <a:close/>
                  <a:moveTo>
                    <a:pt x="348708" y="0"/>
                  </a:moveTo>
                  <a:lnTo>
                    <a:pt x="445359" y="0"/>
                  </a:lnTo>
                  <a:cubicBezTo>
                    <a:pt x="477129" y="0"/>
                    <a:pt x="502871" y="25741"/>
                    <a:pt x="502871" y="57607"/>
                  </a:cubicBezTo>
                  <a:lnTo>
                    <a:pt x="502871" y="524785"/>
                  </a:lnTo>
                  <a:cubicBezTo>
                    <a:pt x="502871" y="556460"/>
                    <a:pt x="476937" y="582393"/>
                    <a:pt x="445263" y="582393"/>
                  </a:cubicBezTo>
                  <a:lnTo>
                    <a:pt x="348708" y="582393"/>
                  </a:lnTo>
                  <a:cubicBezTo>
                    <a:pt x="317033" y="582393"/>
                    <a:pt x="291100" y="556460"/>
                    <a:pt x="291100" y="524785"/>
                  </a:cubicBezTo>
                  <a:lnTo>
                    <a:pt x="291100" y="57607"/>
                  </a:lnTo>
                  <a:cubicBezTo>
                    <a:pt x="291100" y="25741"/>
                    <a:pt x="316937" y="0"/>
                    <a:pt x="348708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爱设计-27">
            <a:extLst>
              <a:ext uri="{FF2B5EF4-FFF2-40B4-BE49-F238E27FC236}">
                <a16:creationId xmlns:a16="http://schemas.microsoft.com/office/drawing/2014/main" id="{8F25C0D7-147A-74CF-7EE0-5508EAE4FFB4}"/>
              </a:ext>
            </a:extLst>
          </p:cNvPr>
          <p:cNvGrpSpPr/>
          <p:nvPr/>
        </p:nvGrpSpPr>
        <p:grpSpPr>
          <a:xfrm>
            <a:off x="8453290" y="2478971"/>
            <a:ext cx="575990" cy="658328"/>
            <a:chOff x="3750272" y="2433719"/>
            <a:chExt cx="575990" cy="658328"/>
          </a:xfrm>
        </p:grpSpPr>
        <p:sp>
          <p:nvSpPr>
            <p:cNvPr id="61" name="爱设计-27-1">
              <a:extLst>
                <a:ext uri="{FF2B5EF4-FFF2-40B4-BE49-F238E27FC236}">
                  <a16:creationId xmlns:a16="http://schemas.microsoft.com/office/drawing/2014/main" id="{1BB973FF-37B0-0F0D-922B-6F29591E1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0272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2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2" name="爱设计-27-2">
              <a:extLst>
                <a:ext uri="{FF2B5EF4-FFF2-40B4-BE49-F238E27FC236}">
                  <a16:creationId xmlns:a16="http://schemas.microsoft.com/office/drawing/2014/main" id="{81F3C848-4250-3D8A-CC3D-8F39B603C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274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3" name="爱设计-27-3">
              <a:extLst>
                <a:ext uri="{FF2B5EF4-FFF2-40B4-BE49-F238E27FC236}">
                  <a16:creationId xmlns:a16="http://schemas.microsoft.com/office/drawing/2014/main" id="{B2A89BBB-AD22-83A4-C180-B75D79F1E171}"/>
                </a:ext>
              </a:extLst>
            </p:cNvPr>
            <p:cNvSpPr/>
            <p:nvPr/>
          </p:nvSpPr>
          <p:spPr>
            <a:xfrm>
              <a:off x="3934214" y="2659363"/>
              <a:ext cx="208106" cy="192512"/>
            </a:xfrm>
            <a:custGeom>
              <a:avLst/>
              <a:gdLst>
                <a:gd name="connsiteX0" fmla="*/ 2136435 w 5834559"/>
                <a:gd name="connsiteY0" fmla="*/ 643126 h 5397372"/>
                <a:gd name="connsiteX1" fmla="*/ 3716657 w 5834559"/>
                <a:gd name="connsiteY1" fmla="*/ 643126 h 5397372"/>
                <a:gd name="connsiteX2" fmla="*/ 3716657 w 5834559"/>
                <a:gd name="connsiteY2" fmla="*/ 1064855 h 5397372"/>
                <a:gd name="connsiteX3" fmla="*/ 2136435 w 5834559"/>
                <a:gd name="connsiteY3" fmla="*/ 1064855 h 5397372"/>
                <a:gd name="connsiteX4" fmla="*/ 693741 w 5834559"/>
                <a:gd name="connsiteY4" fmla="*/ 643126 h 5397372"/>
                <a:gd name="connsiteX5" fmla="*/ 1550121 w 5834559"/>
                <a:gd name="connsiteY5" fmla="*/ 643126 h 5397372"/>
                <a:gd name="connsiteX6" fmla="*/ 1550121 w 5834559"/>
                <a:gd name="connsiteY6" fmla="*/ 1064855 h 5397372"/>
                <a:gd name="connsiteX7" fmla="*/ 693741 w 5834559"/>
                <a:gd name="connsiteY7" fmla="*/ 1064855 h 5397372"/>
                <a:gd name="connsiteX8" fmla="*/ 421729 w 5834559"/>
                <a:gd name="connsiteY8" fmla="*/ 1336867 h 5397372"/>
                <a:gd name="connsiteX9" fmla="*/ 421729 w 5834559"/>
                <a:gd name="connsiteY9" fmla="*/ 2079805 h 5397372"/>
                <a:gd name="connsiteX10" fmla="*/ 5412133 w 5834559"/>
                <a:gd name="connsiteY10" fmla="*/ 2079805 h 5397372"/>
                <a:gd name="connsiteX11" fmla="*/ 5412133 w 5834559"/>
                <a:gd name="connsiteY11" fmla="*/ 1336867 h 5397372"/>
                <a:gd name="connsiteX12" fmla="*/ 5140113 w 5834559"/>
                <a:gd name="connsiteY12" fmla="*/ 1064855 h 5397372"/>
                <a:gd name="connsiteX13" fmla="*/ 4302971 w 5834559"/>
                <a:gd name="connsiteY13" fmla="*/ 1064855 h 5397372"/>
                <a:gd name="connsiteX14" fmla="*/ 4302971 w 5834559"/>
                <a:gd name="connsiteY14" fmla="*/ 643126 h 5397372"/>
                <a:gd name="connsiteX15" fmla="*/ 5140113 w 5834559"/>
                <a:gd name="connsiteY15" fmla="*/ 643126 h 5397372"/>
                <a:gd name="connsiteX16" fmla="*/ 5834559 w 5834559"/>
                <a:gd name="connsiteY16" fmla="*/ 1336867 h 5397372"/>
                <a:gd name="connsiteX17" fmla="*/ 5834559 w 5834559"/>
                <a:gd name="connsiteY17" fmla="*/ 4703631 h 5397372"/>
                <a:gd name="connsiteX18" fmla="*/ 5140818 w 5834559"/>
                <a:gd name="connsiteY18" fmla="*/ 5397372 h 5397372"/>
                <a:gd name="connsiteX19" fmla="*/ 693741 w 5834559"/>
                <a:gd name="connsiteY19" fmla="*/ 5397372 h 5397372"/>
                <a:gd name="connsiteX20" fmla="*/ 0 w 5834559"/>
                <a:gd name="connsiteY20" fmla="*/ 4703631 h 5397372"/>
                <a:gd name="connsiteX21" fmla="*/ 0 w 5834559"/>
                <a:gd name="connsiteY21" fmla="*/ 2501529 h 5397372"/>
                <a:gd name="connsiteX22" fmla="*/ 0 w 5834559"/>
                <a:gd name="connsiteY22" fmla="*/ 2079805 h 5397372"/>
                <a:gd name="connsiteX23" fmla="*/ 0 w 5834559"/>
                <a:gd name="connsiteY23" fmla="*/ 1336867 h 5397372"/>
                <a:gd name="connsiteX24" fmla="*/ 693741 w 5834559"/>
                <a:gd name="connsiteY24" fmla="*/ 643126 h 5397372"/>
                <a:gd name="connsiteX25" fmla="*/ 3997242 w 5834559"/>
                <a:gd name="connsiteY25" fmla="*/ 0 h 5397372"/>
                <a:gd name="connsiteX26" fmla="*/ 4208106 w 5834559"/>
                <a:gd name="connsiteY26" fmla="*/ 210864 h 5397372"/>
                <a:gd name="connsiteX27" fmla="*/ 4208106 w 5834559"/>
                <a:gd name="connsiteY27" fmla="*/ 1506961 h 5397372"/>
                <a:gd name="connsiteX28" fmla="*/ 3997242 w 5834559"/>
                <a:gd name="connsiteY28" fmla="*/ 1718528 h 5397372"/>
                <a:gd name="connsiteX29" fmla="*/ 3786378 w 5834559"/>
                <a:gd name="connsiteY29" fmla="*/ 1507664 h 5397372"/>
                <a:gd name="connsiteX30" fmla="*/ 3786378 w 5834559"/>
                <a:gd name="connsiteY30" fmla="*/ 210864 h 5397372"/>
                <a:gd name="connsiteX31" fmla="*/ 3997242 w 5834559"/>
                <a:gd name="connsiteY31" fmla="*/ 0 h 5397372"/>
                <a:gd name="connsiteX32" fmla="*/ 1836609 w 5834559"/>
                <a:gd name="connsiteY32" fmla="*/ 0 h 5397372"/>
                <a:gd name="connsiteX33" fmla="*/ 2047469 w 5834559"/>
                <a:gd name="connsiteY33" fmla="*/ 210864 h 5397372"/>
                <a:gd name="connsiteX34" fmla="*/ 2047469 w 5834559"/>
                <a:gd name="connsiteY34" fmla="*/ 1506961 h 5397372"/>
                <a:gd name="connsiteX35" fmla="*/ 1836609 w 5834559"/>
                <a:gd name="connsiteY35" fmla="*/ 1718528 h 5397372"/>
                <a:gd name="connsiteX36" fmla="*/ 1625745 w 5834559"/>
                <a:gd name="connsiteY36" fmla="*/ 1507664 h 5397372"/>
                <a:gd name="connsiteX37" fmla="*/ 1625745 w 5834559"/>
                <a:gd name="connsiteY37" fmla="*/ 210864 h 5397372"/>
                <a:gd name="connsiteX38" fmla="*/ 1836609 w 5834559"/>
                <a:gd name="connsiteY38" fmla="*/ 0 h 539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5834559" h="5397372">
                  <a:moveTo>
                    <a:pt x="2136435" y="643126"/>
                  </a:moveTo>
                  <a:lnTo>
                    <a:pt x="3716657" y="643126"/>
                  </a:lnTo>
                  <a:lnTo>
                    <a:pt x="3716657" y="1064855"/>
                  </a:lnTo>
                  <a:lnTo>
                    <a:pt x="2136435" y="1064855"/>
                  </a:lnTo>
                  <a:close/>
                  <a:moveTo>
                    <a:pt x="693741" y="643126"/>
                  </a:moveTo>
                  <a:lnTo>
                    <a:pt x="1550121" y="643126"/>
                  </a:lnTo>
                  <a:lnTo>
                    <a:pt x="1550121" y="1064855"/>
                  </a:lnTo>
                  <a:lnTo>
                    <a:pt x="693741" y="1064855"/>
                  </a:lnTo>
                  <a:cubicBezTo>
                    <a:pt x="543320" y="1064855"/>
                    <a:pt x="421729" y="1187151"/>
                    <a:pt x="421729" y="1336867"/>
                  </a:cubicBezTo>
                  <a:lnTo>
                    <a:pt x="421729" y="2079805"/>
                  </a:lnTo>
                  <a:lnTo>
                    <a:pt x="5412133" y="2079805"/>
                  </a:lnTo>
                  <a:lnTo>
                    <a:pt x="5412133" y="1336867"/>
                  </a:lnTo>
                  <a:cubicBezTo>
                    <a:pt x="5412133" y="1186446"/>
                    <a:pt x="5289830" y="1064855"/>
                    <a:pt x="5140113" y="1064855"/>
                  </a:cubicBezTo>
                  <a:lnTo>
                    <a:pt x="4302971" y="1064855"/>
                  </a:lnTo>
                  <a:lnTo>
                    <a:pt x="4302971" y="643126"/>
                  </a:lnTo>
                  <a:lnTo>
                    <a:pt x="5140113" y="643126"/>
                  </a:lnTo>
                  <a:cubicBezTo>
                    <a:pt x="5523184" y="643126"/>
                    <a:pt x="5833854" y="953797"/>
                    <a:pt x="5834559" y="1336867"/>
                  </a:cubicBezTo>
                  <a:lnTo>
                    <a:pt x="5834559" y="4703631"/>
                  </a:lnTo>
                  <a:cubicBezTo>
                    <a:pt x="5834559" y="5085292"/>
                    <a:pt x="5522479" y="5397372"/>
                    <a:pt x="5140818" y="5397372"/>
                  </a:cubicBezTo>
                  <a:lnTo>
                    <a:pt x="693741" y="5397372"/>
                  </a:lnTo>
                  <a:cubicBezTo>
                    <a:pt x="312080" y="5397372"/>
                    <a:pt x="0" y="5085292"/>
                    <a:pt x="0" y="4703631"/>
                  </a:cubicBezTo>
                  <a:lnTo>
                    <a:pt x="0" y="2501529"/>
                  </a:lnTo>
                  <a:lnTo>
                    <a:pt x="0" y="2079805"/>
                  </a:lnTo>
                  <a:lnTo>
                    <a:pt x="0" y="1336867"/>
                  </a:lnTo>
                  <a:cubicBezTo>
                    <a:pt x="0" y="953797"/>
                    <a:pt x="310671" y="643126"/>
                    <a:pt x="693741" y="643126"/>
                  </a:cubicBezTo>
                  <a:close/>
                  <a:moveTo>
                    <a:pt x="3997242" y="0"/>
                  </a:moveTo>
                  <a:cubicBezTo>
                    <a:pt x="4113920" y="0"/>
                    <a:pt x="4208106" y="94186"/>
                    <a:pt x="4208106" y="210864"/>
                  </a:cubicBezTo>
                  <a:lnTo>
                    <a:pt x="4208106" y="1506961"/>
                  </a:lnTo>
                  <a:cubicBezTo>
                    <a:pt x="4208106" y="1623639"/>
                    <a:pt x="4113920" y="1718528"/>
                    <a:pt x="3997242" y="1718528"/>
                  </a:cubicBezTo>
                  <a:cubicBezTo>
                    <a:pt x="3880564" y="1718528"/>
                    <a:pt x="3786378" y="1624342"/>
                    <a:pt x="3786378" y="1507664"/>
                  </a:cubicBezTo>
                  <a:lnTo>
                    <a:pt x="3786378" y="210864"/>
                  </a:lnTo>
                  <a:cubicBezTo>
                    <a:pt x="3786378" y="94186"/>
                    <a:pt x="3880564" y="0"/>
                    <a:pt x="3997242" y="0"/>
                  </a:cubicBezTo>
                  <a:close/>
                  <a:moveTo>
                    <a:pt x="1836609" y="0"/>
                  </a:moveTo>
                  <a:cubicBezTo>
                    <a:pt x="1953287" y="0"/>
                    <a:pt x="2047469" y="94186"/>
                    <a:pt x="2047469" y="210864"/>
                  </a:cubicBezTo>
                  <a:lnTo>
                    <a:pt x="2047469" y="1506961"/>
                  </a:lnTo>
                  <a:cubicBezTo>
                    <a:pt x="2047469" y="1623639"/>
                    <a:pt x="1953287" y="1718528"/>
                    <a:pt x="1836609" y="1718528"/>
                  </a:cubicBezTo>
                  <a:cubicBezTo>
                    <a:pt x="1719932" y="1718528"/>
                    <a:pt x="1625745" y="1624342"/>
                    <a:pt x="1625745" y="1507664"/>
                  </a:cubicBezTo>
                  <a:lnTo>
                    <a:pt x="1625745" y="210864"/>
                  </a:lnTo>
                  <a:cubicBezTo>
                    <a:pt x="1625745" y="94186"/>
                    <a:pt x="1719932" y="0"/>
                    <a:pt x="1836609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6993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" name="爱设计-2">
            <a:extLst>
              <a:ext uri="{FF2B5EF4-FFF2-40B4-BE49-F238E27FC236}">
                <a16:creationId xmlns:a16="http://schemas.microsoft.com/office/drawing/2014/main" id="{08B04DED-1E03-8A88-EAA5-296DA9150D3F}"/>
              </a:ext>
            </a:extLst>
          </p:cNvPr>
          <p:cNvGrpSpPr/>
          <p:nvPr/>
        </p:nvGrpSpPr>
        <p:grpSpPr>
          <a:xfrm>
            <a:off x="685961" y="382507"/>
            <a:ext cx="398687" cy="58550"/>
            <a:chOff x="419261" y="513811"/>
            <a:chExt cx="398687" cy="58550"/>
          </a:xfrm>
        </p:grpSpPr>
        <p:sp>
          <p:nvSpPr>
            <p:cNvPr id="5" name="爱设计-2-1">
              <a:extLst>
                <a:ext uri="{FF2B5EF4-FFF2-40B4-BE49-F238E27FC236}">
                  <a16:creationId xmlns:a16="http://schemas.microsoft.com/office/drawing/2014/main" id="{C4AA07C6-AB86-59D0-05B7-836804697336}"/>
                </a:ext>
              </a:extLst>
            </p:cNvPr>
            <p:cNvSpPr/>
            <p:nvPr/>
          </p:nvSpPr>
          <p:spPr>
            <a:xfrm>
              <a:off x="759398" y="513811"/>
              <a:ext cx="58550" cy="5855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" name="爱设计-2-2">
              <a:extLst>
                <a:ext uri="{FF2B5EF4-FFF2-40B4-BE49-F238E27FC236}">
                  <a16:creationId xmlns:a16="http://schemas.microsoft.com/office/drawing/2014/main" id="{9C31ABC6-B291-6BD1-F429-C19CA028907E}"/>
                </a:ext>
              </a:extLst>
            </p:cNvPr>
            <p:cNvSpPr/>
            <p:nvPr/>
          </p:nvSpPr>
          <p:spPr>
            <a:xfrm>
              <a:off x="646019" y="513811"/>
              <a:ext cx="58550" cy="5855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爱设计-2-3">
              <a:extLst>
                <a:ext uri="{FF2B5EF4-FFF2-40B4-BE49-F238E27FC236}">
                  <a16:creationId xmlns:a16="http://schemas.microsoft.com/office/drawing/2014/main" id="{0EAE565E-0D78-7C56-B821-6144A0DBEE30}"/>
                </a:ext>
              </a:extLst>
            </p:cNvPr>
            <p:cNvSpPr/>
            <p:nvPr/>
          </p:nvSpPr>
          <p:spPr>
            <a:xfrm>
              <a:off x="532640" y="513811"/>
              <a:ext cx="58550" cy="5855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爱设计-2-4">
              <a:extLst>
                <a:ext uri="{FF2B5EF4-FFF2-40B4-BE49-F238E27FC236}">
                  <a16:creationId xmlns:a16="http://schemas.microsoft.com/office/drawing/2014/main" id="{2676A2D8-DEF1-C05E-4DA3-4B00CCAA3B1B}"/>
                </a:ext>
              </a:extLst>
            </p:cNvPr>
            <p:cNvSpPr/>
            <p:nvPr/>
          </p:nvSpPr>
          <p:spPr>
            <a:xfrm>
              <a:off x="419261" y="513811"/>
              <a:ext cx="58550" cy="5855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CF483713-60E8-1AC8-3F8C-4DE7EDB0BA18}"/>
              </a:ext>
            </a:extLst>
          </p:cNvPr>
          <p:cNvGrpSpPr/>
          <p:nvPr/>
        </p:nvGrpSpPr>
        <p:grpSpPr>
          <a:xfrm>
            <a:off x="557833" y="512941"/>
            <a:ext cx="7242257" cy="795457"/>
            <a:chOff x="557833" y="512941"/>
            <a:chExt cx="7242257" cy="795457"/>
          </a:xfrm>
        </p:grpSpPr>
        <p:sp>
          <p:nvSpPr>
            <p:cNvPr id="10" name="爱设计-3-1">
              <a:extLst>
                <a:ext uri="{FF2B5EF4-FFF2-40B4-BE49-F238E27FC236}">
                  <a16:creationId xmlns:a16="http://schemas.microsoft.com/office/drawing/2014/main" id="{7531E651-2B80-018A-A890-B3A921406389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如何</a:t>
              </a: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自学编程</a:t>
              </a:r>
            </a:p>
          </p:txBody>
        </p:sp>
        <p:sp>
          <p:nvSpPr>
            <p:cNvPr id="11" name="爱设计-3-2">
              <a:extLst>
                <a:ext uri="{FF2B5EF4-FFF2-40B4-BE49-F238E27FC236}">
                  <a16:creationId xmlns:a16="http://schemas.microsoft.com/office/drawing/2014/main" id="{E18C7B13-58E3-265B-5029-FFB47FD83337}"/>
                </a:ext>
              </a:extLst>
            </p:cNvPr>
            <p:cNvSpPr txBox="1"/>
            <p:nvPr/>
          </p:nvSpPr>
          <p:spPr>
            <a:xfrm>
              <a:off x="557833" y="1000621"/>
              <a:ext cx="37265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How To Learn Programming By Yourself</a:t>
              </a:r>
            </a:p>
          </p:txBody>
        </p:sp>
      </p:grpSp>
      <p:grpSp>
        <p:nvGrpSpPr>
          <p:cNvPr id="12" name="爱设计-4">
            <a:extLst>
              <a:ext uri="{FF2B5EF4-FFF2-40B4-BE49-F238E27FC236}">
                <a16:creationId xmlns:a16="http://schemas.microsoft.com/office/drawing/2014/main" id="{1181F919-7632-4935-9A0C-C92FD1A42049}"/>
              </a:ext>
            </a:extLst>
          </p:cNvPr>
          <p:cNvGrpSpPr/>
          <p:nvPr/>
        </p:nvGrpSpPr>
        <p:grpSpPr>
          <a:xfrm>
            <a:off x="10666246" y="565245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52E6576-12C6-B82A-3462-7976689C2331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5" name="爱设计-4-1">
                <a:extLst>
                  <a:ext uri="{FF2B5EF4-FFF2-40B4-BE49-F238E27FC236}">
                    <a16:creationId xmlns:a16="http://schemas.microsoft.com/office/drawing/2014/main" id="{C5C82EC4-DC96-A239-F336-3995FE60C0FF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爱设计-4-2">
                <a:extLst>
                  <a:ext uri="{FF2B5EF4-FFF2-40B4-BE49-F238E27FC236}">
                    <a16:creationId xmlns:a16="http://schemas.microsoft.com/office/drawing/2014/main" id="{BE95371F-04B9-F7DD-A02B-6E55AA311C57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爱设计-4-3">
                <a:extLst>
                  <a:ext uri="{FF2B5EF4-FFF2-40B4-BE49-F238E27FC236}">
                    <a16:creationId xmlns:a16="http://schemas.microsoft.com/office/drawing/2014/main" id="{68F49798-42BB-53AC-9E9C-B6E8E2D005B1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爱设计-4-4">
                <a:extLst>
                  <a:ext uri="{FF2B5EF4-FFF2-40B4-BE49-F238E27FC236}">
                    <a16:creationId xmlns:a16="http://schemas.microsoft.com/office/drawing/2014/main" id="{E1043CEE-61A2-3AF8-6C90-627F1C2450E0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爱设计-4-5">
                <a:extLst>
                  <a:ext uri="{FF2B5EF4-FFF2-40B4-BE49-F238E27FC236}">
                    <a16:creationId xmlns:a16="http://schemas.microsoft.com/office/drawing/2014/main" id="{CD9D67D8-2CA8-7F67-9392-342954FE037D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爱设计-4-6">
                <a:extLst>
                  <a:ext uri="{FF2B5EF4-FFF2-40B4-BE49-F238E27FC236}">
                    <a16:creationId xmlns:a16="http://schemas.microsoft.com/office/drawing/2014/main" id="{FD91DE94-EF42-1C74-3B90-592E6873287A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爱设计-4-7">
                <a:extLst>
                  <a:ext uri="{FF2B5EF4-FFF2-40B4-BE49-F238E27FC236}">
                    <a16:creationId xmlns:a16="http://schemas.microsoft.com/office/drawing/2014/main" id="{7821453E-DF0F-E5E7-9502-EAC583A4B272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爱设计-4-8">
                <a:extLst>
                  <a:ext uri="{FF2B5EF4-FFF2-40B4-BE49-F238E27FC236}">
                    <a16:creationId xmlns:a16="http://schemas.microsoft.com/office/drawing/2014/main" id="{F3E1FAB4-7781-ADEC-EF73-3E4763233D87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爱设计-4-9">
              <a:extLst>
                <a:ext uri="{FF2B5EF4-FFF2-40B4-BE49-F238E27FC236}">
                  <a16:creationId xmlns:a16="http://schemas.microsoft.com/office/drawing/2014/main" id="{6523CB29-ED30-7D62-4477-9BDD3DE2F916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爱设计-5">
            <a:extLst>
              <a:ext uri="{FF2B5EF4-FFF2-40B4-BE49-F238E27FC236}">
                <a16:creationId xmlns:a16="http://schemas.microsoft.com/office/drawing/2014/main" id="{3B810F1C-13CB-1DD6-823A-C1FBD37DF3AB}"/>
              </a:ext>
            </a:extLst>
          </p:cNvPr>
          <p:cNvGrpSpPr/>
          <p:nvPr/>
        </p:nvGrpSpPr>
        <p:grpSpPr>
          <a:xfrm>
            <a:off x="10361997" y="6393110"/>
            <a:ext cx="1368953" cy="247568"/>
            <a:chOff x="10361997" y="6057830"/>
            <a:chExt cx="1368953" cy="247568"/>
          </a:xfrm>
        </p:grpSpPr>
        <p:cxnSp>
          <p:nvCxnSpPr>
            <p:cNvPr id="24" name="爱设计-5-1">
              <a:extLst>
                <a:ext uri="{FF2B5EF4-FFF2-40B4-BE49-F238E27FC236}">
                  <a16:creationId xmlns:a16="http://schemas.microsoft.com/office/drawing/2014/main" id="{E591C533-2E71-3185-572D-57C108075AC7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爱设计-5-2">
              <a:extLst>
                <a:ext uri="{FF2B5EF4-FFF2-40B4-BE49-F238E27FC236}">
                  <a16:creationId xmlns:a16="http://schemas.microsoft.com/office/drawing/2014/main" id="{24F16F53-C35B-1A2B-B5D8-A2B602DA8932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2" name="爱设计-6">
            <a:extLst>
              <a:ext uri="{FF2B5EF4-FFF2-40B4-BE49-F238E27FC236}">
                <a16:creationId xmlns:a16="http://schemas.microsoft.com/office/drawing/2014/main" id="{D60060EA-DDB5-8633-5589-64499BB3DC71}"/>
              </a:ext>
            </a:extLst>
          </p:cNvPr>
          <p:cNvSpPr/>
          <p:nvPr/>
        </p:nvSpPr>
        <p:spPr>
          <a:xfrm>
            <a:off x="3413312" y="3221476"/>
            <a:ext cx="5365376" cy="1559858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50000">
                  <a:schemeClr val="accent1">
                    <a:alpha val="37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爱设计-7">
            <a:extLst>
              <a:ext uri="{FF2B5EF4-FFF2-40B4-BE49-F238E27FC236}">
                <a16:creationId xmlns:a16="http://schemas.microsoft.com/office/drawing/2014/main" id="{C19760FE-22F4-FA21-4EC8-725BC297B01B}"/>
              </a:ext>
            </a:extLst>
          </p:cNvPr>
          <p:cNvSpPr/>
          <p:nvPr/>
        </p:nvSpPr>
        <p:spPr>
          <a:xfrm>
            <a:off x="3063688" y="2918917"/>
            <a:ext cx="6064624" cy="21649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chemeClr val="accent1">
                  <a:alpha val="9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爱设计-8">
            <a:extLst>
              <a:ext uri="{FF2B5EF4-FFF2-40B4-BE49-F238E27FC236}">
                <a16:creationId xmlns:a16="http://schemas.microsoft.com/office/drawing/2014/main" id="{EE0D836C-8EC6-CCBC-7F9C-147C26869A8C}"/>
              </a:ext>
            </a:extLst>
          </p:cNvPr>
          <p:cNvSpPr/>
          <p:nvPr/>
        </p:nvSpPr>
        <p:spPr>
          <a:xfrm>
            <a:off x="2506980" y="2545413"/>
            <a:ext cx="7178040" cy="29119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50000">
                  <a:schemeClr val="accent1">
                    <a:alpha val="37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爱设计-9">
            <a:extLst>
              <a:ext uri="{FF2B5EF4-FFF2-40B4-BE49-F238E27FC236}">
                <a16:creationId xmlns:a16="http://schemas.microsoft.com/office/drawing/2014/main" id="{47AD01D4-9885-A920-082A-08DC6E8A767A}"/>
              </a:ext>
            </a:extLst>
          </p:cNvPr>
          <p:cNvSpPr/>
          <p:nvPr/>
        </p:nvSpPr>
        <p:spPr>
          <a:xfrm>
            <a:off x="1104900" y="1821805"/>
            <a:ext cx="9982200" cy="4359202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50000">
                  <a:schemeClr val="accent1">
                    <a:alpha val="37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爱设计-10">
            <a:extLst>
              <a:ext uri="{FF2B5EF4-FFF2-40B4-BE49-F238E27FC236}">
                <a16:creationId xmlns:a16="http://schemas.microsoft.com/office/drawing/2014/main" id="{C15B91CC-7EBA-15C2-B371-6F279FAAF3A9}"/>
              </a:ext>
            </a:extLst>
          </p:cNvPr>
          <p:cNvGrpSpPr/>
          <p:nvPr/>
        </p:nvGrpSpPr>
        <p:grpSpPr>
          <a:xfrm>
            <a:off x="7637291" y="2560048"/>
            <a:ext cx="575990" cy="658328"/>
            <a:chOff x="6350696" y="2433719"/>
            <a:chExt cx="575990" cy="658328"/>
          </a:xfrm>
        </p:grpSpPr>
        <p:sp>
          <p:nvSpPr>
            <p:cNvPr id="30" name="爱设计-10-1">
              <a:extLst>
                <a:ext uri="{FF2B5EF4-FFF2-40B4-BE49-F238E27FC236}">
                  <a16:creationId xmlns:a16="http://schemas.microsoft.com/office/drawing/2014/main" id="{2594E10B-F1B8-0658-6024-2D99CF2FE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696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2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爱设计-10-2">
              <a:extLst>
                <a:ext uri="{FF2B5EF4-FFF2-40B4-BE49-F238E27FC236}">
                  <a16:creationId xmlns:a16="http://schemas.microsoft.com/office/drawing/2014/main" id="{78E7B4AC-B933-9536-8846-9FF5301FE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8698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爱设计-10-3">
              <a:extLst>
                <a:ext uri="{FF2B5EF4-FFF2-40B4-BE49-F238E27FC236}">
                  <a16:creationId xmlns:a16="http://schemas.microsoft.com/office/drawing/2014/main" id="{689E86F5-54C4-E961-F4EA-7981E7816AA4}"/>
                </a:ext>
              </a:extLst>
            </p:cNvPr>
            <p:cNvSpPr/>
            <p:nvPr/>
          </p:nvSpPr>
          <p:spPr>
            <a:xfrm>
              <a:off x="6538623" y="2651568"/>
              <a:ext cx="200133" cy="208106"/>
            </a:xfrm>
            <a:custGeom>
              <a:avLst/>
              <a:gdLst>
                <a:gd name="connsiteX0" fmla="*/ 198153 w 692417"/>
                <a:gd name="connsiteY0" fmla="*/ 663680 h 720001"/>
                <a:gd name="connsiteX1" fmla="*/ 239787 w 692417"/>
                <a:gd name="connsiteY1" fmla="*/ 663680 h 720001"/>
                <a:gd name="connsiteX2" fmla="*/ 295235 w 692417"/>
                <a:gd name="connsiteY2" fmla="*/ 663680 h 720001"/>
                <a:gd name="connsiteX3" fmla="*/ 397182 w 692417"/>
                <a:gd name="connsiteY3" fmla="*/ 663680 h 720001"/>
                <a:gd name="connsiteX4" fmla="*/ 452630 w 692417"/>
                <a:gd name="connsiteY4" fmla="*/ 663680 h 720001"/>
                <a:gd name="connsiteX5" fmla="*/ 494264 w 692417"/>
                <a:gd name="connsiteY5" fmla="*/ 663680 h 720001"/>
                <a:gd name="connsiteX6" fmla="*/ 522425 w 692417"/>
                <a:gd name="connsiteY6" fmla="*/ 691841 h 720001"/>
                <a:gd name="connsiteX7" fmla="*/ 494264 w 692417"/>
                <a:gd name="connsiteY7" fmla="*/ 720001 h 720001"/>
                <a:gd name="connsiteX8" fmla="*/ 452630 w 692417"/>
                <a:gd name="connsiteY8" fmla="*/ 720001 h 720001"/>
                <a:gd name="connsiteX9" fmla="*/ 397182 w 692417"/>
                <a:gd name="connsiteY9" fmla="*/ 720001 h 720001"/>
                <a:gd name="connsiteX10" fmla="*/ 295235 w 692417"/>
                <a:gd name="connsiteY10" fmla="*/ 720001 h 720001"/>
                <a:gd name="connsiteX11" fmla="*/ 239787 w 692417"/>
                <a:gd name="connsiteY11" fmla="*/ 720001 h 720001"/>
                <a:gd name="connsiteX12" fmla="*/ 198153 w 692417"/>
                <a:gd name="connsiteY12" fmla="*/ 720001 h 720001"/>
                <a:gd name="connsiteX13" fmla="*/ 169992 w 692417"/>
                <a:gd name="connsiteY13" fmla="*/ 691841 h 720001"/>
                <a:gd name="connsiteX14" fmla="*/ 198153 w 692417"/>
                <a:gd name="connsiteY14" fmla="*/ 663680 h 720001"/>
                <a:gd name="connsiteX15" fmla="*/ 154400 w 692417"/>
                <a:gd name="connsiteY15" fmla="*/ 572143 h 720001"/>
                <a:gd name="connsiteX16" fmla="*/ 154241 w 692417"/>
                <a:gd name="connsiteY16" fmla="*/ 572597 h 720001"/>
                <a:gd name="connsiteX17" fmla="*/ 160423 w 692417"/>
                <a:gd name="connsiteY17" fmla="*/ 572597 h 720001"/>
                <a:gd name="connsiteX18" fmla="*/ 346215 w 692417"/>
                <a:gd name="connsiteY18" fmla="*/ 0 h 720001"/>
                <a:gd name="connsiteX19" fmla="*/ 456041 w 692417"/>
                <a:gd name="connsiteY19" fmla="*/ 22341 h 720001"/>
                <a:gd name="connsiteX20" fmla="*/ 545873 w 692417"/>
                <a:gd name="connsiteY20" fmla="*/ 82980 h 720001"/>
                <a:gd name="connsiteX21" fmla="*/ 606513 w 692417"/>
                <a:gd name="connsiteY21" fmla="*/ 172812 h 720001"/>
                <a:gd name="connsiteX22" fmla="*/ 628853 w 692417"/>
                <a:gd name="connsiteY22" fmla="*/ 282638 h 720001"/>
                <a:gd name="connsiteX23" fmla="*/ 628853 w 692417"/>
                <a:gd name="connsiteY23" fmla="*/ 493091 h 720001"/>
                <a:gd name="connsiteX24" fmla="*/ 687990 w 692417"/>
                <a:gd name="connsiteY24" fmla="*/ 585551 h 720001"/>
                <a:gd name="connsiteX25" fmla="*/ 688929 w 692417"/>
                <a:gd name="connsiteY25" fmla="*/ 614275 h 720001"/>
                <a:gd name="connsiteX26" fmla="*/ 664336 w 692417"/>
                <a:gd name="connsiteY26" fmla="*/ 628918 h 720001"/>
                <a:gd name="connsiteX27" fmla="*/ 28189 w 692417"/>
                <a:gd name="connsiteY27" fmla="*/ 628918 h 720001"/>
                <a:gd name="connsiteX28" fmla="*/ 3596 w 692417"/>
                <a:gd name="connsiteY28" fmla="*/ 614462 h 720001"/>
                <a:gd name="connsiteX29" fmla="*/ 4159 w 692417"/>
                <a:gd name="connsiteY29" fmla="*/ 585927 h 720001"/>
                <a:gd name="connsiteX30" fmla="*/ 63578 w 692417"/>
                <a:gd name="connsiteY30" fmla="*/ 489336 h 720001"/>
                <a:gd name="connsiteX31" fmla="*/ 63578 w 692417"/>
                <a:gd name="connsiteY31" fmla="*/ 282638 h 720001"/>
                <a:gd name="connsiteX32" fmla="*/ 85919 w 692417"/>
                <a:gd name="connsiteY32" fmla="*/ 172812 h 720001"/>
                <a:gd name="connsiteX33" fmla="*/ 146558 w 692417"/>
                <a:gd name="connsiteY33" fmla="*/ 82980 h 720001"/>
                <a:gd name="connsiteX34" fmla="*/ 236389 w 692417"/>
                <a:gd name="connsiteY34" fmla="*/ 22341 h 720001"/>
                <a:gd name="connsiteX35" fmla="*/ 346215 w 692417"/>
                <a:gd name="connsiteY35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92417" h="720001">
                  <a:moveTo>
                    <a:pt x="198153" y="663680"/>
                  </a:moveTo>
                  <a:lnTo>
                    <a:pt x="239787" y="663680"/>
                  </a:lnTo>
                  <a:lnTo>
                    <a:pt x="295235" y="663680"/>
                  </a:lnTo>
                  <a:lnTo>
                    <a:pt x="397182" y="663680"/>
                  </a:lnTo>
                  <a:lnTo>
                    <a:pt x="452630" y="663680"/>
                  </a:lnTo>
                  <a:lnTo>
                    <a:pt x="494264" y="663680"/>
                  </a:lnTo>
                  <a:cubicBezTo>
                    <a:pt x="509847" y="663680"/>
                    <a:pt x="522425" y="676259"/>
                    <a:pt x="522425" y="691841"/>
                  </a:cubicBezTo>
                  <a:cubicBezTo>
                    <a:pt x="522425" y="707423"/>
                    <a:pt x="509753" y="720001"/>
                    <a:pt x="494264" y="720001"/>
                  </a:cubicBezTo>
                  <a:lnTo>
                    <a:pt x="452630" y="720001"/>
                  </a:lnTo>
                  <a:lnTo>
                    <a:pt x="397182" y="720001"/>
                  </a:lnTo>
                  <a:lnTo>
                    <a:pt x="295235" y="720001"/>
                  </a:lnTo>
                  <a:lnTo>
                    <a:pt x="239787" y="720001"/>
                  </a:lnTo>
                  <a:lnTo>
                    <a:pt x="198153" y="720001"/>
                  </a:lnTo>
                  <a:cubicBezTo>
                    <a:pt x="182571" y="720001"/>
                    <a:pt x="169992" y="707423"/>
                    <a:pt x="169992" y="691841"/>
                  </a:cubicBezTo>
                  <a:cubicBezTo>
                    <a:pt x="169992" y="676259"/>
                    <a:pt x="182571" y="663680"/>
                    <a:pt x="198153" y="663680"/>
                  </a:cubicBezTo>
                  <a:close/>
                  <a:moveTo>
                    <a:pt x="154400" y="572143"/>
                  </a:moveTo>
                  <a:lnTo>
                    <a:pt x="154241" y="572597"/>
                  </a:lnTo>
                  <a:lnTo>
                    <a:pt x="160423" y="572597"/>
                  </a:lnTo>
                  <a:close/>
                  <a:moveTo>
                    <a:pt x="346215" y="0"/>
                  </a:moveTo>
                  <a:cubicBezTo>
                    <a:pt x="384232" y="0"/>
                    <a:pt x="421122" y="7510"/>
                    <a:pt x="456041" y="22341"/>
                  </a:cubicBezTo>
                  <a:cubicBezTo>
                    <a:pt x="489646" y="36609"/>
                    <a:pt x="519872" y="57072"/>
                    <a:pt x="545873" y="82980"/>
                  </a:cubicBezTo>
                  <a:cubicBezTo>
                    <a:pt x="571875" y="108981"/>
                    <a:pt x="592245" y="139207"/>
                    <a:pt x="606513" y="172812"/>
                  </a:cubicBezTo>
                  <a:cubicBezTo>
                    <a:pt x="621344" y="207637"/>
                    <a:pt x="628853" y="244621"/>
                    <a:pt x="628853" y="282638"/>
                  </a:cubicBezTo>
                  <a:lnTo>
                    <a:pt x="628853" y="493091"/>
                  </a:lnTo>
                  <a:lnTo>
                    <a:pt x="687990" y="585551"/>
                  </a:lnTo>
                  <a:cubicBezTo>
                    <a:pt x="693528" y="594187"/>
                    <a:pt x="693904" y="605263"/>
                    <a:pt x="688929" y="614275"/>
                  </a:cubicBezTo>
                  <a:cubicBezTo>
                    <a:pt x="684048" y="623286"/>
                    <a:pt x="674567" y="628918"/>
                    <a:pt x="664336" y="628918"/>
                  </a:cubicBezTo>
                  <a:lnTo>
                    <a:pt x="28189" y="628918"/>
                  </a:lnTo>
                  <a:cubicBezTo>
                    <a:pt x="17958" y="628918"/>
                    <a:pt x="8571" y="623380"/>
                    <a:pt x="3596" y="614462"/>
                  </a:cubicBezTo>
                  <a:cubicBezTo>
                    <a:pt x="-1380" y="605545"/>
                    <a:pt x="-1192" y="594656"/>
                    <a:pt x="4159" y="585927"/>
                  </a:cubicBezTo>
                  <a:lnTo>
                    <a:pt x="63578" y="489336"/>
                  </a:lnTo>
                  <a:lnTo>
                    <a:pt x="63578" y="282638"/>
                  </a:lnTo>
                  <a:cubicBezTo>
                    <a:pt x="63578" y="244621"/>
                    <a:pt x="71087" y="207731"/>
                    <a:pt x="85919" y="172812"/>
                  </a:cubicBezTo>
                  <a:cubicBezTo>
                    <a:pt x="100186" y="139207"/>
                    <a:pt x="120650" y="108981"/>
                    <a:pt x="146558" y="82980"/>
                  </a:cubicBezTo>
                  <a:cubicBezTo>
                    <a:pt x="172465" y="56978"/>
                    <a:pt x="202785" y="36609"/>
                    <a:pt x="236389" y="22341"/>
                  </a:cubicBezTo>
                  <a:cubicBezTo>
                    <a:pt x="271214" y="7510"/>
                    <a:pt x="308199" y="0"/>
                    <a:pt x="346215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爱设计-11">
            <a:extLst>
              <a:ext uri="{FF2B5EF4-FFF2-40B4-BE49-F238E27FC236}">
                <a16:creationId xmlns:a16="http://schemas.microsoft.com/office/drawing/2014/main" id="{17F8DAF9-6839-5E54-C15C-E9775D21C076}"/>
              </a:ext>
            </a:extLst>
          </p:cNvPr>
          <p:cNvGrpSpPr/>
          <p:nvPr/>
        </p:nvGrpSpPr>
        <p:grpSpPr>
          <a:xfrm>
            <a:off x="7675295" y="4736928"/>
            <a:ext cx="575990" cy="658328"/>
            <a:chOff x="8951120" y="2433719"/>
            <a:chExt cx="575990" cy="658328"/>
          </a:xfrm>
        </p:grpSpPr>
        <p:sp>
          <p:nvSpPr>
            <p:cNvPr id="34" name="爱设计-11-1">
              <a:extLst>
                <a:ext uri="{FF2B5EF4-FFF2-40B4-BE49-F238E27FC236}">
                  <a16:creationId xmlns:a16="http://schemas.microsoft.com/office/drawing/2014/main" id="{41953735-BE4E-9E43-97A3-77C54553B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1120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1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爱设计-11-2">
              <a:extLst>
                <a:ext uri="{FF2B5EF4-FFF2-40B4-BE49-F238E27FC236}">
                  <a16:creationId xmlns:a16="http://schemas.microsoft.com/office/drawing/2014/main" id="{82767340-C206-8570-8202-A65329CD2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9122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爱设计-11-3">
              <a:extLst>
                <a:ext uri="{FF2B5EF4-FFF2-40B4-BE49-F238E27FC236}">
                  <a16:creationId xmlns:a16="http://schemas.microsoft.com/office/drawing/2014/main" id="{B3C64C73-27CB-DA07-5B3E-0A148F2A9316}"/>
                </a:ext>
              </a:extLst>
            </p:cNvPr>
            <p:cNvSpPr/>
            <p:nvPr/>
          </p:nvSpPr>
          <p:spPr>
            <a:xfrm>
              <a:off x="9135062" y="2661284"/>
              <a:ext cx="208106" cy="188672"/>
            </a:xfrm>
            <a:custGeom>
              <a:avLst/>
              <a:gdLst>
                <a:gd name="connsiteX0" fmla="*/ 31770 w 794163"/>
                <a:gd name="connsiteY0" fmla="*/ 656460 h 720001"/>
                <a:gd name="connsiteX1" fmla="*/ 762297 w 794163"/>
                <a:gd name="connsiteY1" fmla="*/ 656460 h 720001"/>
                <a:gd name="connsiteX2" fmla="*/ 794163 w 794163"/>
                <a:gd name="connsiteY2" fmla="*/ 688230 h 720001"/>
                <a:gd name="connsiteX3" fmla="*/ 762392 w 794163"/>
                <a:gd name="connsiteY3" fmla="*/ 720001 h 720001"/>
                <a:gd name="connsiteX4" fmla="*/ 31770 w 794163"/>
                <a:gd name="connsiteY4" fmla="*/ 720001 h 720001"/>
                <a:gd name="connsiteX5" fmla="*/ 0 w 794163"/>
                <a:gd name="connsiteY5" fmla="*/ 688230 h 720001"/>
                <a:gd name="connsiteX6" fmla="*/ 31770 w 794163"/>
                <a:gd name="connsiteY6" fmla="*/ 656460 h 720001"/>
                <a:gd name="connsiteX7" fmla="*/ 613493 w 794163"/>
                <a:gd name="connsiteY7" fmla="*/ 317608 h 720001"/>
                <a:gd name="connsiteX8" fmla="*/ 710048 w 794163"/>
                <a:gd name="connsiteY8" fmla="*/ 317608 h 720001"/>
                <a:gd name="connsiteX9" fmla="*/ 767655 w 794163"/>
                <a:gd name="connsiteY9" fmla="*/ 375216 h 720001"/>
                <a:gd name="connsiteX10" fmla="*/ 767655 w 794163"/>
                <a:gd name="connsiteY10" fmla="*/ 524689 h 720001"/>
                <a:gd name="connsiteX11" fmla="*/ 710048 w 794163"/>
                <a:gd name="connsiteY11" fmla="*/ 582297 h 720001"/>
                <a:gd name="connsiteX12" fmla="*/ 613493 w 794163"/>
                <a:gd name="connsiteY12" fmla="*/ 582297 h 720001"/>
                <a:gd name="connsiteX13" fmla="*/ 555885 w 794163"/>
                <a:gd name="connsiteY13" fmla="*/ 524689 h 720001"/>
                <a:gd name="connsiteX14" fmla="*/ 555885 w 794163"/>
                <a:gd name="connsiteY14" fmla="*/ 375216 h 720001"/>
                <a:gd name="connsiteX15" fmla="*/ 613493 w 794163"/>
                <a:gd name="connsiteY15" fmla="*/ 317608 h 720001"/>
                <a:gd name="connsiteX16" fmla="*/ 84019 w 794163"/>
                <a:gd name="connsiteY16" fmla="*/ 211770 h 720001"/>
                <a:gd name="connsiteX17" fmla="*/ 180574 w 794163"/>
                <a:gd name="connsiteY17" fmla="*/ 211770 h 720001"/>
                <a:gd name="connsiteX18" fmla="*/ 238182 w 794163"/>
                <a:gd name="connsiteY18" fmla="*/ 269282 h 720001"/>
                <a:gd name="connsiteX19" fmla="*/ 238182 w 794163"/>
                <a:gd name="connsiteY19" fmla="*/ 524785 h 720001"/>
                <a:gd name="connsiteX20" fmla="*/ 180574 w 794163"/>
                <a:gd name="connsiteY20" fmla="*/ 582393 h 720001"/>
                <a:gd name="connsiteX21" fmla="*/ 84019 w 794163"/>
                <a:gd name="connsiteY21" fmla="*/ 582393 h 720001"/>
                <a:gd name="connsiteX22" fmla="*/ 26411 w 794163"/>
                <a:gd name="connsiteY22" fmla="*/ 524785 h 720001"/>
                <a:gd name="connsiteX23" fmla="*/ 26411 w 794163"/>
                <a:gd name="connsiteY23" fmla="*/ 269378 h 720001"/>
                <a:gd name="connsiteX24" fmla="*/ 84019 w 794163"/>
                <a:gd name="connsiteY24" fmla="*/ 211770 h 720001"/>
                <a:gd name="connsiteX25" fmla="*/ 348708 w 794163"/>
                <a:gd name="connsiteY25" fmla="*/ 0 h 720001"/>
                <a:gd name="connsiteX26" fmla="*/ 445359 w 794163"/>
                <a:gd name="connsiteY26" fmla="*/ 0 h 720001"/>
                <a:gd name="connsiteX27" fmla="*/ 502871 w 794163"/>
                <a:gd name="connsiteY27" fmla="*/ 57607 h 720001"/>
                <a:gd name="connsiteX28" fmla="*/ 502871 w 794163"/>
                <a:gd name="connsiteY28" fmla="*/ 524785 h 720001"/>
                <a:gd name="connsiteX29" fmla="*/ 445263 w 794163"/>
                <a:gd name="connsiteY29" fmla="*/ 582393 h 720001"/>
                <a:gd name="connsiteX30" fmla="*/ 348708 w 794163"/>
                <a:gd name="connsiteY30" fmla="*/ 582393 h 720001"/>
                <a:gd name="connsiteX31" fmla="*/ 291100 w 794163"/>
                <a:gd name="connsiteY31" fmla="*/ 524785 h 720001"/>
                <a:gd name="connsiteX32" fmla="*/ 291100 w 794163"/>
                <a:gd name="connsiteY32" fmla="*/ 57607 h 720001"/>
                <a:gd name="connsiteX33" fmla="*/ 348708 w 794163"/>
                <a:gd name="connsiteY33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4163" h="720001">
                  <a:moveTo>
                    <a:pt x="31770" y="656460"/>
                  </a:moveTo>
                  <a:lnTo>
                    <a:pt x="762297" y="656460"/>
                  </a:lnTo>
                  <a:cubicBezTo>
                    <a:pt x="779904" y="656460"/>
                    <a:pt x="794067" y="670622"/>
                    <a:pt x="794163" y="688230"/>
                  </a:cubicBezTo>
                  <a:cubicBezTo>
                    <a:pt x="794163" y="705742"/>
                    <a:pt x="779904" y="720001"/>
                    <a:pt x="762392" y="720001"/>
                  </a:cubicBezTo>
                  <a:lnTo>
                    <a:pt x="31770" y="720001"/>
                  </a:lnTo>
                  <a:cubicBezTo>
                    <a:pt x="14258" y="720001"/>
                    <a:pt x="0" y="705742"/>
                    <a:pt x="0" y="688230"/>
                  </a:cubicBezTo>
                  <a:cubicBezTo>
                    <a:pt x="0" y="670718"/>
                    <a:pt x="14258" y="656460"/>
                    <a:pt x="31770" y="656460"/>
                  </a:cubicBezTo>
                  <a:close/>
                  <a:moveTo>
                    <a:pt x="613493" y="317608"/>
                  </a:moveTo>
                  <a:lnTo>
                    <a:pt x="710048" y="317608"/>
                  </a:lnTo>
                  <a:cubicBezTo>
                    <a:pt x="741818" y="317608"/>
                    <a:pt x="767655" y="343445"/>
                    <a:pt x="767655" y="375216"/>
                  </a:cubicBezTo>
                  <a:lnTo>
                    <a:pt x="767655" y="524689"/>
                  </a:lnTo>
                  <a:cubicBezTo>
                    <a:pt x="767655" y="556364"/>
                    <a:pt x="741723" y="582297"/>
                    <a:pt x="710048" y="582297"/>
                  </a:cubicBezTo>
                  <a:lnTo>
                    <a:pt x="613493" y="582297"/>
                  </a:lnTo>
                  <a:cubicBezTo>
                    <a:pt x="581818" y="582297"/>
                    <a:pt x="555885" y="556364"/>
                    <a:pt x="555885" y="524689"/>
                  </a:cubicBezTo>
                  <a:lnTo>
                    <a:pt x="555885" y="375216"/>
                  </a:lnTo>
                  <a:cubicBezTo>
                    <a:pt x="555885" y="343349"/>
                    <a:pt x="581722" y="317608"/>
                    <a:pt x="613493" y="317608"/>
                  </a:cubicBezTo>
                  <a:close/>
                  <a:moveTo>
                    <a:pt x="84019" y="211770"/>
                  </a:moveTo>
                  <a:lnTo>
                    <a:pt x="180574" y="211770"/>
                  </a:lnTo>
                  <a:cubicBezTo>
                    <a:pt x="212440" y="211770"/>
                    <a:pt x="238182" y="237512"/>
                    <a:pt x="238182" y="269282"/>
                  </a:cubicBezTo>
                  <a:lnTo>
                    <a:pt x="238182" y="524785"/>
                  </a:lnTo>
                  <a:cubicBezTo>
                    <a:pt x="238182" y="556460"/>
                    <a:pt x="212248" y="582393"/>
                    <a:pt x="180574" y="582393"/>
                  </a:cubicBezTo>
                  <a:lnTo>
                    <a:pt x="84019" y="582393"/>
                  </a:lnTo>
                  <a:cubicBezTo>
                    <a:pt x="52344" y="582393"/>
                    <a:pt x="26411" y="556460"/>
                    <a:pt x="26411" y="524785"/>
                  </a:cubicBezTo>
                  <a:lnTo>
                    <a:pt x="26411" y="269378"/>
                  </a:lnTo>
                  <a:cubicBezTo>
                    <a:pt x="26411" y="237512"/>
                    <a:pt x="52248" y="211770"/>
                    <a:pt x="84019" y="211770"/>
                  </a:cubicBezTo>
                  <a:close/>
                  <a:moveTo>
                    <a:pt x="348708" y="0"/>
                  </a:moveTo>
                  <a:lnTo>
                    <a:pt x="445359" y="0"/>
                  </a:lnTo>
                  <a:cubicBezTo>
                    <a:pt x="477129" y="0"/>
                    <a:pt x="502871" y="25741"/>
                    <a:pt x="502871" y="57607"/>
                  </a:cubicBezTo>
                  <a:lnTo>
                    <a:pt x="502871" y="524785"/>
                  </a:lnTo>
                  <a:cubicBezTo>
                    <a:pt x="502871" y="556460"/>
                    <a:pt x="476937" y="582393"/>
                    <a:pt x="445263" y="582393"/>
                  </a:cubicBezTo>
                  <a:lnTo>
                    <a:pt x="348708" y="582393"/>
                  </a:lnTo>
                  <a:cubicBezTo>
                    <a:pt x="317033" y="582393"/>
                    <a:pt x="291100" y="556460"/>
                    <a:pt x="291100" y="524785"/>
                  </a:cubicBezTo>
                  <a:lnTo>
                    <a:pt x="291100" y="57607"/>
                  </a:lnTo>
                  <a:cubicBezTo>
                    <a:pt x="291100" y="25741"/>
                    <a:pt x="316937" y="0"/>
                    <a:pt x="348708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爱设计-12">
            <a:extLst>
              <a:ext uri="{FF2B5EF4-FFF2-40B4-BE49-F238E27FC236}">
                <a16:creationId xmlns:a16="http://schemas.microsoft.com/office/drawing/2014/main" id="{E27F015D-8280-43D9-5607-CA1F76913D30}"/>
              </a:ext>
            </a:extLst>
          </p:cNvPr>
          <p:cNvGrpSpPr/>
          <p:nvPr/>
        </p:nvGrpSpPr>
        <p:grpSpPr>
          <a:xfrm>
            <a:off x="3812380" y="2591057"/>
            <a:ext cx="575990" cy="658328"/>
            <a:chOff x="1149848" y="2433719"/>
            <a:chExt cx="575990" cy="658328"/>
          </a:xfrm>
        </p:grpSpPr>
        <p:sp>
          <p:nvSpPr>
            <p:cNvPr id="38" name="爱设计-12-1">
              <a:extLst>
                <a:ext uri="{FF2B5EF4-FFF2-40B4-BE49-F238E27FC236}">
                  <a16:creationId xmlns:a16="http://schemas.microsoft.com/office/drawing/2014/main" id="{496F2D5B-87E8-A110-FBC5-3F539139E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848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1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9" name="爱设计-12-2">
              <a:extLst>
                <a:ext uri="{FF2B5EF4-FFF2-40B4-BE49-F238E27FC236}">
                  <a16:creationId xmlns:a16="http://schemas.microsoft.com/office/drawing/2014/main" id="{0B58FA11-BA24-6D6F-31BE-2C96238EB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850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0" name="爱设计-12-3">
              <a:extLst>
                <a:ext uri="{FF2B5EF4-FFF2-40B4-BE49-F238E27FC236}">
                  <a16:creationId xmlns:a16="http://schemas.microsoft.com/office/drawing/2014/main" id="{A8FCAA4F-78C0-798A-1A9D-1CCAF4863341}"/>
                </a:ext>
              </a:extLst>
            </p:cNvPr>
            <p:cNvSpPr/>
            <p:nvPr/>
          </p:nvSpPr>
          <p:spPr>
            <a:xfrm>
              <a:off x="1333790" y="2651567"/>
              <a:ext cx="208106" cy="208106"/>
            </a:xfrm>
            <a:custGeom>
              <a:avLst/>
              <a:gdLst>
                <a:gd name="connsiteX0" fmla="*/ 438553 w 720000"/>
                <a:gd name="connsiteY0" fmla="*/ 189601 h 720000"/>
                <a:gd name="connsiteX1" fmla="*/ 503636 w 720000"/>
                <a:gd name="connsiteY1" fmla="*/ 216365 h 720000"/>
                <a:gd name="connsiteX2" fmla="*/ 503636 w 720000"/>
                <a:gd name="connsiteY2" fmla="*/ 346445 h 720000"/>
                <a:gd name="connsiteX3" fmla="*/ 362260 w 720000"/>
                <a:gd name="connsiteY3" fmla="*/ 487907 h 720000"/>
                <a:gd name="connsiteX4" fmla="*/ 191861 w 720000"/>
                <a:gd name="connsiteY4" fmla="*/ 528226 h 720000"/>
                <a:gd name="connsiteX5" fmla="*/ 232180 w 720000"/>
                <a:gd name="connsiteY5" fmla="*/ 357827 h 720000"/>
                <a:gd name="connsiteX6" fmla="*/ 373556 w 720000"/>
                <a:gd name="connsiteY6" fmla="*/ 216452 h 720000"/>
                <a:gd name="connsiteX7" fmla="*/ 438553 w 720000"/>
                <a:gd name="connsiteY7" fmla="*/ 189601 h 720000"/>
                <a:gd name="connsiteX8" fmla="*/ 438553 w 720000"/>
                <a:gd name="connsiteY8" fmla="*/ 141636 h 720000"/>
                <a:gd name="connsiteX9" fmla="*/ 339581 w 720000"/>
                <a:gd name="connsiteY9" fmla="*/ 182476 h 720000"/>
                <a:gd name="connsiteX10" fmla="*/ 198205 w 720000"/>
                <a:gd name="connsiteY10" fmla="*/ 323852 h 720000"/>
                <a:gd name="connsiteX11" fmla="*/ 141637 w 720000"/>
                <a:gd name="connsiteY11" fmla="*/ 578364 h 720000"/>
                <a:gd name="connsiteX12" fmla="*/ 396149 w 720000"/>
                <a:gd name="connsiteY12" fmla="*/ 521796 h 720000"/>
                <a:gd name="connsiteX13" fmla="*/ 537524 w 720000"/>
                <a:gd name="connsiteY13" fmla="*/ 380420 h 720000"/>
                <a:gd name="connsiteX14" fmla="*/ 537524 w 720000"/>
                <a:gd name="connsiteY14" fmla="*/ 182476 h 720000"/>
                <a:gd name="connsiteX15" fmla="*/ 438553 w 720000"/>
                <a:gd name="connsiteY15" fmla="*/ 141636 h 720000"/>
                <a:gd name="connsiteX16" fmla="*/ 120000 w 720000"/>
                <a:gd name="connsiteY16" fmla="*/ 0 h 720000"/>
                <a:gd name="connsiteX17" fmla="*/ 600000 w 720000"/>
                <a:gd name="connsiteY17" fmla="*/ 0 h 720000"/>
                <a:gd name="connsiteX18" fmla="*/ 720000 w 720000"/>
                <a:gd name="connsiteY18" fmla="*/ 120000 h 720000"/>
                <a:gd name="connsiteX19" fmla="*/ 720000 w 720000"/>
                <a:gd name="connsiteY19" fmla="*/ 600000 h 720000"/>
                <a:gd name="connsiteX20" fmla="*/ 600000 w 720000"/>
                <a:gd name="connsiteY20" fmla="*/ 720000 h 720000"/>
                <a:gd name="connsiteX21" fmla="*/ 120000 w 720000"/>
                <a:gd name="connsiteY21" fmla="*/ 720000 h 720000"/>
                <a:gd name="connsiteX22" fmla="*/ 0 w 720000"/>
                <a:gd name="connsiteY22" fmla="*/ 600000 h 720000"/>
                <a:gd name="connsiteX23" fmla="*/ 0 w 720000"/>
                <a:gd name="connsiteY23" fmla="*/ 120000 h 720000"/>
                <a:gd name="connsiteX24" fmla="*/ 120000 w 720000"/>
                <a:gd name="connsiteY2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0000" h="720000">
                  <a:moveTo>
                    <a:pt x="438553" y="189601"/>
                  </a:moveTo>
                  <a:cubicBezTo>
                    <a:pt x="463230" y="189601"/>
                    <a:pt x="486344" y="199073"/>
                    <a:pt x="503636" y="216365"/>
                  </a:cubicBezTo>
                  <a:cubicBezTo>
                    <a:pt x="539523" y="252252"/>
                    <a:pt x="539523" y="310557"/>
                    <a:pt x="503636" y="346445"/>
                  </a:cubicBezTo>
                  <a:lnTo>
                    <a:pt x="362260" y="487907"/>
                  </a:lnTo>
                  <a:cubicBezTo>
                    <a:pt x="342622" y="507545"/>
                    <a:pt x="266503" y="522665"/>
                    <a:pt x="191861" y="528226"/>
                  </a:cubicBezTo>
                  <a:cubicBezTo>
                    <a:pt x="197336" y="453584"/>
                    <a:pt x="212456" y="377465"/>
                    <a:pt x="232180" y="357827"/>
                  </a:cubicBezTo>
                  <a:lnTo>
                    <a:pt x="373556" y="216452"/>
                  </a:lnTo>
                  <a:cubicBezTo>
                    <a:pt x="390761" y="199073"/>
                    <a:pt x="413875" y="189601"/>
                    <a:pt x="438553" y="189601"/>
                  </a:cubicBezTo>
                  <a:close/>
                  <a:moveTo>
                    <a:pt x="438553" y="141636"/>
                  </a:moveTo>
                  <a:cubicBezTo>
                    <a:pt x="402666" y="141636"/>
                    <a:pt x="366778" y="155278"/>
                    <a:pt x="339581" y="182476"/>
                  </a:cubicBezTo>
                  <a:lnTo>
                    <a:pt x="198205" y="323852"/>
                  </a:lnTo>
                  <a:cubicBezTo>
                    <a:pt x="143723" y="378335"/>
                    <a:pt x="141637" y="578364"/>
                    <a:pt x="141637" y="578364"/>
                  </a:cubicBezTo>
                  <a:cubicBezTo>
                    <a:pt x="141637" y="578364"/>
                    <a:pt x="341753" y="576278"/>
                    <a:pt x="396149" y="521796"/>
                  </a:cubicBezTo>
                  <a:lnTo>
                    <a:pt x="537524" y="380420"/>
                  </a:lnTo>
                  <a:cubicBezTo>
                    <a:pt x="592007" y="325938"/>
                    <a:pt x="592007" y="236872"/>
                    <a:pt x="537524" y="182476"/>
                  </a:cubicBezTo>
                  <a:cubicBezTo>
                    <a:pt x="510327" y="155191"/>
                    <a:pt x="474440" y="141636"/>
                    <a:pt x="438553" y="141636"/>
                  </a:cubicBezTo>
                  <a:close/>
                  <a:moveTo>
                    <a:pt x="120000" y="0"/>
                  </a:moveTo>
                  <a:lnTo>
                    <a:pt x="600000" y="0"/>
                  </a:lnTo>
                  <a:cubicBezTo>
                    <a:pt x="666040" y="0"/>
                    <a:pt x="720000" y="54048"/>
                    <a:pt x="720000" y="120000"/>
                  </a:cubicBezTo>
                  <a:lnTo>
                    <a:pt x="720000" y="600000"/>
                  </a:lnTo>
                  <a:cubicBezTo>
                    <a:pt x="720000" y="666039"/>
                    <a:pt x="666040" y="720000"/>
                    <a:pt x="600000" y="720000"/>
                  </a:cubicBezTo>
                  <a:lnTo>
                    <a:pt x="120000" y="720000"/>
                  </a:lnTo>
                  <a:cubicBezTo>
                    <a:pt x="53961" y="720000"/>
                    <a:pt x="0" y="666039"/>
                    <a:pt x="0" y="600000"/>
                  </a:cubicBezTo>
                  <a:lnTo>
                    <a:pt x="0" y="120000"/>
                  </a:lnTo>
                  <a:cubicBezTo>
                    <a:pt x="0" y="53961"/>
                    <a:pt x="53961" y="0"/>
                    <a:pt x="120000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爱设计-13">
            <a:extLst>
              <a:ext uri="{FF2B5EF4-FFF2-40B4-BE49-F238E27FC236}">
                <a16:creationId xmlns:a16="http://schemas.microsoft.com/office/drawing/2014/main" id="{BF749C2F-19E7-D4FF-7B2F-3B8AA80A10D2}"/>
              </a:ext>
            </a:extLst>
          </p:cNvPr>
          <p:cNvGrpSpPr/>
          <p:nvPr/>
        </p:nvGrpSpPr>
        <p:grpSpPr>
          <a:xfrm>
            <a:off x="3812380" y="4736928"/>
            <a:ext cx="575990" cy="658328"/>
            <a:chOff x="3750272" y="2433719"/>
            <a:chExt cx="575990" cy="658328"/>
          </a:xfrm>
        </p:grpSpPr>
        <p:sp>
          <p:nvSpPr>
            <p:cNvPr id="42" name="爱设计-13-1">
              <a:extLst>
                <a:ext uri="{FF2B5EF4-FFF2-40B4-BE49-F238E27FC236}">
                  <a16:creationId xmlns:a16="http://schemas.microsoft.com/office/drawing/2014/main" id="{8B54C714-AC7A-F73E-9F9C-2458D7DBE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0272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2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3" name="爱设计-13-2">
              <a:extLst>
                <a:ext uri="{FF2B5EF4-FFF2-40B4-BE49-F238E27FC236}">
                  <a16:creationId xmlns:a16="http://schemas.microsoft.com/office/drawing/2014/main" id="{1A5812DF-0139-17E5-F5F5-BBC41B1B9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274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4" name="爱设计-13-3">
              <a:extLst>
                <a:ext uri="{FF2B5EF4-FFF2-40B4-BE49-F238E27FC236}">
                  <a16:creationId xmlns:a16="http://schemas.microsoft.com/office/drawing/2014/main" id="{1ADE12AF-89CE-7029-9106-18B24C7407C5}"/>
                </a:ext>
              </a:extLst>
            </p:cNvPr>
            <p:cNvSpPr/>
            <p:nvPr/>
          </p:nvSpPr>
          <p:spPr>
            <a:xfrm>
              <a:off x="3934214" y="2657547"/>
              <a:ext cx="208106" cy="196144"/>
            </a:xfrm>
            <a:custGeom>
              <a:avLst/>
              <a:gdLst>
                <a:gd name="connsiteX0" fmla="*/ 565749 w 763907"/>
                <a:gd name="connsiteY0" fmla="*/ 529546 h 720000"/>
                <a:gd name="connsiteX1" fmla="*/ 585849 w 763907"/>
                <a:gd name="connsiteY1" fmla="*/ 537865 h 720000"/>
                <a:gd name="connsiteX2" fmla="*/ 698960 w 763907"/>
                <a:gd name="connsiteY2" fmla="*/ 650977 h 720000"/>
                <a:gd name="connsiteX3" fmla="*/ 698960 w 763907"/>
                <a:gd name="connsiteY3" fmla="*/ 691178 h 720000"/>
                <a:gd name="connsiteX4" fmla="*/ 678860 w 763907"/>
                <a:gd name="connsiteY4" fmla="*/ 699521 h 720000"/>
                <a:gd name="connsiteX5" fmla="*/ 658760 w 763907"/>
                <a:gd name="connsiteY5" fmla="*/ 691178 h 720000"/>
                <a:gd name="connsiteX6" fmla="*/ 545648 w 763907"/>
                <a:gd name="connsiteY6" fmla="*/ 578066 h 720000"/>
                <a:gd name="connsiteX7" fmla="*/ 545648 w 763907"/>
                <a:gd name="connsiteY7" fmla="*/ 537865 h 720000"/>
                <a:gd name="connsiteX8" fmla="*/ 565749 w 763907"/>
                <a:gd name="connsiteY8" fmla="*/ 529546 h 720000"/>
                <a:gd name="connsiteX9" fmla="*/ 565749 w 763907"/>
                <a:gd name="connsiteY9" fmla="*/ 359807 h 720000"/>
                <a:gd name="connsiteX10" fmla="*/ 735464 w 763907"/>
                <a:gd name="connsiteY10" fmla="*/ 359807 h 720000"/>
                <a:gd name="connsiteX11" fmla="*/ 763907 w 763907"/>
                <a:gd name="connsiteY11" fmla="*/ 388251 h 720000"/>
                <a:gd name="connsiteX12" fmla="*/ 735464 w 763907"/>
                <a:gd name="connsiteY12" fmla="*/ 416695 h 720000"/>
                <a:gd name="connsiteX13" fmla="*/ 565749 w 763907"/>
                <a:gd name="connsiteY13" fmla="*/ 416695 h 720000"/>
                <a:gd name="connsiteX14" fmla="*/ 537305 w 763907"/>
                <a:gd name="connsiteY14" fmla="*/ 388251 h 720000"/>
                <a:gd name="connsiteX15" fmla="*/ 565749 w 763907"/>
                <a:gd name="connsiteY15" fmla="*/ 359807 h 720000"/>
                <a:gd name="connsiteX16" fmla="*/ 678860 w 763907"/>
                <a:gd name="connsiteY16" fmla="*/ 77005 h 720000"/>
                <a:gd name="connsiteX17" fmla="*/ 698960 w 763907"/>
                <a:gd name="connsiteY17" fmla="*/ 85325 h 720000"/>
                <a:gd name="connsiteX18" fmla="*/ 698960 w 763907"/>
                <a:gd name="connsiteY18" fmla="*/ 125525 h 720000"/>
                <a:gd name="connsiteX19" fmla="*/ 585849 w 763907"/>
                <a:gd name="connsiteY19" fmla="*/ 238636 h 720000"/>
                <a:gd name="connsiteX20" fmla="*/ 565749 w 763907"/>
                <a:gd name="connsiteY20" fmla="*/ 246980 h 720000"/>
                <a:gd name="connsiteX21" fmla="*/ 545648 w 763907"/>
                <a:gd name="connsiteY21" fmla="*/ 238636 h 720000"/>
                <a:gd name="connsiteX22" fmla="*/ 545648 w 763907"/>
                <a:gd name="connsiteY22" fmla="*/ 198436 h 720000"/>
                <a:gd name="connsiteX23" fmla="*/ 658760 w 763907"/>
                <a:gd name="connsiteY23" fmla="*/ 85325 h 720000"/>
                <a:gd name="connsiteX24" fmla="*/ 678860 w 763907"/>
                <a:gd name="connsiteY24" fmla="*/ 77005 h 720000"/>
                <a:gd name="connsiteX25" fmla="*/ 362802 w 763907"/>
                <a:gd name="connsiteY25" fmla="*/ 5 h 720000"/>
                <a:gd name="connsiteX26" fmla="*/ 422012 w 763907"/>
                <a:gd name="connsiteY26" fmla="*/ 16490 h 720000"/>
                <a:gd name="connsiteX27" fmla="*/ 481080 w 763907"/>
                <a:gd name="connsiteY27" fmla="*/ 119457 h 720000"/>
                <a:gd name="connsiteX28" fmla="*/ 481080 w 763907"/>
                <a:gd name="connsiteY28" fmla="*/ 600631 h 720000"/>
                <a:gd name="connsiteX29" fmla="*/ 422012 w 763907"/>
                <a:gd name="connsiteY29" fmla="*/ 703598 h 720000"/>
                <a:gd name="connsiteX30" fmla="*/ 361806 w 763907"/>
                <a:gd name="connsiteY30" fmla="*/ 720000 h 720000"/>
                <a:gd name="connsiteX31" fmla="*/ 303306 w 763907"/>
                <a:gd name="connsiteY31" fmla="*/ 704546 h 720000"/>
                <a:gd name="connsiteX32" fmla="*/ 60870 w 763907"/>
                <a:gd name="connsiteY32" fmla="*/ 568300 h 720000"/>
                <a:gd name="connsiteX33" fmla="*/ 0 w 763907"/>
                <a:gd name="connsiteY33" fmla="*/ 464291 h 720000"/>
                <a:gd name="connsiteX34" fmla="*/ 0 w 763907"/>
                <a:gd name="connsiteY34" fmla="*/ 255702 h 720000"/>
                <a:gd name="connsiteX35" fmla="*/ 60870 w 763907"/>
                <a:gd name="connsiteY35" fmla="*/ 151693 h 720000"/>
                <a:gd name="connsiteX36" fmla="*/ 303306 w 763907"/>
                <a:gd name="connsiteY36" fmla="*/ 15447 h 720000"/>
                <a:gd name="connsiteX37" fmla="*/ 362802 w 763907"/>
                <a:gd name="connsiteY37" fmla="*/ 5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63907" h="720000">
                  <a:moveTo>
                    <a:pt x="565749" y="529546"/>
                  </a:moveTo>
                  <a:cubicBezTo>
                    <a:pt x="573025" y="529546"/>
                    <a:pt x="580302" y="532319"/>
                    <a:pt x="585849" y="537865"/>
                  </a:cubicBezTo>
                  <a:lnTo>
                    <a:pt x="698960" y="650977"/>
                  </a:lnTo>
                  <a:cubicBezTo>
                    <a:pt x="710054" y="662070"/>
                    <a:pt x="710054" y="680084"/>
                    <a:pt x="698960" y="691178"/>
                  </a:cubicBezTo>
                  <a:cubicBezTo>
                    <a:pt x="693461" y="696677"/>
                    <a:pt x="686161" y="699521"/>
                    <a:pt x="678860" y="699521"/>
                  </a:cubicBezTo>
                  <a:cubicBezTo>
                    <a:pt x="671560" y="699521"/>
                    <a:pt x="664259" y="696771"/>
                    <a:pt x="658760" y="691178"/>
                  </a:cubicBezTo>
                  <a:lnTo>
                    <a:pt x="545648" y="578066"/>
                  </a:lnTo>
                  <a:cubicBezTo>
                    <a:pt x="534555" y="566973"/>
                    <a:pt x="534555" y="548959"/>
                    <a:pt x="545648" y="537865"/>
                  </a:cubicBezTo>
                  <a:cubicBezTo>
                    <a:pt x="551195" y="532319"/>
                    <a:pt x="558471" y="529546"/>
                    <a:pt x="565749" y="529546"/>
                  </a:cubicBezTo>
                  <a:close/>
                  <a:moveTo>
                    <a:pt x="565749" y="359807"/>
                  </a:moveTo>
                  <a:lnTo>
                    <a:pt x="735464" y="359807"/>
                  </a:lnTo>
                  <a:cubicBezTo>
                    <a:pt x="751202" y="359807"/>
                    <a:pt x="763907" y="372512"/>
                    <a:pt x="763907" y="388251"/>
                  </a:cubicBezTo>
                  <a:cubicBezTo>
                    <a:pt x="763907" y="403990"/>
                    <a:pt x="751107" y="416695"/>
                    <a:pt x="735464" y="416695"/>
                  </a:cubicBezTo>
                  <a:lnTo>
                    <a:pt x="565749" y="416695"/>
                  </a:lnTo>
                  <a:cubicBezTo>
                    <a:pt x="550010" y="416695"/>
                    <a:pt x="537305" y="403990"/>
                    <a:pt x="537305" y="388251"/>
                  </a:cubicBezTo>
                  <a:cubicBezTo>
                    <a:pt x="537305" y="372512"/>
                    <a:pt x="550010" y="359807"/>
                    <a:pt x="565749" y="359807"/>
                  </a:cubicBezTo>
                  <a:close/>
                  <a:moveTo>
                    <a:pt x="678860" y="77005"/>
                  </a:moveTo>
                  <a:cubicBezTo>
                    <a:pt x="686137" y="77005"/>
                    <a:pt x="693414" y="79778"/>
                    <a:pt x="698960" y="85325"/>
                  </a:cubicBezTo>
                  <a:cubicBezTo>
                    <a:pt x="710054" y="96418"/>
                    <a:pt x="710054" y="114432"/>
                    <a:pt x="698960" y="125525"/>
                  </a:cubicBezTo>
                  <a:lnTo>
                    <a:pt x="585849" y="238636"/>
                  </a:lnTo>
                  <a:cubicBezTo>
                    <a:pt x="580350" y="244231"/>
                    <a:pt x="573049" y="246980"/>
                    <a:pt x="565749" y="246980"/>
                  </a:cubicBezTo>
                  <a:cubicBezTo>
                    <a:pt x="558448" y="246980"/>
                    <a:pt x="551147" y="244231"/>
                    <a:pt x="545648" y="238636"/>
                  </a:cubicBezTo>
                  <a:cubicBezTo>
                    <a:pt x="534555" y="227543"/>
                    <a:pt x="534555" y="209529"/>
                    <a:pt x="545648" y="198436"/>
                  </a:cubicBezTo>
                  <a:lnTo>
                    <a:pt x="658760" y="85325"/>
                  </a:lnTo>
                  <a:cubicBezTo>
                    <a:pt x="664306" y="79778"/>
                    <a:pt x="671583" y="77005"/>
                    <a:pt x="678860" y="77005"/>
                  </a:cubicBezTo>
                  <a:close/>
                  <a:moveTo>
                    <a:pt x="362802" y="5"/>
                  </a:moveTo>
                  <a:cubicBezTo>
                    <a:pt x="383186" y="183"/>
                    <a:pt x="403524" y="5682"/>
                    <a:pt x="422012" y="16490"/>
                  </a:cubicBezTo>
                  <a:cubicBezTo>
                    <a:pt x="458989" y="38108"/>
                    <a:pt x="481080" y="76601"/>
                    <a:pt x="481080" y="119457"/>
                  </a:cubicBezTo>
                  <a:lnTo>
                    <a:pt x="481080" y="600631"/>
                  </a:lnTo>
                  <a:cubicBezTo>
                    <a:pt x="481080" y="643486"/>
                    <a:pt x="458989" y="681980"/>
                    <a:pt x="422012" y="703598"/>
                  </a:cubicBezTo>
                  <a:cubicBezTo>
                    <a:pt x="403240" y="714501"/>
                    <a:pt x="382475" y="720000"/>
                    <a:pt x="361806" y="720000"/>
                  </a:cubicBezTo>
                  <a:cubicBezTo>
                    <a:pt x="341706" y="720000"/>
                    <a:pt x="321700" y="714881"/>
                    <a:pt x="303306" y="704546"/>
                  </a:cubicBezTo>
                  <a:lnTo>
                    <a:pt x="60870" y="568300"/>
                  </a:lnTo>
                  <a:cubicBezTo>
                    <a:pt x="23324" y="547157"/>
                    <a:pt x="0" y="507336"/>
                    <a:pt x="0" y="464291"/>
                  </a:cubicBezTo>
                  <a:lnTo>
                    <a:pt x="0" y="255702"/>
                  </a:lnTo>
                  <a:cubicBezTo>
                    <a:pt x="0" y="212657"/>
                    <a:pt x="23324" y="172742"/>
                    <a:pt x="60870" y="151693"/>
                  </a:cubicBezTo>
                  <a:lnTo>
                    <a:pt x="303306" y="15447"/>
                  </a:lnTo>
                  <a:cubicBezTo>
                    <a:pt x="321984" y="4970"/>
                    <a:pt x="342417" y="-173"/>
                    <a:pt x="362802" y="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爱设计-14">
            <a:extLst>
              <a:ext uri="{FF2B5EF4-FFF2-40B4-BE49-F238E27FC236}">
                <a16:creationId xmlns:a16="http://schemas.microsoft.com/office/drawing/2014/main" id="{BB03C316-135F-13FF-D644-EBC6E1A4B8BA}"/>
              </a:ext>
            </a:extLst>
          </p:cNvPr>
          <p:cNvSpPr txBox="1">
            <a:spLocks/>
          </p:cNvSpPr>
          <p:nvPr/>
        </p:nvSpPr>
        <p:spPr>
          <a:xfrm>
            <a:off x="2957553" y="1987839"/>
            <a:ext cx="2286957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内容智能流转</a:t>
            </a:r>
          </a:p>
        </p:txBody>
      </p:sp>
      <p:sp>
        <p:nvSpPr>
          <p:cNvPr id="46" name="爱设计-15">
            <a:extLst>
              <a:ext uri="{FF2B5EF4-FFF2-40B4-BE49-F238E27FC236}">
                <a16:creationId xmlns:a16="http://schemas.microsoft.com/office/drawing/2014/main" id="{95217823-3AF5-3577-C935-3AF6F22A58CE}"/>
              </a:ext>
            </a:extLst>
          </p:cNvPr>
          <p:cNvSpPr txBox="1">
            <a:spLocks/>
          </p:cNvSpPr>
          <p:nvPr/>
        </p:nvSpPr>
        <p:spPr>
          <a:xfrm>
            <a:off x="2957553" y="2281856"/>
            <a:ext cx="2286957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ADD YOUR TITLE HERE</a:t>
            </a:r>
          </a:p>
        </p:txBody>
      </p:sp>
      <p:sp>
        <p:nvSpPr>
          <p:cNvPr id="47" name="爱设计-16">
            <a:extLst>
              <a:ext uri="{FF2B5EF4-FFF2-40B4-BE49-F238E27FC236}">
                <a16:creationId xmlns:a16="http://schemas.microsoft.com/office/drawing/2014/main" id="{F8394844-4A15-FA6C-13D5-19CABE92761E}"/>
              </a:ext>
            </a:extLst>
          </p:cNvPr>
          <p:cNvSpPr txBox="1">
            <a:spLocks/>
          </p:cNvSpPr>
          <p:nvPr/>
        </p:nvSpPr>
        <p:spPr>
          <a:xfrm>
            <a:off x="6781806" y="1987839"/>
            <a:ext cx="2286957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数字资产管理</a:t>
            </a:r>
          </a:p>
        </p:txBody>
      </p:sp>
      <p:sp>
        <p:nvSpPr>
          <p:cNvPr id="48" name="爱设计-17">
            <a:extLst>
              <a:ext uri="{FF2B5EF4-FFF2-40B4-BE49-F238E27FC236}">
                <a16:creationId xmlns:a16="http://schemas.microsoft.com/office/drawing/2014/main" id="{51A3AE28-D703-BA3F-47D2-0352C25C05A8}"/>
              </a:ext>
            </a:extLst>
          </p:cNvPr>
          <p:cNvSpPr txBox="1">
            <a:spLocks/>
          </p:cNvSpPr>
          <p:nvPr/>
        </p:nvSpPr>
        <p:spPr>
          <a:xfrm>
            <a:off x="6781806" y="2281856"/>
            <a:ext cx="2286957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ADD YOUR TITLE HERE</a:t>
            </a:r>
          </a:p>
        </p:txBody>
      </p:sp>
      <p:sp>
        <p:nvSpPr>
          <p:cNvPr id="49" name="爱设计-18">
            <a:extLst>
              <a:ext uri="{FF2B5EF4-FFF2-40B4-BE49-F238E27FC236}">
                <a16:creationId xmlns:a16="http://schemas.microsoft.com/office/drawing/2014/main" id="{A91B1C78-217E-735D-5618-75C46FAB4474}"/>
              </a:ext>
            </a:extLst>
          </p:cNvPr>
          <p:cNvSpPr txBox="1">
            <a:spLocks/>
          </p:cNvSpPr>
          <p:nvPr/>
        </p:nvSpPr>
        <p:spPr>
          <a:xfrm>
            <a:off x="2957553" y="5555951"/>
            <a:ext cx="2286957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品牌塑造传播</a:t>
            </a:r>
          </a:p>
        </p:txBody>
      </p:sp>
      <p:sp>
        <p:nvSpPr>
          <p:cNvPr id="50" name="爱设计-19">
            <a:extLst>
              <a:ext uri="{FF2B5EF4-FFF2-40B4-BE49-F238E27FC236}">
                <a16:creationId xmlns:a16="http://schemas.microsoft.com/office/drawing/2014/main" id="{FE71070D-0B91-FD37-8E47-D81314819986}"/>
              </a:ext>
            </a:extLst>
          </p:cNvPr>
          <p:cNvSpPr txBox="1">
            <a:spLocks/>
          </p:cNvSpPr>
          <p:nvPr/>
        </p:nvSpPr>
        <p:spPr>
          <a:xfrm>
            <a:off x="2957553" y="5849968"/>
            <a:ext cx="2286957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ADD YOUR TITLE HERE</a:t>
            </a:r>
          </a:p>
        </p:txBody>
      </p:sp>
      <p:sp>
        <p:nvSpPr>
          <p:cNvPr id="51" name="爱设计-20">
            <a:extLst>
              <a:ext uri="{FF2B5EF4-FFF2-40B4-BE49-F238E27FC236}">
                <a16:creationId xmlns:a16="http://schemas.microsoft.com/office/drawing/2014/main" id="{8117600E-4589-C23E-6793-E43066B1F31B}"/>
              </a:ext>
            </a:extLst>
          </p:cNvPr>
          <p:cNvSpPr txBox="1">
            <a:spLocks/>
          </p:cNvSpPr>
          <p:nvPr/>
        </p:nvSpPr>
        <p:spPr>
          <a:xfrm>
            <a:off x="6781806" y="5555951"/>
            <a:ext cx="2286957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全员营销获客</a:t>
            </a:r>
          </a:p>
        </p:txBody>
      </p:sp>
      <p:sp>
        <p:nvSpPr>
          <p:cNvPr id="52" name="爱设计-21">
            <a:extLst>
              <a:ext uri="{FF2B5EF4-FFF2-40B4-BE49-F238E27FC236}">
                <a16:creationId xmlns:a16="http://schemas.microsoft.com/office/drawing/2014/main" id="{7670818C-E579-603C-8A00-6969FE5F7650}"/>
              </a:ext>
            </a:extLst>
          </p:cNvPr>
          <p:cNvSpPr txBox="1">
            <a:spLocks/>
          </p:cNvSpPr>
          <p:nvPr/>
        </p:nvSpPr>
        <p:spPr>
          <a:xfrm>
            <a:off x="6781806" y="5849968"/>
            <a:ext cx="2286957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ADD YOUR TITLE HERE</a:t>
            </a:r>
          </a:p>
        </p:txBody>
      </p:sp>
      <p:sp>
        <p:nvSpPr>
          <p:cNvPr id="53" name="爱设计-22">
            <a:extLst>
              <a:ext uri="{FF2B5EF4-FFF2-40B4-BE49-F238E27FC236}">
                <a16:creationId xmlns:a16="http://schemas.microsoft.com/office/drawing/2014/main" id="{76F71AEB-4D90-D1A4-7D6B-38965A356A59}"/>
              </a:ext>
            </a:extLst>
          </p:cNvPr>
          <p:cNvSpPr txBox="1">
            <a:spLocks/>
          </p:cNvSpPr>
          <p:nvPr/>
        </p:nvSpPr>
        <p:spPr>
          <a:xfrm>
            <a:off x="4478704" y="3713264"/>
            <a:ext cx="3234594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内容创意全链路服务</a:t>
            </a:r>
          </a:p>
        </p:txBody>
      </p:sp>
      <p:sp>
        <p:nvSpPr>
          <p:cNvPr id="54" name="爱设计-23">
            <a:extLst>
              <a:ext uri="{FF2B5EF4-FFF2-40B4-BE49-F238E27FC236}">
                <a16:creationId xmlns:a16="http://schemas.microsoft.com/office/drawing/2014/main" id="{0B6B4643-34F6-43F0-7203-13BE1550AE7D}"/>
              </a:ext>
            </a:extLst>
          </p:cNvPr>
          <p:cNvSpPr txBox="1">
            <a:spLocks/>
          </p:cNvSpPr>
          <p:nvPr/>
        </p:nvSpPr>
        <p:spPr>
          <a:xfrm>
            <a:off x="4952522" y="4069424"/>
            <a:ext cx="2286957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algn="ctr" defTabSz="913765">
              <a:buSzPct val="25000"/>
              <a:defRPr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OPPOSans B" panose="00020600040101010101" pitchFamily="18" charset="-122"/>
                <a:sym typeface="Arial" panose="020B0604020202020204" pitchFamily="34" charset="0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726497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" name="爱设计-2">
            <a:extLst>
              <a:ext uri="{FF2B5EF4-FFF2-40B4-BE49-F238E27FC236}">
                <a16:creationId xmlns:a16="http://schemas.microsoft.com/office/drawing/2014/main" id="{08B04DED-1E03-8A88-EAA5-296DA9150D3F}"/>
              </a:ext>
            </a:extLst>
          </p:cNvPr>
          <p:cNvGrpSpPr/>
          <p:nvPr/>
        </p:nvGrpSpPr>
        <p:grpSpPr>
          <a:xfrm>
            <a:off x="685961" y="382507"/>
            <a:ext cx="398687" cy="58550"/>
            <a:chOff x="419261" y="513811"/>
            <a:chExt cx="398687" cy="58550"/>
          </a:xfrm>
        </p:grpSpPr>
        <p:sp>
          <p:nvSpPr>
            <p:cNvPr id="5" name="爱设计-2-1">
              <a:extLst>
                <a:ext uri="{FF2B5EF4-FFF2-40B4-BE49-F238E27FC236}">
                  <a16:creationId xmlns:a16="http://schemas.microsoft.com/office/drawing/2014/main" id="{C4AA07C6-AB86-59D0-05B7-836804697336}"/>
                </a:ext>
              </a:extLst>
            </p:cNvPr>
            <p:cNvSpPr/>
            <p:nvPr/>
          </p:nvSpPr>
          <p:spPr>
            <a:xfrm>
              <a:off x="759398" y="513811"/>
              <a:ext cx="58550" cy="5855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" name="爱设计-2-2">
              <a:extLst>
                <a:ext uri="{FF2B5EF4-FFF2-40B4-BE49-F238E27FC236}">
                  <a16:creationId xmlns:a16="http://schemas.microsoft.com/office/drawing/2014/main" id="{9C31ABC6-B291-6BD1-F429-C19CA028907E}"/>
                </a:ext>
              </a:extLst>
            </p:cNvPr>
            <p:cNvSpPr/>
            <p:nvPr/>
          </p:nvSpPr>
          <p:spPr>
            <a:xfrm>
              <a:off x="646019" y="513811"/>
              <a:ext cx="58550" cy="5855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爱设计-2-3">
              <a:extLst>
                <a:ext uri="{FF2B5EF4-FFF2-40B4-BE49-F238E27FC236}">
                  <a16:creationId xmlns:a16="http://schemas.microsoft.com/office/drawing/2014/main" id="{0EAE565E-0D78-7C56-B821-6144A0DBEE30}"/>
                </a:ext>
              </a:extLst>
            </p:cNvPr>
            <p:cNvSpPr/>
            <p:nvPr/>
          </p:nvSpPr>
          <p:spPr>
            <a:xfrm>
              <a:off x="532640" y="513811"/>
              <a:ext cx="58550" cy="5855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" name="爱设计-2-4">
              <a:extLst>
                <a:ext uri="{FF2B5EF4-FFF2-40B4-BE49-F238E27FC236}">
                  <a16:creationId xmlns:a16="http://schemas.microsoft.com/office/drawing/2014/main" id="{2676A2D8-DEF1-C05E-4DA3-4B00CCAA3B1B}"/>
                </a:ext>
              </a:extLst>
            </p:cNvPr>
            <p:cNvSpPr/>
            <p:nvPr/>
          </p:nvSpPr>
          <p:spPr>
            <a:xfrm>
              <a:off x="419261" y="513811"/>
              <a:ext cx="58550" cy="58550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9" name="爱设计-3">
            <a:extLst>
              <a:ext uri="{FF2B5EF4-FFF2-40B4-BE49-F238E27FC236}">
                <a16:creationId xmlns:a16="http://schemas.microsoft.com/office/drawing/2014/main" id="{CF483713-60E8-1AC8-3F8C-4DE7EDB0BA18}"/>
              </a:ext>
            </a:extLst>
          </p:cNvPr>
          <p:cNvGrpSpPr/>
          <p:nvPr/>
        </p:nvGrpSpPr>
        <p:grpSpPr>
          <a:xfrm>
            <a:off x="557833" y="512941"/>
            <a:ext cx="7242257" cy="795457"/>
            <a:chOff x="557833" y="512941"/>
            <a:chExt cx="7242257" cy="795457"/>
          </a:xfrm>
        </p:grpSpPr>
        <p:sp>
          <p:nvSpPr>
            <p:cNvPr id="10" name="爱设计-3-1">
              <a:extLst>
                <a:ext uri="{FF2B5EF4-FFF2-40B4-BE49-F238E27FC236}">
                  <a16:creationId xmlns:a16="http://schemas.microsoft.com/office/drawing/2014/main" id="{7531E651-2B80-018A-A890-B3A921406389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如何</a:t>
              </a: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自学编程</a:t>
              </a:r>
            </a:p>
          </p:txBody>
        </p:sp>
        <p:sp>
          <p:nvSpPr>
            <p:cNvPr id="11" name="爱设计-3-2">
              <a:extLst>
                <a:ext uri="{FF2B5EF4-FFF2-40B4-BE49-F238E27FC236}">
                  <a16:creationId xmlns:a16="http://schemas.microsoft.com/office/drawing/2014/main" id="{E18C7B13-58E3-265B-5029-FFB47FD83337}"/>
                </a:ext>
              </a:extLst>
            </p:cNvPr>
            <p:cNvSpPr txBox="1"/>
            <p:nvPr/>
          </p:nvSpPr>
          <p:spPr>
            <a:xfrm>
              <a:off x="557833" y="1000621"/>
              <a:ext cx="37265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How To Learn Programming By Yourself</a:t>
              </a:r>
            </a:p>
          </p:txBody>
        </p:sp>
      </p:grpSp>
      <p:grpSp>
        <p:nvGrpSpPr>
          <p:cNvPr id="12" name="爱设计-4">
            <a:extLst>
              <a:ext uri="{FF2B5EF4-FFF2-40B4-BE49-F238E27FC236}">
                <a16:creationId xmlns:a16="http://schemas.microsoft.com/office/drawing/2014/main" id="{1181F919-7632-4935-9A0C-C92FD1A42049}"/>
              </a:ext>
            </a:extLst>
          </p:cNvPr>
          <p:cNvGrpSpPr/>
          <p:nvPr/>
        </p:nvGrpSpPr>
        <p:grpSpPr>
          <a:xfrm>
            <a:off x="10666246" y="565245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52E6576-12C6-B82A-3462-7976689C2331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5" name="爱设计-4-1">
                <a:extLst>
                  <a:ext uri="{FF2B5EF4-FFF2-40B4-BE49-F238E27FC236}">
                    <a16:creationId xmlns:a16="http://schemas.microsoft.com/office/drawing/2014/main" id="{C5C82EC4-DC96-A239-F336-3995FE60C0FF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爱设计-4-2">
                <a:extLst>
                  <a:ext uri="{FF2B5EF4-FFF2-40B4-BE49-F238E27FC236}">
                    <a16:creationId xmlns:a16="http://schemas.microsoft.com/office/drawing/2014/main" id="{BE95371F-04B9-F7DD-A02B-6E55AA311C57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爱设计-4-3">
                <a:extLst>
                  <a:ext uri="{FF2B5EF4-FFF2-40B4-BE49-F238E27FC236}">
                    <a16:creationId xmlns:a16="http://schemas.microsoft.com/office/drawing/2014/main" id="{68F49798-42BB-53AC-9E9C-B6E8E2D005B1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爱设计-4-4">
                <a:extLst>
                  <a:ext uri="{FF2B5EF4-FFF2-40B4-BE49-F238E27FC236}">
                    <a16:creationId xmlns:a16="http://schemas.microsoft.com/office/drawing/2014/main" id="{E1043CEE-61A2-3AF8-6C90-627F1C2450E0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爱设计-4-5">
                <a:extLst>
                  <a:ext uri="{FF2B5EF4-FFF2-40B4-BE49-F238E27FC236}">
                    <a16:creationId xmlns:a16="http://schemas.microsoft.com/office/drawing/2014/main" id="{CD9D67D8-2CA8-7F67-9392-342954FE037D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爱设计-4-6">
                <a:extLst>
                  <a:ext uri="{FF2B5EF4-FFF2-40B4-BE49-F238E27FC236}">
                    <a16:creationId xmlns:a16="http://schemas.microsoft.com/office/drawing/2014/main" id="{FD91DE94-EF42-1C74-3B90-592E6873287A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爱设计-4-7">
                <a:extLst>
                  <a:ext uri="{FF2B5EF4-FFF2-40B4-BE49-F238E27FC236}">
                    <a16:creationId xmlns:a16="http://schemas.microsoft.com/office/drawing/2014/main" id="{7821453E-DF0F-E5E7-9502-EAC583A4B272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爱设计-4-8">
                <a:extLst>
                  <a:ext uri="{FF2B5EF4-FFF2-40B4-BE49-F238E27FC236}">
                    <a16:creationId xmlns:a16="http://schemas.microsoft.com/office/drawing/2014/main" id="{F3E1FAB4-7781-ADEC-EF73-3E4763233D87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爱设计-4-9">
              <a:extLst>
                <a:ext uri="{FF2B5EF4-FFF2-40B4-BE49-F238E27FC236}">
                  <a16:creationId xmlns:a16="http://schemas.microsoft.com/office/drawing/2014/main" id="{6523CB29-ED30-7D62-4477-9BDD3DE2F916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爱设计-5">
            <a:extLst>
              <a:ext uri="{FF2B5EF4-FFF2-40B4-BE49-F238E27FC236}">
                <a16:creationId xmlns:a16="http://schemas.microsoft.com/office/drawing/2014/main" id="{3B810F1C-13CB-1DD6-823A-C1FBD37DF3AB}"/>
              </a:ext>
            </a:extLst>
          </p:cNvPr>
          <p:cNvGrpSpPr/>
          <p:nvPr/>
        </p:nvGrpSpPr>
        <p:grpSpPr>
          <a:xfrm>
            <a:off x="10361997" y="6393110"/>
            <a:ext cx="1368953" cy="247568"/>
            <a:chOff x="10361997" y="6057830"/>
            <a:chExt cx="1368953" cy="247568"/>
          </a:xfrm>
        </p:grpSpPr>
        <p:cxnSp>
          <p:nvCxnSpPr>
            <p:cNvPr id="24" name="爱设计-5-1">
              <a:extLst>
                <a:ext uri="{FF2B5EF4-FFF2-40B4-BE49-F238E27FC236}">
                  <a16:creationId xmlns:a16="http://schemas.microsoft.com/office/drawing/2014/main" id="{E591C533-2E71-3185-572D-57C108075AC7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爱设计-5-2">
              <a:extLst>
                <a:ext uri="{FF2B5EF4-FFF2-40B4-BE49-F238E27FC236}">
                  <a16:creationId xmlns:a16="http://schemas.microsoft.com/office/drawing/2014/main" id="{24F16F53-C35B-1A2B-B5D8-A2B602DA8932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82" name="爱设计-6">
            <a:extLst>
              <a:ext uri="{FF2B5EF4-FFF2-40B4-BE49-F238E27FC236}">
                <a16:creationId xmlns:a16="http://schemas.microsoft.com/office/drawing/2014/main" id="{32B93DDD-4EB2-2C7B-7EEE-A1EB7B9DA5E3}"/>
              </a:ext>
            </a:extLst>
          </p:cNvPr>
          <p:cNvSpPr/>
          <p:nvPr/>
        </p:nvSpPr>
        <p:spPr>
          <a:xfrm>
            <a:off x="950612" y="1754059"/>
            <a:ext cx="2886264" cy="1916241"/>
          </a:xfrm>
          <a:prstGeom prst="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90500" sx="102000" sy="102000" algn="c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3" name="爱设计-7">
            <a:extLst>
              <a:ext uri="{FF2B5EF4-FFF2-40B4-BE49-F238E27FC236}">
                <a16:creationId xmlns:a16="http://schemas.microsoft.com/office/drawing/2014/main" id="{9DF008A8-8D28-498C-5E21-5CC0CC0A1FF9}"/>
              </a:ext>
            </a:extLst>
          </p:cNvPr>
          <p:cNvSpPr/>
          <p:nvPr/>
        </p:nvSpPr>
        <p:spPr>
          <a:xfrm>
            <a:off x="950612" y="1754059"/>
            <a:ext cx="2886264" cy="154526"/>
          </a:xfrm>
          <a:prstGeom prst="rect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86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4" name="爱设计-8">
            <a:extLst>
              <a:ext uri="{FF2B5EF4-FFF2-40B4-BE49-F238E27FC236}">
                <a16:creationId xmlns:a16="http://schemas.microsoft.com/office/drawing/2014/main" id="{530A73E7-8C5E-C582-B124-547389B3545D}"/>
              </a:ext>
            </a:extLst>
          </p:cNvPr>
          <p:cNvSpPr txBox="1"/>
          <p:nvPr/>
        </p:nvSpPr>
        <p:spPr>
          <a:xfrm flipH="1">
            <a:off x="1143651" y="2634425"/>
            <a:ext cx="2512884" cy="82227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通过海报、文章、视频、音频、直播等形式创造优质内容，经由内容智能中台分发到各个渠道，</a:t>
            </a:r>
          </a:p>
        </p:txBody>
      </p:sp>
      <p:sp>
        <p:nvSpPr>
          <p:cNvPr id="85" name="爱设计-9">
            <a:extLst>
              <a:ext uri="{FF2B5EF4-FFF2-40B4-BE49-F238E27FC236}">
                <a16:creationId xmlns:a16="http://schemas.microsoft.com/office/drawing/2014/main" id="{7E811D1B-DD0B-3C72-440A-1724095B9400}"/>
              </a:ext>
            </a:extLst>
          </p:cNvPr>
          <p:cNvSpPr txBox="1"/>
          <p:nvPr/>
        </p:nvSpPr>
        <p:spPr>
          <a:xfrm flipH="1">
            <a:off x="1143651" y="2051533"/>
            <a:ext cx="418231" cy="5243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en-US" altLang="zh-CN" sz="28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01</a:t>
            </a:r>
          </a:p>
        </p:txBody>
      </p:sp>
      <p:grpSp>
        <p:nvGrpSpPr>
          <p:cNvPr id="86" name="爱设计-10">
            <a:extLst>
              <a:ext uri="{FF2B5EF4-FFF2-40B4-BE49-F238E27FC236}">
                <a16:creationId xmlns:a16="http://schemas.microsoft.com/office/drawing/2014/main" id="{A765F00A-446C-0F45-1D34-5BD059CAB991}"/>
              </a:ext>
            </a:extLst>
          </p:cNvPr>
          <p:cNvGrpSpPr/>
          <p:nvPr/>
        </p:nvGrpSpPr>
        <p:grpSpPr>
          <a:xfrm>
            <a:off x="4565443" y="1754059"/>
            <a:ext cx="2886264" cy="1916241"/>
            <a:chOff x="5134131" y="1605893"/>
            <a:chExt cx="2886264" cy="1916241"/>
          </a:xfrm>
        </p:grpSpPr>
        <p:sp>
          <p:nvSpPr>
            <p:cNvPr id="87" name="爱设计-10-1">
              <a:extLst>
                <a:ext uri="{FF2B5EF4-FFF2-40B4-BE49-F238E27FC236}">
                  <a16:creationId xmlns:a16="http://schemas.microsoft.com/office/drawing/2014/main" id="{17188269-66E8-3D2A-2782-A87D1700DFA2}"/>
                </a:ext>
              </a:extLst>
            </p:cNvPr>
            <p:cNvSpPr/>
            <p:nvPr/>
          </p:nvSpPr>
          <p:spPr>
            <a:xfrm>
              <a:off x="5134131" y="1605893"/>
              <a:ext cx="2886264" cy="1916241"/>
            </a:xfrm>
            <a:prstGeom prst="rec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1905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88" name="爱设计-10-2">
              <a:extLst>
                <a:ext uri="{FF2B5EF4-FFF2-40B4-BE49-F238E27FC236}">
                  <a16:creationId xmlns:a16="http://schemas.microsoft.com/office/drawing/2014/main" id="{C11E35C9-C6DE-3901-C735-95217525D58A}"/>
                </a:ext>
              </a:extLst>
            </p:cNvPr>
            <p:cNvSpPr/>
            <p:nvPr/>
          </p:nvSpPr>
          <p:spPr>
            <a:xfrm>
              <a:off x="5134131" y="1605893"/>
              <a:ext cx="2886264" cy="154526"/>
            </a:xfrm>
            <a:prstGeom prst="rect">
              <a:avLst/>
            </a:prstGeom>
            <a:gradFill>
              <a:gsLst>
                <a:gs pos="0">
                  <a:schemeClr val="accent2">
                    <a:lumMod val="78000"/>
                    <a:lumOff val="22000"/>
                  </a:schemeClr>
                </a:gs>
                <a:gs pos="86000">
                  <a:schemeClr val="accent2"/>
                </a:gs>
              </a:gsLst>
              <a:lin ang="324000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89" name="爱设计-10-3">
              <a:extLst>
                <a:ext uri="{FF2B5EF4-FFF2-40B4-BE49-F238E27FC236}">
                  <a16:creationId xmlns:a16="http://schemas.microsoft.com/office/drawing/2014/main" id="{72F326FE-7E04-EE18-D9D1-21145FA1EBB9}"/>
                </a:ext>
              </a:extLst>
            </p:cNvPr>
            <p:cNvSpPr txBox="1"/>
            <p:nvPr/>
          </p:nvSpPr>
          <p:spPr>
            <a:xfrm flipH="1">
              <a:off x="5327170" y="2486259"/>
              <a:ext cx="2512884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30000"/>
                </a:lnSpc>
                <a:spcAft>
                  <a:spcPts val="50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基于全社交媒体平台进行全域流量整合营销，借助数据中台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KolRank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提供标准化产品及服务</a:t>
              </a:r>
            </a:p>
          </p:txBody>
        </p:sp>
        <p:sp>
          <p:nvSpPr>
            <p:cNvPr id="90" name="爱设计-10-4">
              <a:extLst>
                <a:ext uri="{FF2B5EF4-FFF2-40B4-BE49-F238E27FC236}">
                  <a16:creationId xmlns:a16="http://schemas.microsoft.com/office/drawing/2014/main" id="{97793E55-8D36-B05E-D03F-16448D29B89D}"/>
                </a:ext>
              </a:extLst>
            </p:cNvPr>
            <p:cNvSpPr txBox="1"/>
            <p:nvPr/>
          </p:nvSpPr>
          <p:spPr>
            <a:xfrm flipH="1">
              <a:off x="5327169" y="1903367"/>
              <a:ext cx="489786" cy="5243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30000"/>
                </a:lnSpc>
                <a:spcAft>
                  <a:spcPts val="500"/>
                </a:spcAft>
              </a:pPr>
              <a:r>
                <a:rPr lang="en-US" altLang="zh-CN" sz="2800" dirty="0">
                  <a:solidFill>
                    <a:schemeClr val="accent2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02</a:t>
              </a:r>
            </a:p>
          </p:txBody>
        </p:sp>
      </p:grpSp>
      <p:cxnSp>
        <p:nvCxnSpPr>
          <p:cNvPr id="91" name="爱设计-11">
            <a:extLst>
              <a:ext uri="{FF2B5EF4-FFF2-40B4-BE49-F238E27FC236}">
                <a16:creationId xmlns:a16="http://schemas.microsoft.com/office/drawing/2014/main" id="{926853DC-2157-0B5F-1500-6A66FF2846CF}"/>
              </a:ext>
            </a:extLst>
          </p:cNvPr>
          <p:cNvCxnSpPr>
            <a:cxnSpLocks/>
          </p:cNvCxnSpPr>
          <p:nvPr/>
        </p:nvCxnSpPr>
        <p:spPr>
          <a:xfrm>
            <a:off x="4035842" y="2712179"/>
            <a:ext cx="389466" cy="0"/>
          </a:xfrm>
          <a:prstGeom prst="straightConnector1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爱设计-12">
            <a:extLst>
              <a:ext uri="{FF2B5EF4-FFF2-40B4-BE49-F238E27FC236}">
                <a16:creationId xmlns:a16="http://schemas.microsoft.com/office/drawing/2014/main" id="{041BE83B-3F73-77D9-545F-E08D0EAA285D}"/>
              </a:ext>
            </a:extLst>
          </p:cNvPr>
          <p:cNvCxnSpPr>
            <a:cxnSpLocks/>
          </p:cNvCxnSpPr>
          <p:nvPr/>
        </p:nvCxnSpPr>
        <p:spPr>
          <a:xfrm>
            <a:off x="7769642" y="2712179"/>
            <a:ext cx="389466" cy="0"/>
          </a:xfrm>
          <a:prstGeom prst="straightConnector1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爱设计-13">
            <a:extLst>
              <a:ext uri="{FF2B5EF4-FFF2-40B4-BE49-F238E27FC236}">
                <a16:creationId xmlns:a16="http://schemas.microsoft.com/office/drawing/2014/main" id="{AB511D80-543A-3C63-AFE5-7DA7FF670871}"/>
              </a:ext>
            </a:extLst>
          </p:cNvPr>
          <p:cNvSpPr/>
          <p:nvPr/>
        </p:nvSpPr>
        <p:spPr>
          <a:xfrm>
            <a:off x="2862369" y="4217859"/>
            <a:ext cx="2886264" cy="1916241"/>
          </a:xfrm>
          <a:prstGeom prst="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90500" sx="102000" sy="102000" algn="c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4" name="爱设计-14">
            <a:extLst>
              <a:ext uri="{FF2B5EF4-FFF2-40B4-BE49-F238E27FC236}">
                <a16:creationId xmlns:a16="http://schemas.microsoft.com/office/drawing/2014/main" id="{E21858D8-42E7-3078-560B-2C680911D297}"/>
              </a:ext>
            </a:extLst>
          </p:cNvPr>
          <p:cNvSpPr/>
          <p:nvPr/>
        </p:nvSpPr>
        <p:spPr>
          <a:xfrm>
            <a:off x="2862369" y="4217859"/>
            <a:ext cx="2886264" cy="154526"/>
          </a:xfrm>
          <a:prstGeom prst="rect">
            <a:avLst/>
          </a:prstGeom>
          <a:gradFill>
            <a:gsLst>
              <a:gs pos="0">
                <a:schemeClr val="accent2">
                  <a:lumMod val="78000"/>
                  <a:lumOff val="22000"/>
                </a:schemeClr>
              </a:gs>
              <a:gs pos="86000">
                <a:schemeClr val="accent2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5" name="爱设计-15">
            <a:extLst>
              <a:ext uri="{FF2B5EF4-FFF2-40B4-BE49-F238E27FC236}">
                <a16:creationId xmlns:a16="http://schemas.microsoft.com/office/drawing/2014/main" id="{746CBD46-4B01-1973-55F0-497A628C4FD0}"/>
              </a:ext>
            </a:extLst>
          </p:cNvPr>
          <p:cNvSpPr txBox="1"/>
          <p:nvPr/>
        </p:nvSpPr>
        <p:spPr>
          <a:xfrm flipH="1">
            <a:off x="3055408" y="5024242"/>
            <a:ext cx="2512884" cy="82227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96" name="爱设计-16">
            <a:extLst>
              <a:ext uri="{FF2B5EF4-FFF2-40B4-BE49-F238E27FC236}">
                <a16:creationId xmlns:a16="http://schemas.microsoft.com/office/drawing/2014/main" id="{3120866A-821E-9709-BE31-90B6025E1486}"/>
              </a:ext>
            </a:extLst>
          </p:cNvPr>
          <p:cNvSpPr txBox="1"/>
          <p:nvPr/>
        </p:nvSpPr>
        <p:spPr>
          <a:xfrm flipH="1">
            <a:off x="3055407" y="4515333"/>
            <a:ext cx="521524" cy="5243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en-US" altLang="zh-CN" sz="2800" dirty="0">
                <a:solidFill>
                  <a:schemeClr val="accent2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04</a:t>
            </a:r>
          </a:p>
        </p:txBody>
      </p:sp>
      <p:sp>
        <p:nvSpPr>
          <p:cNvPr id="97" name="爱设计-17">
            <a:extLst>
              <a:ext uri="{FF2B5EF4-FFF2-40B4-BE49-F238E27FC236}">
                <a16:creationId xmlns:a16="http://schemas.microsoft.com/office/drawing/2014/main" id="{A13227AE-DC15-BF83-6DA6-CE51F2508FAE}"/>
              </a:ext>
            </a:extLst>
          </p:cNvPr>
          <p:cNvSpPr/>
          <p:nvPr/>
        </p:nvSpPr>
        <p:spPr>
          <a:xfrm>
            <a:off x="6477200" y="4217859"/>
            <a:ext cx="2886264" cy="1916241"/>
          </a:xfrm>
          <a:prstGeom prst="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90500" sx="102000" sy="102000" algn="c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8" name="爱设计-18">
            <a:extLst>
              <a:ext uri="{FF2B5EF4-FFF2-40B4-BE49-F238E27FC236}">
                <a16:creationId xmlns:a16="http://schemas.microsoft.com/office/drawing/2014/main" id="{5660CD38-133D-9C3F-6FD5-7F9FBAA853D5}"/>
              </a:ext>
            </a:extLst>
          </p:cNvPr>
          <p:cNvSpPr/>
          <p:nvPr/>
        </p:nvSpPr>
        <p:spPr>
          <a:xfrm>
            <a:off x="6477200" y="4217859"/>
            <a:ext cx="2886264" cy="154526"/>
          </a:xfrm>
          <a:prstGeom prst="rect">
            <a:avLst/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86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9" name="爱设计-19">
            <a:extLst>
              <a:ext uri="{FF2B5EF4-FFF2-40B4-BE49-F238E27FC236}">
                <a16:creationId xmlns:a16="http://schemas.microsoft.com/office/drawing/2014/main" id="{AEDB622A-A974-8221-469F-21AAF04007DE}"/>
              </a:ext>
            </a:extLst>
          </p:cNvPr>
          <p:cNvSpPr txBox="1"/>
          <p:nvPr/>
        </p:nvSpPr>
        <p:spPr>
          <a:xfrm flipH="1">
            <a:off x="6670239" y="5024242"/>
            <a:ext cx="2512884" cy="82227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100" name="爱设计-20">
            <a:extLst>
              <a:ext uri="{FF2B5EF4-FFF2-40B4-BE49-F238E27FC236}">
                <a16:creationId xmlns:a16="http://schemas.microsoft.com/office/drawing/2014/main" id="{C7F873E0-C6B7-EDAC-08CC-2C6E6A0F3993}"/>
              </a:ext>
            </a:extLst>
          </p:cNvPr>
          <p:cNvSpPr txBox="1"/>
          <p:nvPr/>
        </p:nvSpPr>
        <p:spPr>
          <a:xfrm flipH="1">
            <a:off x="6670238" y="4515333"/>
            <a:ext cx="479627" cy="5243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lang="en-US" altLang="zh-CN" sz="28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05</a:t>
            </a:r>
          </a:p>
        </p:txBody>
      </p:sp>
      <p:cxnSp>
        <p:nvCxnSpPr>
          <p:cNvPr id="101" name="爱设计-21">
            <a:extLst>
              <a:ext uri="{FF2B5EF4-FFF2-40B4-BE49-F238E27FC236}">
                <a16:creationId xmlns:a16="http://schemas.microsoft.com/office/drawing/2014/main" id="{6FAFEC52-C602-28C2-0E87-D03B291AD99C}"/>
              </a:ext>
            </a:extLst>
          </p:cNvPr>
          <p:cNvCxnSpPr>
            <a:cxnSpLocks/>
          </p:cNvCxnSpPr>
          <p:nvPr/>
        </p:nvCxnSpPr>
        <p:spPr>
          <a:xfrm>
            <a:off x="2203696" y="5175979"/>
            <a:ext cx="389466" cy="0"/>
          </a:xfrm>
          <a:prstGeom prst="straightConnector1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爱设计-22">
            <a:extLst>
              <a:ext uri="{FF2B5EF4-FFF2-40B4-BE49-F238E27FC236}">
                <a16:creationId xmlns:a16="http://schemas.microsoft.com/office/drawing/2014/main" id="{89DC728F-03A9-267E-ADA2-AEBF51A62C9E}"/>
              </a:ext>
            </a:extLst>
          </p:cNvPr>
          <p:cNvCxnSpPr>
            <a:cxnSpLocks/>
          </p:cNvCxnSpPr>
          <p:nvPr/>
        </p:nvCxnSpPr>
        <p:spPr>
          <a:xfrm>
            <a:off x="5939133" y="5175979"/>
            <a:ext cx="389466" cy="0"/>
          </a:xfrm>
          <a:prstGeom prst="straightConnector1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爱设计-23">
            <a:extLst>
              <a:ext uri="{FF2B5EF4-FFF2-40B4-BE49-F238E27FC236}">
                <a16:creationId xmlns:a16="http://schemas.microsoft.com/office/drawing/2014/main" id="{4A7DCDDE-2BCB-C3C2-4A49-0FFD433BCFED}"/>
              </a:ext>
            </a:extLst>
          </p:cNvPr>
          <p:cNvGrpSpPr/>
          <p:nvPr/>
        </p:nvGrpSpPr>
        <p:grpSpPr>
          <a:xfrm>
            <a:off x="8355123" y="1754059"/>
            <a:ext cx="2886264" cy="1916241"/>
            <a:chOff x="5134131" y="1605893"/>
            <a:chExt cx="2886264" cy="1916241"/>
          </a:xfrm>
        </p:grpSpPr>
        <p:sp>
          <p:nvSpPr>
            <p:cNvPr id="104" name="爱设计-23-1">
              <a:extLst>
                <a:ext uri="{FF2B5EF4-FFF2-40B4-BE49-F238E27FC236}">
                  <a16:creationId xmlns:a16="http://schemas.microsoft.com/office/drawing/2014/main" id="{F4A56E85-D8FF-027B-6B22-CB964D727C67}"/>
                </a:ext>
              </a:extLst>
            </p:cNvPr>
            <p:cNvSpPr/>
            <p:nvPr/>
          </p:nvSpPr>
          <p:spPr>
            <a:xfrm>
              <a:off x="5134131" y="1605893"/>
              <a:ext cx="2886264" cy="1916241"/>
            </a:xfrm>
            <a:prstGeom prst="rec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190500" sx="102000" sy="102000" algn="ctr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5" name="爱设计-23-2">
              <a:extLst>
                <a:ext uri="{FF2B5EF4-FFF2-40B4-BE49-F238E27FC236}">
                  <a16:creationId xmlns:a16="http://schemas.microsoft.com/office/drawing/2014/main" id="{B2FC4CC2-B1A5-FD46-6BC1-7165A240476B}"/>
                </a:ext>
              </a:extLst>
            </p:cNvPr>
            <p:cNvSpPr/>
            <p:nvPr/>
          </p:nvSpPr>
          <p:spPr>
            <a:xfrm>
              <a:off x="5134131" y="1605893"/>
              <a:ext cx="2886264" cy="154526"/>
            </a:xfrm>
            <a:prstGeom prst="rect">
              <a:avLst/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6000">
                  <a:schemeClr val="accent1"/>
                </a:gs>
              </a:gsLst>
              <a:lin ang="324000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06" name="爱设计-23-3">
              <a:extLst>
                <a:ext uri="{FF2B5EF4-FFF2-40B4-BE49-F238E27FC236}">
                  <a16:creationId xmlns:a16="http://schemas.microsoft.com/office/drawing/2014/main" id="{30537348-7803-141B-45BF-FC4FCF81C142}"/>
                </a:ext>
              </a:extLst>
            </p:cNvPr>
            <p:cNvSpPr txBox="1"/>
            <p:nvPr/>
          </p:nvSpPr>
          <p:spPr>
            <a:xfrm flipH="1">
              <a:off x="5327170" y="2486259"/>
              <a:ext cx="2512884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30000"/>
                </a:lnSpc>
                <a:spcAft>
                  <a:spcPts val="50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爱设计个人版是一款多端在线拖拽式作图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视频工具，同时具备创意资产云端存储，管理</a:t>
              </a:r>
            </a:p>
          </p:txBody>
        </p:sp>
        <p:sp>
          <p:nvSpPr>
            <p:cNvPr id="107" name="爱设计-23-4">
              <a:extLst>
                <a:ext uri="{FF2B5EF4-FFF2-40B4-BE49-F238E27FC236}">
                  <a16:creationId xmlns:a16="http://schemas.microsoft.com/office/drawing/2014/main" id="{F1983FB8-60DA-E148-2C62-1571AA10441C}"/>
                </a:ext>
              </a:extLst>
            </p:cNvPr>
            <p:cNvSpPr txBox="1"/>
            <p:nvPr/>
          </p:nvSpPr>
          <p:spPr>
            <a:xfrm flipH="1">
              <a:off x="5327169" y="1903367"/>
              <a:ext cx="489786" cy="5243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30000"/>
                </a:lnSpc>
                <a:spcAft>
                  <a:spcPts val="500"/>
                </a:spcAft>
              </a:pPr>
              <a:r>
                <a:rPr lang="en-US" altLang="zh-CN" sz="280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3803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爱设计-1">
            <a:extLst>
              <a:ext uri="{FF2B5EF4-FFF2-40B4-BE49-F238E27FC236}">
                <a16:creationId xmlns:a16="http://schemas.microsoft.com/office/drawing/2014/main" id="{14DDE1D4-7FB7-9D6B-6F0E-7F6857F2CB1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爱设计-2">
            <a:extLst>
              <a:ext uri="{FF2B5EF4-FFF2-40B4-BE49-F238E27FC236}">
                <a16:creationId xmlns:a16="http://schemas.microsoft.com/office/drawing/2014/main" id="{590220E1-1E60-94A9-F09A-A0099D27B8EC}"/>
              </a:ext>
            </a:extLst>
          </p:cNvPr>
          <p:cNvGrpSpPr/>
          <p:nvPr/>
        </p:nvGrpSpPr>
        <p:grpSpPr>
          <a:xfrm>
            <a:off x="651034" y="404998"/>
            <a:ext cx="223679" cy="143861"/>
            <a:chOff x="10749120" y="871596"/>
            <a:chExt cx="223679" cy="143861"/>
          </a:xfrm>
        </p:grpSpPr>
        <p:cxnSp>
          <p:nvCxnSpPr>
            <p:cNvPr id="4" name="爱设计-2-1">
              <a:extLst>
                <a:ext uri="{FF2B5EF4-FFF2-40B4-BE49-F238E27FC236}">
                  <a16:creationId xmlns:a16="http://schemas.microsoft.com/office/drawing/2014/main" id="{6D1B88E0-FF66-C150-6D4F-320077AC4565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101545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5" name="爱设计-2-2">
              <a:extLst>
                <a:ext uri="{FF2B5EF4-FFF2-40B4-BE49-F238E27FC236}">
                  <a16:creationId xmlns:a16="http://schemas.microsoft.com/office/drawing/2014/main" id="{4C1636B1-C549-57A6-B93F-C5F10092388D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943527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accent1">
                  <a:alpha val="50000"/>
                </a:schemeClr>
              </a:solidFill>
              <a:prstDash val="solid"/>
              <a:round/>
            </a:ln>
            <a:effectLst/>
          </p:spPr>
        </p:cxnSp>
        <p:cxnSp>
          <p:nvCxnSpPr>
            <p:cNvPr id="6" name="爱设计-2-3">
              <a:extLst>
                <a:ext uri="{FF2B5EF4-FFF2-40B4-BE49-F238E27FC236}">
                  <a16:creationId xmlns:a16="http://schemas.microsoft.com/office/drawing/2014/main" id="{699FC12F-7890-34DC-6715-44B5126BFD14}"/>
                </a:ext>
              </a:extLst>
            </p:cNvPr>
            <p:cNvCxnSpPr>
              <a:cxnSpLocks/>
            </p:cNvCxnSpPr>
            <p:nvPr/>
          </p:nvCxnSpPr>
          <p:spPr>
            <a:xfrm>
              <a:off x="10749120" y="871596"/>
              <a:ext cx="223679" cy="0"/>
            </a:xfrm>
            <a:prstGeom prst="straightConnector1">
              <a:avLst/>
            </a:prstGeom>
            <a:noFill/>
            <a:ln w="15875" cap="rnd" cmpd="sng" algn="ctr"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olid"/>
              <a:round/>
            </a:ln>
            <a:effectLst/>
          </p:spPr>
        </p:cxnSp>
      </p:grpSp>
      <p:grpSp>
        <p:nvGrpSpPr>
          <p:cNvPr id="7" name="爱设计-3">
            <a:extLst>
              <a:ext uri="{FF2B5EF4-FFF2-40B4-BE49-F238E27FC236}">
                <a16:creationId xmlns:a16="http://schemas.microsoft.com/office/drawing/2014/main" id="{9F700588-B666-54B5-5517-5878FCD9D373}"/>
              </a:ext>
            </a:extLst>
          </p:cNvPr>
          <p:cNvGrpSpPr/>
          <p:nvPr/>
        </p:nvGrpSpPr>
        <p:grpSpPr>
          <a:xfrm>
            <a:off x="10361997" y="6057830"/>
            <a:ext cx="1368953" cy="247568"/>
            <a:chOff x="10361997" y="6057830"/>
            <a:chExt cx="1368953" cy="247568"/>
          </a:xfrm>
        </p:grpSpPr>
        <p:cxnSp>
          <p:nvCxnSpPr>
            <p:cNvPr id="8" name="爱设计-3-1">
              <a:extLst>
                <a:ext uri="{FF2B5EF4-FFF2-40B4-BE49-F238E27FC236}">
                  <a16:creationId xmlns:a16="http://schemas.microsoft.com/office/drawing/2014/main" id="{3A45CE81-0A93-FECC-81C1-D5672DD5D034}"/>
                </a:ext>
              </a:extLst>
            </p:cNvPr>
            <p:cNvCxnSpPr/>
            <p:nvPr/>
          </p:nvCxnSpPr>
          <p:spPr>
            <a:xfrm>
              <a:off x="11268075" y="6235700"/>
              <a:ext cx="327931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爱设计-3-2">
              <a:extLst>
                <a:ext uri="{FF2B5EF4-FFF2-40B4-BE49-F238E27FC236}">
                  <a16:creationId xmlns:a16="http://schemas.microsoft.com/office/drawing/2014/main" id="{8802034F-C698-484F-44B8-E0720A85EC30}"/>
                </a:ext>
              </a:extLst>
            </p:cNvPr>
            <p:cNvSpPr txBox="1">
              <a:spLocks/>
            </p:cNvSpPr>
            <p:nvPr/>
          </p:nvSpPr>
          <p:spPr>
            <a:xfrm>
              <a:off x="10361997" y="6057830"/>
              <a:ext cx="1368953" cy="24756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28589" indent="-228589" algn="l" defTabSz="91435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6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4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20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298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474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52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29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06" indent="-228589" algn="l" defTabSz="91435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December 20XX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爱设计-4">
            <a:extLst>
              <a:ext uri="{FF2B5EF4-FFF2-40B4-BE49-F238E27FC236}">
                <a16:creationId xmlns:a16="http://schemas.microsoft.com/office/drawing/2014/main" id="{D9402B68-4F85-E63B-0151-96A8EC93F364}"/>
              </a:ext>
            </a:extLst>
          </p:cNvPr>
          <p:cNvGrpSpPr/>
          <p:nvPr/>
        </p:nvGrpSpPr>
        <p:grpSpPr>
          <a:xfrm>
            <a:off x="10666246" y="565245"/>
            <a:ext cx="852654" cy="650177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5D99A0F-72B6-90D4-F064-68F7CC50C208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13" name="爱设计-4-1">
                <a:extLst>
                  <a:ext uri="{FF2B5EF4-FFF2-40B4-BE49-F238E27FC236}">
                    <a16:creationId xmlns:a16="http://schemas.microsoft.com/office/drawing/2014/main" id="{F01C12B4-F0A7-0507-CEBA-C68C6704A95F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爱设计-4-2">
                <a:extLst>
                  <a:ext uri="{FF2B5EF4-FFF2-40B4-BE49-F238E27FC236}">
                    <a16:creationId xmlns:a16="http://schemas.microsoft.com/office/drawing/2014/main" id="{A4EA128D-D5B0-DD60-8F84-E16243954EB6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爱设计-4-3">
                <a:extLst>
                  <a:ext uri="{FF2B5EF4-FFF2-40B4-BE49-F238E27FC236}">
                    <a16:creationId xmlns:a16="http://schemas.microsoft.com/office/drawing/2014/main" id="{9CC6297E-27B2-8640-187C-0132043D82DD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爱设计-4-4">
                <a:extLst>
                  <a:ext uri="{FF2B5EF4-FFF2-40B4-BE49-F238E27FC236}">
                    <a16:creationId xmlns:a16="http://schemas.microsoft.com/office/drawing/2014/main" id="{A6BE49CC-014C-3C48-C9BA-C5C1DAFDF90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爱设计-4-5">
                <a:extLst>
                  <a:ext uri="{FF2B5EF4-FFF2-40B4-BE49-F238E27FC236}">
                    <a16:creationId xmlns:a16="http://schemas.microsoft.com/office/drawing/2014/main" id="{DBF1BAD2-D6D0-892F-DBB5-1A6B7B931A8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爱设计-4-6">
                <a:extLst>
                  <a:ext uri="{FF2B5EF4-FFF2-40B4-BE49-F238E27FC236}">
                    <a16:creationId xmlns:a16="http://schemas.microsoft.com/office/drawing/2014/main" id="{ADC95F0B-E746-51DB-1126-496E49E81922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爱设计-4-7">
                <a:extLst>
                  <a:ext uri="{FF2B5EF4-FFF2-40B4-BE49-F238E27FC236}">
                    <a16:creationId xmlns:a16="http://schemas.microsoft.com/office/drawing/2014/main" id="{7E9160A8-B0EB-418F-FCC7-CF098BD26283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爱设计-4-8">
                <a:extLst>
                  <a:ext uri="{FF2B5EF4-FFF2-40B4-BE49-F238E27FC236}">
                    <a16:creationId xmlns:a16="http://schemas.microsoft.com/office/drawing/2014/main" id="{742D7231-6D80-D23C-BC4E-D37698885FB4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爱设计-4-9">
              <a:extLst>
                <a:ext uri="{FF2B5EF4-FFF2-40B4-BE49-F238E27FC236}">
                  <a16:creationId xmlns:a16="http://schemas.microsoft.com/office/drawing/2014/main" id="{FA1D1ABA-F52B-B8B0-1AA3-E25BE7B6B003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1" name="爱设计-5">
            <a:extLst>
              <a:ext uri="{FF2B5EF4-FFF2-40B4-BE49-F238E27FC236}">
                <a16:creationId xmlns:a16="http://schemas.microsoft.com/office/drawing/2014/main" id="{2A2F78DB-2EAD-9E7C-940B-EA0FDA73AE17}"/>
              </a:ext>
            </a:extLst>
          </p:cNvPr>
          <p:cNvGrpSpPr/>
          <p:nvPr/>
        </p:nvGrpSpPr>
        <p:grpSpPr>
          <a:xfrm>
            <a:off x="692686" y="5833642"/>
            <a:ext cx="1679478" cy="300458"/>
            <a:chOff x="692686" y="5833642"/>
            <a:chExt cx="1679478" cy="300458"/>
          </a:xfrm>
        </p:grpSpPr>
        <p:sp>
          <p:nvSpPr>
            <p:cNvPr id="22" name="爱设计-5-1">
              <a:extLst>
                <a:ext uri="{FF2B5EF4-FFF2-40B4-BE49-F238E27FC236}">
                  <a16:creationId xmlns:a16="http://schemas.microsoft.com/office/drawing/2014/main" id="{59A9AFA3-52CA-345F-6083-94AAA0C724CC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爱设计-5-2">
              <a:extLst>
                <a:ext uri="{FF2B5EF4-FFF2-40B4-BE49-F238E27FC236}">
                  <a16:creationId xmlns:a16="http://schemas.microsoft.com/office/drawing/2014/main" id="{072A41C6-77DC-E9CB-2803-3281CB867B91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爱设计-5-3">
              <a:extLst>
                <a:ext uri="{FF2B5EF4-FFF2-40B4-BE49-F238E27FC236}">
                  <a16:creationId xmlns:a16="http://schemas.microsoft.com/office/drawing/2014/main" id="{2468CF7F-A351-61EB-827E-553F19FF86B0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爱设计-5-4">
              <a:extLst>
                <a:ext uri="{FF2B5EF4-FFF2-40B4-BE49-F238E27FC236}">
                  <a16:creationId xmlns:a16="http://schemas.microsoft.com/office/drawing/2014/main" id="{AA457E8E-05A7-49EE-4249-1E79FBA97874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6" name="爱设计-5-5">
              <a:extLst>
                <a:ext uri="{FF2B5EF4-FFF2-40B4-BE49-F238E27FC236}">
                  <a16:creationId xmlns:a16="http://schemas.microsoft.com/office/drawing/2014/main" id="{1CD7D90B-D00D-6B85-0291-7D4506BBE6E6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7" name="爱设计-5-6">
              <a:extLst>
                <a:ext uri="{FF2B5EF4-FFF2-40B4-BE49-F238E27FC236}">
                  <a16:creationId xmlns:a16="http://schemas.microsoft.com/office/drawing/2014/main" id="{F896865E-FB36-F919-F099-A8C3B141ED6B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28" name="爱设计-5-7">
              <a:extLst>
                <a:ext uri="{FF2B5EF4-FFF2-40B4-BE49-F238E27FC236}">
                  <a16:creationId xmlns:a16="http://schemas.microsoft.com/office/drawing/2014/main" id="{76F6C08C-8015-7E40-5737-8977B0003D58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29" name="爱设计-5-8">
              <a:extLst>
                <a:ext uri="{FF2B5EF4-FFF2-40B4-BE49-F238E27FC236}">
                  <a16:creationId xmlns:a16="http://schemas.microsoft.com/office/drawing/2014/main" id="{5FA512E8-544A-0C0E-F663-88356B2FA325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爱设计-5-9">
              <a:extLst>
                <a:ext uri="{FF2B5EF4-FFF2-40B4-BE49-F238E27FC236}">
                  <a16:creationId xmlns:a16="http://schemas.microsoft.com/office/drawing/2014/main" id="{751C1820-F678-26FD-3152-B4FB3A47613F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31" name="爱设计-5-10">
              <a:extLst>
                <a:ext uri="{FF2B5EF4-FFF2-40B4-BE49-F238E27FC236}">
                  <a16:creationId xmlns:a16="http://schemas.microsoft.com/office/drawing/2014/main" id="{6833EB3A-3CC2-74D2-7B53-0059773DFC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32" name="爱设计-5-11">
              <a:extLst>
                <a:ext uri="{FF2B5EF4-FFF2-40B4-BE49-F238E27FC236}">
                  <a16:creationId xmlns:a16="http://schemas.microsoft.com/office/drawing/2014/main" id="{49D18AE3-7444-80F6-E8A8-D1C9E3303C99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34" name="爱设计-6">
            <a:extLst>
              <a:ext uri="{FF2B5EF4-FFF2-40B4-BE49-F238E27FC236}">
                <a16:creationId xmlns:a16="http://schemas.microsoft.com/office/drawing/2014/main" id="{36B3AE8D-F2FE-7F48-2F80-57C5F3AF0B66}"/>
              </a:ext>
            </a:extLst>
          </p:cNvPr>
          <p:cNvSpPr txBox="1"/>
          <p:nvPr/>
        </p:nvSpPr>
        <p:spPr>
          <a:xfrm>
            <a:off x="4249499" y="1346398"/>
            <a:ext cx="366760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gradFill>
                  <a:gsLst>
                    <a:gs pos="0">
                      <a:schemeClr val="accent2"/>
                    </a:gs>
                    <a:gs pos="73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D6951DEF-A0B4-3B2C-7680-E611E277F33B}"/>
              </a:ext>
            </a:extLst>
          </p:cNvPr>
          <p:cNvSpPr txBox="1"/>
          <p:nvPr/>
        </p:nvSpPr>
        <p:spPr>
          <a:xfrm>
            <a:off x="2918361" y="2973189"/>
            <a:ext cx="63298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编程</a:t>
            </a:r>
            <a:r>
              <a:rPr lang="zh-CN" altLang="en-US" sz="8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能做什么</a:t>
            </a:r>
          </a:p>
        </p:txBody>
      </p:sp>
      <p:sp>
        <p:nvSpPr>
          <p:cNvPr id="36" name="爱设计-8">
            <a:extLst>
              <a:ext uri="{FF2B5EF4-FFF2-40B4-BE49-F238E27FC236}">
                <a16:creationId xmlns:a16="http://schemas.microsoft.com/office/drawing/2014/main" id="{D4F8CCB0-6E33-4857-74FD-9146379E3CD9}"/>
              </a:ext>
            </a:extLst>
          </p:cNvPr>
          <p:cNvSpPr txBox="1"/>
          <p:nvPr/>
        </p:nvSpPr>
        <p:spPr>
          <a:xfrm>
            <a:off x="3162298" y="4299014"/>
            <a:ext cx="5842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What Programming Can Do</a:t>
            </a:r>
          </a:p>
        </p:txBody>
      </p:sp>
      <p:sp>
        <p:nvSpPr>
          <p:cNvPr id="37" name="爱设计-9">
            <a:extLst>
              <a:ext uri="{FF2B5EF4-FFF2-40B4-BE49-F238E27FC236}">
                <a16:creationId xmlns:a16="http://schemas.microsoft.com/office/drawing/2014/main" id="{4EF10ACB-F46F-AA74-4E27-940643D8EED2}"/>
              </a:ext>
            </a:extLst>
          </p:cNvPr>
          <p:cNvSpPr/>
          <p:nvPr/>
        </p:nvSpPr>
        <p:spPr>
          <a:xfrm>
            <a:off x="-1648562" y="3227741"/>
            <a:ext cx="3759901" cy="663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爱设计-10">
            <a:extLst>
              <a:ext uri="{FF2B5EF4-FFF2-40B4-BE49-F238E27FC236}">
                <a16:creationId xmlns:a16="http://schemas.microsoft.com/office/drawing/2014/main" id="{B35ECD25-5181-7EED-BCB6-77A314EA01E3}"/>
              </a:ext>
            </a:extLst>
          </p:cNvPr>
          <p:cNvSpPr/>
          <p:nvPr/>
        </p:nvSpPr>
        <p:spPr>
          <a:xfrm>
            <a:off x="10055259" y="3227741"/>
            <a:ext cx="3759901" cy="663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516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爱设计-2">
            <a:extLst>
              <a:ext uri="{FF2B5EF4-FFF2-40B4-BE49-F238E27FC236}">
                <a16:creationId xmlns:a16="http://schemas.microsoft.com/office/drawing/2014/main" id="{C22E2273-15FF-C80A-696A-2EB64309D8B0}"/>
              </a:ext>
            </a:extLst>
          </p:cNvPr>
          <p:cNvGrpSpPr/>
          <p:nvPr/>
        </p:nvGrpSpPr>
        <p:grpSpPr>
          <a:xfrm>
            <a:off x="557834" y="382507"/>
            <a:ext cx="11173116" cy="6258171"/>
            <a:chOff x="557834" y="382507"/>
            <a:chExt cx="11173116" cy="6258171"/>
          </a:xfrm>
        </p:grpSpPr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08B04DED-1E03-8A88-EAA5-296DA9150D3F}"/>
                </a:ext>
              </a:extLst>
            </p:cNvPr>
            <p:cNvGrpSpPr/>
            <p:nvPr/>
          </p:nvGrpSpPr>
          <p:grpSpPr>
            <a:xfrm>
              <a:off x="685961" y="382507"/>
              <a:ext cx="398687" cy="58550"/>
              <a:chOff x="419261" y="513811"/>
              <a:chExt cx="398687" cy="58550"/>
            </a:xfrm>
          </p:grpSpPr>
          <p:sp>
            <p:nvSpPr>
              <p:cNvPr id="5" name="爱设计-2-1">
                <a:extLst>
                  <a:ext uri="{FF2B5EF4-FFF2-40B4-BE49-F238E27FC236}">
                    <a16:creationId xmlns:a16="http://schemas.microsoft.com/office/drawing/2014/main" id="{C4AA07C6-AB86-59D0-05B7-836804697336}"/>
                  </a:ext>
                </a:extLst>
              </p:cNvPr>
              <p:cNvSpPr/>
              <p:nvPr/>
            </p:nvSpPr>
            <p:spPr>
              <a:xfrm>
                <a:off x="759398" y="513811"/>
                <a:ext cx="58550" cy="5855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9C31ABC6-B291-6BD1-F429-C19CA028907E}"/>
                  </a:ext>
                </a:extLst>
              </p:cNvPr>
              <p:cNvSpPr/>
              <p:nvPr/>
            </p:nvSpPr>
            <p:spPr>
              <a:xfrm>
                <a:off x="646019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0EAE565E-0D78-7C56-B821-6144A0DBEE30}"/>
                  </a:ext>
                </a:extLst>
              </p:cNvPr>
              <p:cNvSpPr/>
              <p:nvPr/>
            </p:nvSpPr>
            <p:spPr>
              <a:xfrm>
                <a:off x="532640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爱设计-2-4">
                <a:extLst>
                  <a:ext uri="{FF2B5EF4-FFF2-40B4-BE49-F238E27FC236}">
                    <a16:creationId xmlns:a16="http://schemas.microsoft.com/office/drawing/2014/main" id="{2676A2D8-DEF1-C05E-4DA3-4B00CCAA3B1B}"/>
                  </a:ext>
                </a:extLst>
              </p:cNvPr>
              <p:cNvSpPr/>
              <p:nvPr/>
            </p:nvSpPr>
            <p:spPr>
              <a:xfrm>
                <a:off x="419261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CF483713-60E8-1AC8-3F8C-4DE7EDB0BA18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10" name="爱设计-2-5">
                <a:extLst>
                  <a:ext uri="{FF2B5EF4-FFF2-40B4-BE49-F238E27FC236}">
                    <a16:creationId xmlns:a16="http://schemas.microsoft.com/office/drawing/2014/main" id="{7531E651-2B80-018A-A890-B3A921406389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编程</a:t>
                </a:r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能做什么</a:t>
                </a:r>
              </a:p>
            </p:txBody>
          </p:sp>
          <p:sp>
            <p:nvSpPr>
              <p:cNvPr id="11" name="爱设计-2-6">
                <a:extLst>
                  <a:ext uri="{FF2B5EF4-FFF2-40B4-BE49-F238E27FC236}">
                    <a16:creationId xmlns:a16="http://schemas.microsoft.com/office/drawing/2014/main" id="{E18C7B13-58E3-265B-5029-FFB47FD83337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What Programming Can Do</a:t>
                </a:r>
              </a:p>
            </p:txBody>
          </p:sp>
        </p:grpSp>
        <p:grpSp>
          <p:nvGrpSpPr>
            <p:cNvPr id="12" name="爱设计-4">
              <a:extLst>
                <a:ext uri="{FF2B5EF4-FFF2-40B4-BE49-F238E27FC236}">
                  <a16:creationId xmlns:a16="http://schemas.microsoft.com/office/drawing/2014/main" id="{1181F919-7632-4935-9A0C-C92FD1A42049}"/>
                </a:ext>
              </a:extLst>
            </p:cNvPr>
            <p:cNvGrpSpPr/>
            <p:nvPr/>
          </p:nvGrpSpPr>
          <p:grpSpPr>
            <a:xfrm>
              <a:off x="10666246" y="565245"/>
              <a:ext cx="852654" cy="650177"/>
              <a:chOff x="10539246" y="468403"/>
              <a:chExt cx="979654" cy="747019"/>
            </a:xfrm>
            <a:solidFill>
              <a:schemeClr val="accent1"/>
            </a:solidFill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2E6576-12C6-B82A-3462-7976689C2331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grpFill/>
            </p:grpSpPr>
            <p:sp>
              <p:nvSpPr>
                <p:cNvPr id="15" name="爱设计-2-7">
                  <a:extLst>
                    <a:ext uri="{FF2B5EF4-FFF2-40B4-BE49-F238E27FC236}">
                      <a16:creationId xmlns:a16="http://schemas.microsoft.com/office/drawing/2014/main" id="{C5C82EC4-DC96-A239-F336-3995FE60C0FF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2-8">
                  <a:extLst>
                    <a:ext uri="{FF2B5EF4-FFF2-40B4-BE49-F238E27FC236}">
                      <a16:creationId xmlns:a16="http://schemas.microsoft.com/office/drawing/2014/main" id="{BE95371F-04B9-F7DD-A02B-6E55AA311C57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9">
                  <a:extLst>
                    <a:ext uri="{FF2B5EF4-FFF2-40B4-BE49-F238E27FC236}">
                      <a16:creationId xmlns:a16="http://schemas.microsoft.com/office/drawing/2014/main" id="{68F49798-42BB-53AC-9E9C-B6E8E2D005B1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10">
                  <a:extLst>
                    <a:ext uri="{FF2B5EF4-FFF2-40B4-BE49-F238E27FC236}">
                      <a16:creationId xmlns:a16="http://schemas.microsoft.com/office/drawing/2014/main" id="{E1043CEE-61A2-3AF8-6C90-627F1C2450E0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11">
                  <a:extLst>
                    <a:ext uri="{FF2B5EF4-FFF2-40B4-BE49-F238E27FC236}">
                      <a16:creationId xmlns:a16="http://schemas.microsoft.com/office/drawing/2014/main" id="{CD9D67D8-2CA8-7F67-9392-342954FE037D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12">
                  <a:extLst>
                    <a:ext uri="{FF2B5EF4-FFF2-40B4-BE49-F238E27FC236}">
                      <a16:creationId xmlns:a16="http://schemas.microsoft.com/office/drawing/2014/main" id="{FD91DE94-EF42-1C74-3B90-592E6873287A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13">
                  <a:extLst>
                    <a:ext uri="{FF2B5EF4-FFF2-40B4-BE49-F238E27FC236}">
                      <a16:creationId xmlns:a16="http://schemas.microsoft.com/office/drawing/2014/main" id="{7821453E-DF0F-E5E7-9502-EAC583A4B272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14">
                  <a:extLst>
                    <a:ext uri="{FF2B5EF4-FFF2-40B4-BE49-F238E27FC236}">
                      <a16:creationId xmlns:a16="http://schemas.microsoft.com/office/drawing/2014/main" id="{F3E1FAB4-7781-ADEC-EF73-3E4763233D87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" name="爱设计-2-15">
                <a:extLst>
                  <a:ext uri="{FF2B5EF4-FFF2-40B4-BE49-F238E27FC236}">
                    <a16:creationId xmlns:a16="http://schemas.microsoft.com/office/drawing/2014/main" id="{6523CB29-ED30-7D62-4477-9BDD3DE2F916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爱设计-5">
              <a:extLst>
                <a:ext uri="{FF2B5EF4-FFF2-40B4-BE49-F238E27FC236}">
                  <a16:creationId xmlns:a16="http://schemas.microsoft.com/office/drawing/2014/main" id="{3B810F1C-13CB-1DD6-823A-C1FBD37DF3AB}"/>
                </a:ext>
              </a:extLst>
            </p:cNvPr>
            <p:cNvGrpSpPr/>
            <p:nvPr/>
          </p:nvGrpSpPr>
          <p:grpSpPr>
            <a:xfrm>
              <a:off x="10361997" y="6393110"/>
              <a:ext cx="1368953" cy="247568"/>
              <a:chOff x="10361997" y="6057830"/>
              <a:chExt cx="1368953" cy="247568"/>
            </a:xfrm>
          </p:grpSpPr>
          <p:cxnSp>
            <p:nvCxnSpPr>
              <p:cNvPr id="24" name="爱设计-2-16">
                <a:extLst>
                  <a:ext uri="{FF2B5EF4-FFF2-40B4-BE49-F238E27FC236}">
                    <a16:creationId xmlns:a16="http://schemas.microsoft.com/office/drawing/2014/main" id="{E591C533-2E71-3185-572D-57C108075AC7}"/>
                  </a:ext>
                </a:extLst>
              </p:cNvPr>
              <p:cNvCxnSpPr/>
              <p:nvPr/>
            </p:nvCxnSpPr>
            <p:spPr>
              <a:xfrm>
                <a:off x="11268075" y="6235700"/>
                <a:ext cx="327931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爱设计-2-17">
                <a:extLst>
                  <a:ext uri="{FF2B5EF4-FFF2-40B4-BE49-F238E27FC236}">
                    <a16:creationId xmlns:a16="http://schemas.microsoft.com/office/drawing/2014/main" id="{24F16F53-C35B-1A2B-B5D8-A2B602DA8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61997" y="6057830"/>
                <a:ext cx="1368953" cy="24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December 20XX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48" name="爱设计-3">
            <a:extLst>
              <a:ext uri="{FF2B5EF4-FFF2-40B4-BE49-F238E27FC236}">
                <a16:creationId xmlns:a16="http://schemas.microsoft.com/office/drawing/2014/main" id="{6052FD3C-A81F-EAEA-D1DC-52F9640B9A1D}"/>
              </a:ext>
            </a:extLst>
          </p:cNvPr>
          <p:cNvSpPr/>
          <p:nvPr/>
        </p:nvSpPr>
        <p:spPr>
          <a:xfrm>
            <a:off x="698094" y="2560317"/>
            <a:ext cx="2424018" cy="3111035"/>
          </a:xfrm>
          <a:prstGeom prst="round1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9" name="爱设计-4">
            <a:extLst>
              <a:ext uri="{FF2B5EF4-FFF2-40B4-BE49-F238E27FC236}">
                <a16:creationId xmlns:a16="http://schemas.microsoft.com/office/drawing/2014/main" id="{326E66C8-8B32-B7DA-7D73-547192BE9B00}"/>
              </a:ext>
            </a:extLst>
          </p:cNvPr>
          <p:cNvSpPr txBox="1"/>
          <p:nvPr/>
        </p:nvSpPr>
        <p:spPr>
          <a:xfrm>
            <a:off x="799388" y="3833164"/>
            <a:ext cx="2128882" cy="9518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50" name="爱设计-5">
            <a:extLst>
              <a:ext uri="{FF2B5EF4-FFF2-40B4-BE49-F238E27FC236}">
                <a16:creationId xmlns:a16="http://schemas.microsoft.com/office/drawing/2014/main" id="{139734FF-22BA-FD06-A50D-125400010971}"/>
              </a:ext>
            </a:extLst>
          </p:cNvPr>
          <p:cNvSpPr txBox="1"/>
          <p:nvPr/>
        </p:nvSpPr>
        <p:spPr>
          <a:xfrm>
            <a:off x="795223" y="4698989"/>
            <a:ext cx="2228298" cy="4677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Intelligent flow of content</a:t>
            </a:r>
          </a:p>
        </p:txBody>
      </p:sp>
      <p:sp>
        <p:nvSpPr>
          <p:cNvPr id="51" name="爱设计-6">
            <a:extLst>
              <a:ext uri="{FF2B5EF4-FFF2-40B4-BE49-F238E27FC236}">
                <a16:creationId xmlns:a16="http://schemas.microsoft.com/office/drawing/2014/main" id="{7F93A672-D44F-94C9-4EBA-340CAD932B30}"/>
              </a:ext>
            </a:extLst>
          </p:cNvPr>
          <p:cNvSpPr/>
          <p:nvPr/>
        </p:nvSpPr>
        <p:spPr>
          <a:xfrm>
            <a:off x="1552336" y="2985002"/>
            <a:ext cx="715534" cy="698416"/>
          </a:xfrm>
          <a:prstGeom prst="round1Rect">
            <a:avLst/>
          </a:prstGeom>
          <a:solidFill>
            <a:schemeClr val="accent1">
              <a:alpha val="2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52" name="爱设计-7">
            <a:extLst>
              <a:ext uri="{FF2B5EF4-FFF2-40B4-BE49-F238E27FC236}">
                <a16:creationId xmlns:a16="http://schemas.microsoft.com/office/drawing/2014/main" id="{41A29899-A2FF-FCD6-94FB-6642003D3E31}"/>
              </a:ext>
            </a:extLst>
          </p:cNvPr>
          <p:cNvSpPr/>
          <p:nvPr/>
        </p:nvSpPr>
        <p:spPr>
          <a:xfrm>
            <a:off x="1607419" y="3038767"/>
            <a:ext cx="605368" cy="590886"/>
          </a:xfrm>
          <a:prstGeom prst="round1Rect">
            <a:avLst/>
          </a:prstGeom>
          <a:gradFill>
            <a:gsLst>
              <a:gs pos="0">
                <a:schemeClr val="accent1">
                  <a:lumMod val="85000"/>
                  <a:lumOff val="15000"/>
                </a:schemeClr>
              </a:gs>
              <a:gs pos="83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3" name="爱设计-8">
            <a:extLst>
              <a:ext uri="{FF2B5EF4-FFF2-40B4-BE49-F238E27FC236}">
                <a16:creationId xmlns:a16="http://schemas.microsoft.com/office/drawing/2014/main" id="{A6F44132-F72A-F5BC-A32B-597C1E041814}"/>
              </a:ext>
            </a:extLst>
          </p:cNvPr>
          <p:cNvSpPr/>
          <p:nvPr/>
        </p:nvSpPr>
        <p:spPr>
          <a:xfrm>
            <a:off x="1727780" y="3163056"/>
            <a:ext cx="363184" cy="342309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4" name="爱设计-9">
            <a:extLst>
              <a:ext uri="{FF2B5EF4-FFF2-40B4-BE49-F238E27FC236}">
                <a16:creationId xmlns:a16="http://schemas.microsoft.com/office/drawing/2014/main" id="{3F0DD820-3162-7CF9-F4F6-247ECE5F7418}"/>
              </a:ext>
            </a:extLst>
          </p:cNvPr>
          <p:cNvSpPr/>
          <p:nvPr/>
        </p:nvSpPr>
        <p:spPr>
          <a:xfrm>
            <a:off x="3412272" y="2560317"/>
            <a:ext cx="2424018" cy="3111035"/>
          </a:xfrm>
          <a:prstGeom prst="round1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5" name="爱设计-10">
            <a:extLst>
              <a:ext uri="{FF2B5EF4-FFF2-40B4-BE49-F238E27FC236}">
                <a16:creationId xmlns:a16="http://schemas.microsoft.com/office/drawing/2014/main" id="{C2023E0E-82E2-4A5D-0450-9CF493FB0D17}"/>
              </a:ext>
            </a:extLst>
          </p:cNvPr>
          <p:cNvSpPr txBox="1"/>
          <p:nvPr/>
        </p:nvSpPr>
        <p:spPr>
          <a:xfrm>
            <a:off x="3513566" y="3833164"/>
            <a:ext cx="2128882" cy="9518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56" name="爱设计-11">
            <a:extLst>
              <a:ext uri="{FF2B5EF4-FFF2-40B4-BE49-F238E27FC236}">
                <a16:creationId xmlns:a16="http://schemas.microsoft.com/office/drawing/2014/main" id="{BE6B726E-1492-B189-319D-0F70D777128B}"/>
              </a:ext>
            </a:extLst>
          </p:cNvPr>
          <p:cNvSpPr txBox="1"/>
          <p:nvPr/>
        </p:nvSpPr>
        <p:spPr>
          <a:xfrm>
            <a:off x="3412272" y="4698989"/>
            <a:ext cx="2422556" cy="4677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Digital asset Management</a:t>
            </a:r>
          </a:p>
        </p:txBody>
      </p:sp>
      <p:sp>
        <p:nvSpPr>
          <p:cNvPr id="57" name="爱设计-12">
            <a:extLst>
              <a:ext uri="{FF2B5EF4-FFF2-40B4-BE49-F238E27FC236}">
                <a16:creationId xmlns:a16="http://schemas.microsoft.com/office/drawing/2014/main" id="{22109999-96C8-B4DD-0B3B-B72A70750077}"/>
              </a:ext>
            </a:extLst>
          </p:cNvPr>
          <p:cNvSpPr/>
          <p:nvPr/>
        </p:nvSpPr>
        <p:spPr>
          <a:xfrm>
            <a:off x="4266514" y="2985002"/>
            <a:ext cx="715534" cy="698416"/>
          </a:xfrm>
          <a:prstGeom prst="round1Rect">
            <a:avLst/>
          </a:prstGeom>
          <a:solidFill>
            <a:schemeClr val="accent1">
              <a:alpha val="2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58" name="爱设计-13">
            <a:extLst>
              <a:ext uri="{FF2B5EF4-FFF2-40B4-BE49-F238E27FC236}">
                <a16:creationId xmlns:a16="http://schemas.microsoft.com/office/drawing/2014/main" id="{385E11D0-CAFA-DA38-30EC-D6F4BCE5B2E8}"/>
              </a:ext>
            </a:extLst>
          </p:cNvPr>
          <p:cNvSpPr/>
          <p:nvPr/>
        </p:nvSpPr>
        <p:spPr>
          <a:xfrm>
            <a:off x="4321597" y="3038767"/>
            <a:ext cx="605368" cy="590886"/>
          </a:xfrm>
          <a:prstGeom prst="round1Rect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83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9" name="爱设计-14">
            <a:extLst>
              <a:ext uri="{FF2B5EF4-FFF2-40B4-BE49-F238E27FC236}">
                <a16:creationId xmlns:a16="http://schemas.microsoft.com/office/drawing/2014/main" id="{FA7CFECE-5666-081C-D1D5-49DBB9435CDE}"/>
              </a:ext>
            </a:extLst>
          </p:cNvPr>
          <p:cNvSpPr/>
          <p:nvPr/>
        </p:nvSpPr>
        <p:spPr>
          <a:xfrm>
            <a:off x="4441958" y="3158477"/>
            <a:ext cx="363184" cy="351466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0" name="爱设计-15">
            <a:extLst>
              <a:ext uri="{FF2B5EF4-FFF2-40B4-BE49-F238E27FC236}">
                <a16:creationId xmlns:a16="http://schemas.microsoft.com/office/drawing/2014/main" id="{C513DB62-4723-4E09-EEC3-6B3332A03B04}"/>
              </a:ext>
            </a:extLst>
          </p:cNvPr>
          <p:cNvSpPr/>
          <p:nvPr/>
        </p:nvSpPr>
        <p:spPr>
          <a:xfrm>
            <a:off x="6126450" y="1849409"/>
            <a:ext cx="2424018" cy="3821943"/>
          </a:xfrm>
          <a:prstGeom prst="round1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1" name="爱设计-16">
            <a:extLst>
              <a:ext uri="{FF2B5EF4-FFF2-40B4-BE49-F238E27FC236}">
                <a16:creationId xmlns:a16="http://schemas.microsoft.com/office/drawing/2014/main" id="{FE1F7208-8BDD-1BC2-CEC0-26017C5F17BE}"/>
              </a:ext>
            </a:extLst>
          </p:cNvPr>
          <p:cNvSpPr txBox="1"/>
          <p:nvPr/>
        </p:nvSpPr>
        <p:spPr>
          <a:xfrm>
            <a:off x="6227744" y="3833164"/>
            <a:ext cx="2128882" cy="9518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62" name="爱设计-17">
            <a:extLst>
              <a:ext uri="{FF2B5EF4-FFF2-40B4-BE49-F238E27FC236}">
                <a16:creationId xmlns:a16="http://schemas.microsoft.com/office/drawing/2014/main" id="{386B4730-4A22-959D-4FED-EEE71B48A8B2}"/>
              </a:ext>
            </a:extLst>
          </p:cNvPr>
          <p:cNvSpPr txBox="1"/>
          <p:nvPr/>
        </p:nvSpPr>
        <p:spPr>
          <a:xfrm>
            <a:off x="6223579" y="4698989"/>
            <a:ext cx="2228298" cy="4677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Brand building and communication</a:t>
            </a:r>
          </a:p>
        </p:txBody>
      </p:sp>
      <p:sp>
        <p:nvSpPr>
          <p:cNvPr id="63" name="爱设计-18">
            <a:extLst>
              <a:ext uri="{FF2B5EF4-FFF2-40B4-BE49-F238E27FC236}">
                <a16:creationId xmlns:a16="http://schemas.microsoft.com/office/drawing/2014/main" id="{2968392F-39AB-059D-A657-95ED21B25A90}"/>
              </a:ext>
            </a:extLst>
          </p:cNvPr>
          <p:cNvSpPr/>
          <p:nvPr/>
        </p:nvSpPr>
        <p:spPr>
          <a:xfrm>
            <a:off x="6980692" y="2985002"/>
            <a:ext cx="715534" cy="698416"/>
          </a:xfrm>
          <a:prstGeom prst="round1Rect">
            <a:avLst/>
          </a:prstGeom>
          <a:solidFill>
            <a:schemeClr val="bg1">
              <a:alpha val="2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64" name="爱设计-19">
            <a:extLst>
              <a:ext uri="{FF2B5EF4-FFF2-40B4-BE49-F238E27FC236}">
                <a16:creationId xmlns:a16="http://schemas.microsoft.com/office/drawing/2014/main" id="{A880951C-AA4E-51B4-F795-7D974CA48D24}"/>
              </a:ext>
            </a:extLst>
          </p:cNvPr>
          <p:cNvSpPr/>
          <p:nvPr/>
        </p:nvSpPr>
        <p:spPr>
          <a:xfrm>
            <a:off x="7035775" y="3038767"/>
            <a:ext cx="605368" cy="590886"/>
          </a:xfrm>
          <a:prstGeom prst="round1Rect">
            <a:avLst/>
          </a:prstGeom>
          <a:solidFill>
            <a:schemeClr val="lt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5" name="爱设计-20">
            <a:extLst>
              <a:ext uri="{FF2B5EF4-FFF2-40B4-BE49-F238E27FC236}">
                <a16:creationId xmlns:a16="http://schemas.microsoft.com/office/drawing/2014/main" id="{A1286662-05FF-B9FE-6D01-B0186853533B}"/>
              </a:ext>
            </a:extLst>
          </p:cNvPr>
          <p:cNvSpPr/>
          <p:nvPr/>
        </p:nvSpPr>
        <p:spPr>
          <a:xfrm>
            <a:off x="7156136" y="3166225"/>
            <a:ext cx="363184" cy="335970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66" name="爱设计-21">
            <a:extLst>
              <a:ext uri="{FF2B5EF4-FFF2-40B4-BE49-F238E27FC236}">
                <a16:creationId xmlns:a16="http://schemas.microsoft.com/office/drawing/2014/main" id="{AE726878-26C5-C862-B99C-5664B686A1AF}"/>
              </a:ext>
            </a:extLst>
          </p:cNvPr>
          <p:cNvSpPr/>
          <p:nvPr/>
        </p:nvSpPr>
        <p:spPr>
          <a:xfrm>
            <a:off x="8840628" y="2560317"/>
            <a:ext cx="2424018" cy="3111035"/>
          </a:xfrm>
          <a:prstGeom prst="round1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7" name="爱设计-22">
            <a:extLst>
              <a:ext uri="{FF2B5EF4-FFF2-40B4-BE49-F238E27FC236}">
                <a16:creationId xmlns:a16="http://schemas.microsoft.com/office/drawing/2014/main" id="{0B5206CE-3AE0-89A9-F76F-7B6E802D70C2}"/>
              </a:ext>
            </a:extLst>
          </p:cNvPr>
          <p:cNvSpPr txBox="1"/>
          <p:nvPr/>
        </p:nvSpPr>
        <p:spPr>
          <a:xfrm>
            <a:off x="8941922" y="3833164"/>
            <a:ext cx="2128882" cy="9518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68" name="爱设计-23">
            <a:extLst>
              <a:ext uri="{FF2B5EF4-FFF2-40B4-BE49-F238E27FC236}">
                <a16:creationId xmlns:a16="http://schemas.microsoft.com/office/drawing/2014/main" id="{2E26747B-B240-1222-506A-D4EBBB7FD4E3}"/>
              </a:ext>
            </a:extLst>
          </p:cNvPr>
          <p:cNvSpPr txBox="1"/>
          <p:nvPr/>
        </p:nvSpPr>
        <p:spPr>
          <a:xfrm>
            <a:off x="8937757" y="4698989"/>
            <a:ext cx="2228298" cy="46775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Full marketing to get customers</a:t>
            </a:r>
          </a:p>
        </p:txBody>
      </p:sp>
      <p:sp>
        <p:nvSpPr>
          <p:cNvPr id="69" name="爱设计-24">
            <a:extLst>
              <a:ext uri="{FF2B5EF4-FFF2-40B4-BE49-F238E27FC236}">
                <a16:creationId xmlns:a16="http://schemas.microsoft.com/office/drawing/2014/main" id="{38A9E9FD-DF9F-C6C9-FAF3-F5FF3443C7C1}"/>
              </a:ext>
            </a:extLst>
          </p:cNvPr>
          <p:cNvSpPr/>
          <p:nvPr/>
        </p:nvSpPr>
        <p:spPr>
          <a:xfrm>
            <a:off x="9694870" y="2985002"/>
            <a:ext cx="715534" cy="698416"/>
          </a:xfrm>
          <a:prstGeom prst="round1Rect">
            <a:avLst/>
          </a:prstGeom>
          <a:solidFill>
            <a:schemeClr val="accent1">
              <a:alpha val="2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L" panose="00020600040101010101" pitchFamily="18" charset="-122"/>
              <a:ea typeface="OPPOSans L" panose="00020600040101010101" pitchFamily="18" charset="-122"/>
              <a:cs typeface="+mn-cs"/>
            </a:endParaRPr>
          </a:p>
        </p:txBody>
      </p:sp>
      <p:sp>
        <p:nvSpPr>
          <p:cNvPr id="70" name="爱设计-25">
            <a:extLst>
              <a:ext uri="{FF2B5EF4-FFF2-40B4-BE49-F238E27FC236}">
                <a16:creationId xmlns:a16="http://schemas.microsoft.com/office/drawing/2014/main" id="{71D54441-A3D8-DF85-10C0-F875EF06A457}"/>
              </a:ext>
            </a:extLst>
          </p:cNvPr>
          <p:cNvSpPr/>
          <p:nvPr/>
        </p:nvSpPr>
        <p:spPr>
          <a:xfrm>
            <a:off x="9749953" y="3038767"/>
            <a:ext cx="605368" cy="590886"/>
          </a:xfrm>
          <a:prstGeom prst="round1Rect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83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prstClr val="white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1" name="爱设计-26">
            <a:extLst>
              <a:ext uri="{FF2B5EF4-FFF2-40B4-BE49-F238E27FC236}">
                <a16:creationId xmlns:a16="http://schemas.microsoft.com/office/drawing/2014/main" id="{9C2609EF-D794-D471-5C18-7051976595F7}"/>
              </a:ext>
            </a:extLst>
          </p:cNvPr>
          <p:cNvSpPr/>
          <p:nvPr/>
        </p:nvSpPr>
        <p:spPr>
          <a:xfrm>
            <a:off x="9870314" y="3169575"/>
            <a:ext cx="363184" cy="329268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0629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爱设计-1">
            <a:extLst>
              <a:ext uri="{FF2B5EF4-FFF2-40B4-BE49-F238E27FC236}">
                <a16:creationId xmlns:a16="http://schemas.microsoft.com/office/drawing/2014/main" id="{30A80A0F-0A24-AE0A-10D4-5F0B10E6AF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" t="9" r="156" b="88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爱设计-2">
            <a:extLst>
              <a:ext uri="{FF2B5EF4-FFF2-40B4-BE49-F238E27FC236}">
                <a16:creationId xmlns:a16="http://schemas.microsoft.com/office/drawing/2014/main" id="{C22E2273-15FF-C80A-696A-2EB64309D8B0}"/>
              </a:ext>
            </a:extLst>
          </p:cNvPr>
          <p:cNvGrpSpPr/>
          <p:nvPr/>
        </p:nvGrpSpPr>
        <p:grpSpPr>
          <a:xfrm>
            <a:off x="557834" y="382507"/>
            <a:ext cx="11173116" cy="6258171"/>
            <a:chOff x="557834" y="382507"/>
            <a:chExt cx="11173116" cy="6258171"/>
          </a:xfrm>
        </p:grpSpPr>
        <p:grpSp>
          <p:nvGrpSpPr>
            <p:cNvPr id="4" name="爱设计-2">
              <a:extLst>
                <a:ext uri="{FF2B5EF4-FFF2-40B4-BE49-F238E27FC236}">
                  <a16:creationId xmlns:a16="http://schemas.microsoft.com/office/drawing/2014/main" id="{08B04DED-1E03-8A88-EAA5-296DA9150D3F}"/>
                </a:ext>
              </a:extLst>
            </p:cNvPr>
            <p:cNvGrpSpPr/>
            <p:nvPr/>
          </p:nvGrpSpPr>
          <p:grpSpPr>
            <a:xfrm>
              <a:off x="685961" y="382507"/>
              <a:ext cx="398687" cy="58550"/>
              <a:chOff x="419261" y="513811"/>
              <a:chExt cx="398687" cy="58550"/>
            </a:xfrm>
          </p:grpSpPr>
          <p:sp>
            <p:nvSpPr>
              <p:cNvPr id="5" name="爱设计-2-1">
                <a:extLst>
                  <a:ext uri="{FF2B5EF4-FFF2-40B4-BE49-F238E27FC236}">
                    <a16:creationId xmlns:a16="http://schemas.microsoft.com/office/drawing/2014/main" id="{C4AA07C6-AB86-59D0-05B7-836804697336}"/>
                  </a:ext>
                </a:extLst>
              </p:cNvPr>
              <p:cNvSpPr/>
              <p:nvPr/>
            </p:nvSpPr>
            <p:spPr>
              <a:xfrm>
                <a:off x="759398" y="513811"/>
                <a:ext cx="58550" cy="5855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9C31ABC6-B291-6BD1-F429-C19CA028907E}"/>
                  </a:ext>
                </a:extLst>
              </p:cNvPr>
              <p:cNvSpPr/>
              <p:nvPr/>
            </p:nvSpPr>
            <p:spPr>
              <a:xfrm>
                <a:off x="646019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0EAE565E-0D78-7C56-B821-6144A0DBEE30}"/>
                  </a:ext>
                </a:extLst>
              </p:cNvPr>
              <p:cNvSpPr/>
              <p:nvPr/>
            </p:nvSpPr>
            <p:spPr>
              <a:xfrm>
                <a:off x="532640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爱设计-2-4">
                <a:extLst>
                  <a:ext uri="{FF2B5EF4-FFF2-40B4-BE49-F238E27FC236}">
                    <a16:creationId xmlns:a16="http://schemas.microsoft.com/office/drawing/2014/main" id="{2676A2D8-DEF1-C05E-4DA3-4B00CCAA3B1B}"/>
                  </a:ext>
                </a:extLst>
              </p:cNvPr>
              <p:cNvSpPr/>
              <p:nvPr/>
            </p:nvSpPr>
            <p:spPr>
              <a:xfrm>
                <a:off x="419261" y="513811"/>
                <a:ext cx="58550" cy="58550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爱设计-3">
              <a:extLst>
                <a:ext uri="{FF2B5EF4-FFF2-40B4-BE49-F238E27FC236}">
                  <a16:creationId xmlns:a16="http://schemas.microsoft.com/office/drawing/2014/main" id="{CF483713-60E8-1AC8-3F8C-4DE7EDB0BA18}"/>
                </a:ext>
              </a:extLst>
            </p:cNvPr>
            <p:cNvGrpSpPr/>
            <p:nvPr/>
          </p:nvGrpSpPr>
          <p:grpSpPr>
            <a:xfrm>
              <a:off x="557834" y="512941"/>
              <a:ext cx="7242256" cy="795457"/>
              <a:chOff x="557834" y="512941"/>
              <a:chExt cx="7242256" cy="795457"/>
            </a:xfrm>
          </p:grpSpPr>
          <p:sp>
            <p:nvSpPr>
              <p:cNvPr id="10" name="爱设计-2-5">
                <a:extLst>
                  <a:ext uri="{FF2B5EF4-FFF2-40B4-BE49-F238E27FC236}">
                    <a16:creationId xmlns:a16="http://schemas.microsoft.com/office/drawing/2014/main" id="{7531E651-2B80-018A-A890-B3A921406389}"/>
                  </a:ext>
                </a:extLst>
              </p:cNvPr>
              <p:cNvSpPr txBox="1"/>
              <p:nvPr/>
            </p:nvSpPr>
            <p:spPr>
              <a:xfrm>
                <a:off x="557834" y="512941"/>
                <a:ext cx="724225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编程</a:t>
                </a:r>
                <a:r>
                  <a:rPr lang="zh-CN" altLang="en-US" sz="3200" dirty="0">
                    <a:solidFill>
                      <a:schemeClr val="accent1"/>
                    </a:solidFill>
                    <a:latin typeface="+mj-ea"/>
                    <a:ea typeface="+mj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能做什么</a:t>
                </a:r>
              </a:p>
            </p:txBody>
          </p:sp>
          <p:sp>
            <p:nvSpPr>
              <p:cNvPr id="11" name="爱设计-2-6">
                <a:extLst>
                  <a:ext uri="{FF2B5EF4-FFF2-40B4-BE49-F238E27FC236}">
                    <a16:creationId xmlns:a16="http://schemas.microsoft.com/office/drawing/2014/main" id="{E18C7B13-58E3-265B-5029-FFB47FD83337}"/>
                  </a:ext>
                </a:extLst>
              </p:cNvPr>
              <p:cNvSpPr txBox="1"/>
              <p:nvPr/>
            </p:nvSpPr>
            <p:spPr>
              <a:xfrm>
                <a:off x="557834" y="1000621"/>
                <a:ext cx="256331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OPPOSans B" panose="00020600040101010101" pitchFamily="18" charset="-122"/>
                    <a:sym typeface="OPPOSans B" panose="00020600040101010101" pitchFamily="18" charset="-122"/>
                  </a:rPr>
                  <a:t>What Programming Can Do</a:t>
                </a:r>
              </a:p>
            </p:txBody>
          </p:sp>
        </p:grpSp>
        <p:grpSp>
          <p:nvGrpSpPr>
            <p:cNvPr id="12" name="爱设计-4">
              <a:extLst>
                <a:ext uri="{FF2B5EF4-FFF2-40B4-BE49-F238E27FC236}">
                  <a16:creationId xmlns:a16="http://schemas.microsoft.com/office/drawing/2014/main" id="{1181F919-7632-4935-9A0C-C92FD1A42049}"/>
                </a:ext>
              </a:extLst>
            </p:cNvPr>
            <p:cNvGrpSpPr/>
            <p:nvPr/>
          </p:nvGrpSpPr>
          <p:grpSpPr>
            <a:xfrm>
              <a:off x="10666246" y="565245"/>
              <a:ext cx="852654" cy="650177"/>
              <a:chOff x="10539246" y="468403"/>
              <a:chExt cx="979654" cy="747019"/>
            </a:xfrm>
            <a:solidFill>
              <a:schemeClr val="accent1"/>
            </a:solidFill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852E6576-12C6-B82A-3462-7976689C2331}"/>
                  </a:ext>
                </a:extLst>
              </p:cNvPr>
              <p:cNvGrpSpPr/>
              <p:nvPr/>
            </p:nvGrpSpPr>
            <p:grpSpPr>
              <a:xfrm>
                <a:off x="10539246" y="1093083"/>
                <a:ext cx="979654" cy="122339"/>
                <a:chOff x="10273028" y="1093083"/>
                <a:chExt cx="979654" cy="122339"/>
              </a:xfrm>
              <a:grpFill/>
            </p:grpSpPr>
            <p:sp>
              <p:nvSpPr>
                <p:cNvPr id="15" name="爱设计-2-7">
                  <a:extLst>
                    <a:ext uri="{FF2B5EF4-FFF2-40B4-BE49-F238E27FC236}">
                      <a16:creationId xmlns:a16="http://schemas.microsoft.com/office/drawing/2014/main" id="{C5C82EC4-DC96-A239-F336-3995FE60C0FF}"/>
                    </a:ext>
                  </a:extLst>
                </p:cNvPr>
                <p:cNvSpPr/>
                <p:nvPr/>
              </p:nvSpPr>
              <p:spPr>
                <a:xfrm>
                  <a:off x="10373640" y="1094110"/>
                  <a:ext cx="119414" cy="119413"/>
                </a:xfrm>
                <a:custGeom>
                  <a:avLst/>
                  <a:gdLst>
                    <a:gd name="connsiteX0" fmla="*/ 74486 w 149733"/>
                    <a:gd name="connsiteY0" fmla="*/ 149732 h 149732"/>
                    <a:gd name="connsiteX1" fmla="*/ 1 w 149733"/>
                    <a:gd name="connsiteY1" fmla="*/ 74486 h 149732"/>
                    <a:gd name="connsiteX2" fmla="*/ 75248 w 149733"/>
                    <a:gd name="connsiteY2" fmla="*/ 1 h 149732"/>
                    <a:gd name="connsiteX3" fmla="*/ 149733 w 149733"/>
                    <a:gd name="connsiteY3" fmla="*/ 74866 h 149732"/>
                    <a:gd name="connsiteX4" fmla="*/ 74868 w 149733"/>
                    <a:gd name="connsiteY4" fmla="*/ 149733 h 149732"/>
                    <a:gd name="connsiteX5" fmla="*/ 74486 w 149733"/>
                    <a:gd name="connsiteY5" fmla="*/ 149732 h 149732"/>
                    <a:gd name="connsiteX6" fmla="*/ 74486 w 149733"/>
                    <a:gd name="connsiteY6" fmla="*/ 25907 h 149732"/>
                    <a:gd name="connsiteX7" fmla="*/ 24956 w 149733"/>
                    <a:gd name="connsiteY7" fmla="*/ 75247 h 149732"/>
                    <a:gd name="connsiteX8" fmla="*/ 74295 w 149733"/>
                    <a:gd name="connsiteY8" fmla="*/ 124776 h 149732"/>
                    <a:gd name="connsiteX9" fmla="*/ 123825 w 149733"/>
                    <a:gd name="connsiteY9" fmla="*/ 75437 h 149732"/>
                    <a:gd name="connsiteX10" fmla="*/ 123825 w 149733"/>
                    <a:gd name="connsiteY10" fmla="*/ 75247 h 149732"/>
                    <a:gd name="connsiteX11" fmla="*/ 74677 w 149733"/>
                    <a:gd name="connsiteY11" fmla="*/ 25527 h 149732"/>
                    <a:gd name="connsiteX12" fmla="*/ 74486 w 149733"/>
                    <a:gd name="connsiteY12" fmla="*/ 25526 h 14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733" h="149732">
                      <a:moveTo>
                        <a:pt x="74486" y="149732"/>
                      </a:moveTo>
                      <a:cubicBezTo>
                        <a:pt x="33138" y="149522"/>
                        <a:pt x="-209" y="115833"/>
                        <a:pt x="1" y="74486"/>
                      </a:cubicBezTo>
                      <a:cubicBezTo>
                        <a:pt x="211" y="33138"/>
                        <a:pt x="33900" y="-209"/>
                        <a:pt x="75248" y="1"/>
                      </a:cubicBezTo>
                      <a:cubicBezTo>
                        <a:pt x="116446" y="211"/>
                        <a:pt x="149733" y="33667"/>
                        <a:pt x="149733" y="74866"/>
                      </a:cubicBezTo>
                      <a:cubicBezTo>
                        <a:pt x="149734" y="116213"/>
                        <a:pt x="116215" y="149732"/>
                        <a:pt x="74868" y="149733"/>
                      </a:cubicBezTo>
                      <a:cubicBezTo>
                        <a:pt x="74740" y="149733"/>
                        <a:pt x="74613" y="149733"/>
                        <a:pt x="74486" y="149732"/>
                      </a:cubicBezTo>
                      <a:close/>
                      <a:moveTo>
                        <a:pt x="74486" y="25907"/>
                      </a:moveTo>
                      <a:cubicBezTo>
                        <a:pt x="47184" y="25855"/>
                        <a:pt x="25008" y="47945"/>
                        <a:pt x="24956" y="75247"/>
                      </a:cubicBezTo>
                      <a:cubicBezTo>
                        <a:pt x="24903" y="102549"/>
                        <a:pt x="46993" y="124724"/>
                        <a:pt x="74295" y="124776"/>
                      </a:cubicBezTo>
                      <a:cubicBezTo>
                        <a:pt x="101597" y="124829"/>
                        <a:pt x="123772" y="102739"/>
                        <a:pt x="123825" y="75437"/>
                      </a:cubicBezTo>
                      <a:cubicBezTo>
                        <a:pt x="123825" y="75373"/>
                        <a:pt x="123825" y="75310"/>
                        <a:pt x="123825" y="75247"/>
                      </a:cubicBezTo>
                      <a:cubicBezTo>
                        <a:pt x="123983" y="47945"/>
                        <a:pt x="101979" y="25685"/>
                        <a:pt x="74677" y="25527"/>
                      </a:cubicBezTo>
                      <a:cubicBezTo>
                        <a:pt x="74613" y="25526"/>
                        <a:pt x="74549" y="25526"/>
                        <a:pt x="74486" y="255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6" name="爱设计-2-8">
                  <a:extLst>
                    <a:ext uri="{FF2B5EF4-FFF2-40B4-BE49-F238E27FC236}">
                      <a16:creationId xmlns:a16="http://schemas.microsoft.com/office/drawing/2014/main" id="{BE95371F-04B9-F7DD-A02B-6E55AA311C57}"/>
                    </a:ext>
                  </a:extLst>
                </p:cNvPr>
                <p:cNvSpPr/>
                <p:nvPr/>
              </p:nvSpPr>
              <p:spPr>
                <a:xfrm>
                  <a:off x="10617177" y="1096768"/>
                  <a:ext cx="95286" cy="115318"/>
                </a:xfrm>
                <a:custGeom>
                  <a:avLst/>
                  <a:gdLst>
                    <a:gd name="connsiteX0" fmla="*/ 93726 w 119479"/>
                    <a:gd name="connsiteY0" fmla="*/ 143732 h 144598"/>
                    <a:gd name="connsiteX1" fmla="*/ 88106 w 119479"/>
                    <a:gd name="connsiteY1" fmla="*/ 140113 h 144598"/>
                    <a:gd name="connsiteX2" fmla="*/ 68390 w 119479"/>
                    <a:gd name="connsiteY2" fmla="*/ 98870 h 144598"/>
                    <a:gd name="connsiteX3" fmla="*/ 62770 w 119479"/>
                    <a:gd name="connsiteY3" fmla="*/ 95345 h 144598"/>
                    <a:gd name="connsiteX4" fmla="*/ 31814 w 119479"/>
                    <a:gd name="connsiteY4" fmla="*/ 95345 h 144598"/>
                    <a:gd name="connsiteX5" fmla="*/ 25432 w 119479"/>
                    <a:gd name="connsiteY5" fmla="*/ 101536 h 144598"/>
                    <a:gd name="connsiteX6" fmla="*/ 25432 w 119479"/>
                    <a:gd name="connsiteY6" fmla="*/ 101632 h 144598"/>
                    <a:gd name="connsiteX7" fmla="*/ 25432 w 119479"/>
                    <a:gd name="connsiteY7" fmla="*/ 137351 h 144598"/>
                    <a:gd name="connsiteX8" fmla="*/ 19241 w 119479"/>
                    <a:gd name="connsiteY8" fmla="*/ 143732 h 144598"/>
                    <a:gd name="connsiteX9" fmla="*/ 19145 w 119479"/>
                    <a:gd name="connsiteY9" fmla="*/ 143732 h 144598"/>
                    <a:gd name="connsiteX10" fmla="*/ 6286 w 119479"/>
                    <a:gd name="connsiteY10" fmla="*/ 143732 h 144598"/>
                    <a:gd name="connsiteX11" fmla="*/ 0 w 119479"/>
                    <a:gd name="connsiteY11" fmla="*/ 137351 h 144598"/>
                    <a:gd name="connsiteX12" fmla="*/ 0 w 119479"/>
                    <a:gd name="connsiteY12" fmla="*/ 6287 h 144598"/>
                    <a:gd name="connsiteX13" fmla="*/ 6286 w 119479"/>
                    <a:gd name="connsiteY13" fmla="*/ 0 h 144598"/>
                    <a:gd name="connsiteX14" fmla="*/ 70485 w 119479"/>
                    <a:gd name="connsiteY14" fmla="*/ 0 h 144598"/>
                    <a:gd name="connsiteX15" fmla="*/ 104394 w 119479"/>
                    <a:gd name="connsiteY15" fmla="*/ 13335 h 144598"/>
                    <a:gd name="connsiteX16" fmla="*/ 119444 w 119479"/>
                    <a:gd name="connsiteY16" fmla="*/ 46006 h 144598"/>
                    <a:gd name="connsiteX17" fmla="*/ 96869 w 119479"/>
                    <a:gd name="connsiteY17" fmla="*/ 88392 h 144598"/>
                    <a:gd name="connsiteX18" fmla="*/ 94583 w 119479"/>
                    <a:gd name="connsiteY18" fmla="*/ 96298 h 144598"/>
                    <a:gd name="connsiteX19" fmla="*/ 113062 w 119479"/>
                    <a:gd name="connsiteY19" fmla="*/ 135065 h 144598"/>
                    <a:gd name="connsiteX20" fmla="*/ 110926 w 119479"/>
                    <a:gd name="connsiteY20" fmla="*/ 143695 h 144598"/>
                    <a:gd name="connsiteX21" fmla="*/ 107347 w 119479"/>
                    <a:gd name="connsiteY21" fmla="*/ 144590 h 144598"/>
                    <a:gd name="connsiteX22" fmla="*/ 31814 w 119479"/>
                    <a:gd name="connsiteY22" fmla="*/ 25813 h 144598"/>
                    <a:gd name="connsiteX23" fmla="*/ 25432 w 119479"/>
                    <a:gd name="connsiteY23" fmla="*/ 32003 h 144598"/>
                    <a:gd name="connsiteX24" fmla="*/ 25432 w 119479"/>
                    <a:gd name="connsiteY24" fmla="*/ 32099 h 144598"/>
                    <a:gd name="connsiteX25" fmla="*/ 25432 w 119479"/>
                    <a:gd name="connsiteY25" fmla="*/ 63246 h 144598"/>
                    <a:gd name="connsiteX26" fmla="*/ 31718 w 119479"/>
                    <a:gd name="connsiteY26" fmla="*/ 69533 h 144598"/>
                    <a:gd name="connsiteX27" fmla="*/ 31813 w 119479"/>
                    <a:gd name="connsiteY27" fmla="*/ 69533 h 144598"/>
                    <a:gd name="connsiteX28" fmla="*/ 70771 w 119479"/>
                    <a:gd name="connsiteY28" fmla="*/ 69533 h 144598"/>
                    <a:gd name="connsiteX29" fmla="*/ 93440 w 119479"/>
                    <a:gd name="connsiteY29" fmla="*/ 48387 h 144598"/>
                    <a:gd name="connsiteX30" fmla="*/ 72404 w 119479"/>
                    <a:gd name="connsiteY30" fmla="*/ 25826 h 144598"/>
                    <a:gd name="connsiteX31" fmla="*/ 71533 w 119479"/>
                    <a:gd name="connsiteY31" fmla="*/ 25813 h 144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479" h="144598">
                      <a:moveTo>
                        <a:pt x="93726" y="143732"/>
                      </a:moveTo>
                      <a:cubicBezTo>
                        <a:pt x="91313" y="143704"/>
                        <a:pt x="89130" y="142298"/>
                        <a:pt x="88106" y="140113"/>
                      </a:cubicBezTo>
                      <a:lnTo>
                        <a:pt x="68390" y="98870"/>
                      </a:lnTo>
                      <a:cubicBezTo>
                        <a:pt x="67357" y="96706"/>
                        <a:pt x="65167" y="95333"/>
                        <a:pt x="62770" y="95345"/>
                      </a:cubicBezTo>
                      <a:lnTo>
                        <a:pt x="31814" y="95345"/>
                      </a:lnTo>
                      <a:cubicBezTo>
                        <a:pt x="28342" y="95293"/>
                        <a:pt x="25485" y="98064"/>
                        <a:pt x="25432" y="101536"/>
                      </a:cubicBezTo>
                      <a:cubicBezTo>
                        <a:pt x="25432" y="101568"/>
                        <a:pt x="25432" y="101600"/>
                        <a:pt x="25432" y="101632"/>
                      </a:cubicBezTo>
                      <a:lnTo>
                        <a:pt x="25432" y="137351"/>
                      </a:lnTo>
                      <a:cubicBezTo>
                        <a:pt x="25484" y="140822"/>
                        <a:pt x="22713" y="143679"/>
                        <a:pt x="19241" y="143732"/>
                      </a:cubicBezTo>
                      <a:cubicBezTo>
                        <a:pt x="19209" y="143732"/>
                        <a:pt x="19177" y="143732"/>
                        <a:pt x="19145" y="143732"/>
                      </a:cubicBezTo>
                      <a:lnTo>
                        <a:pt x="6286" y="143732"/>
                      </a:lnTo>
                      <a:cubicBezTo>
                        <a:pt x="2799" y="143680"/>
                        <a:pt x="0" y="140838"/>
                        <a:pt x="0" y="137351"/>
                      </a:cubicBezTo>
                      <a:lnTo>
                        <a:pt x="0" y="6287"/>
                      </a:lnTo>
                      <a:cubicBezTo>
                        <a:pt x="51" y="2836"/>
                        <a:pt x="2836" y="51"/>
                        <a:pt x="6286" y="0"/>
                      </a:cubicBezTo>
                      <a:lnTo>
                        <a:pt x="70485" y="0"/>
                      </a:lnTo>
                      <a:cubicBezTo>
                        <a:pt x="83070" y="-15"/>
                        <a:pt x="95191" y="4751"/>
                        <a:pt x="104394" y="13335"/>
                      </a:cubicBezTo>
                      <a:cubicBezTo>
                        <a:pt x="113565" y="21784"/>
                        <a:pt x="118983" y="33545"/>
                        <a:pt x="119444" y="46006"/>
                      </a:cubicBezTo>
                      <a:cubicBezTo>
                        <a:pt x="120114" y="63172"/>
                        <a:pt x="111488" y="79369"/>
                        <a:pt x="96869" y="88392"/>
                      </a:cubicBezTo>
                      <a:cubicBezTo>
                        <a:pt x="94175" y="90038"/>
                        <a:pt x="93183" y="93468"/>
                        <a:pt x="94583" y="96298"/>
                      </a:cubicBezTo>
                      <a:lnTo>
                        <a:pt x="113062" y="135065"/>
                      </a:lnTo>
                      <a:cubicBezTo>
                        <a:pt x="114855" y="138037"/>
                        <a:pt x="113899" y="141901"/>
                        <a:pt x="110926" y="143695"/>
                      </a:cubicBezTo>
                      <a:cubicBezTo>
                        <a:pt x="109849" y="144344"/>
                        <a:pt x="108603" y="144656"/>
                        <a:pt x="107347" y="144590"/>
                      </a:cubicBezTo>
                      <a:close/>
                      <a:moveTo>
                        <a:pt x="31814" y="25813"/>
                      </a:moveTo>
                      <a:cubicBezTo>
                        <a:pt x="28342" y="25760"/>
                        <a:pt x="25485" y="28532"/>
                        <a:pt x="25432" y="32003"/>
                      </a:cubicBezTo>
                      <a:cubicBezTo>
                        <a:pt x="25432" y="32035"/>
                        <a:pt x="25432" y="32067"/>
                        <a:pt x="25432" y="32099"/>
                      </a:cubicBezTo>
                      <a:lnTo>
                        <a:pt x="25432" y="63246"/>
                      </a:lnTo>
                      <a:cubicBezTo>
                        <a:pt x="25431" y="66718"/>
                        <a:pt x="28246" y="69533"/>
                        <a:pt x="31718" y="69533"/>
                      </a:cubicBezTo>
                      <a:cubicBezTo>
                        <a:pt x="31749" y="69533"/>
                        <a:pt x="31781" y="69533"/>
                        <a:pt x="31813" y="69533"/>
                      </a:cubicBezTo>
                      <a:lnTo>
                        <a:pt x="70771" y="69533"/>
                      </a:lnTo>
                      <a:cubicBezTo>
                        <a:pt x="82756" y="69655"/>
                        <a:pt x="92730" y="60352"/>
                        <a:pt x="93440" y="48387"/>
                      </a:cubicBezTo>
                      <a:cubicBezTo>
                        <a:pt x="93861" y="36348"/>
                        <a:pt x="84443" y="26247"/>
                        <a:pt x="72404" y="25826"/>
                      </a:cubicBezTo>
                      <a:cubicBezTo>
                        <a:pt x="72113" y="25816"/>
                        <a:pt x="71823" y="25811"/>
                        <a:pt x="71533" y="258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7" name="爱设计-2-9">
                  <a:extLst>
                    <a:ext uri="{FF2B5EF4-FFF2-40B4-BE49-F238E27FC236}">
                      <a16:creationId xmlns:a16="http://schemas.microsoft.com/office/drawing/2014/main" id="{68F49798-42BB-53AC-9E9C-B6E8E2D005B1}"/>
                    </a:ext>
                  </a:extLst>
                </p:cNvPr>
                <p:cNvSpPr/>
                <p:nvPr/>
              </p:nvSpPr>
              <p:spPr>
                <a:xfrm>
                  <a:off x="10273028" y="1096768"/>
                  <a:ext cx="106346" cy="114628"/>
                </a:xfrm>
                <a:custGeom>
                  <a:avLst/>
                  <a:gdLst>
                    <a:gd name="connsiteX0" fmla="*/ 59960 w 133348"/>
                    <a:gd name="connsiteY0" fmla="*/ 143732 h 143732"/>
                    <a:gd name="connsiteX1" fmla="*/ 53673 w 133348"/>
                    <a:gd name="connsiteY1" fmla="*/ 137446 h 143732"/>
                    <a:gd name="connsiteX2" fmla="*/ 53673 w 133348"/>
                    <a:gd name="connsiteY2" fmla="*/ 85820 h 143732"/>
                    <a:gd name="connsiteX3" fmla="*/ 51959 w 133348"/>
                    <a:gd name="connsiteY3" fmla="*/ 80391 h 143732"/>
                    <a:gd name="connsiteX4" fmla="*/ 905 w 133348"/>
                    <a:gd name="connsiteY4" fmla="*/ 10001 h 143732"/>
                    <a:gd name="connsiteX5" fmla="*/ 3040 w 133348"/>
                    <a:gd name="connsiteY5" fmla="*/ 1371 h 143732"/>
                    <a:gd name="connsiteX6" fmla="*/ 5953 w 133348"/>
                    <a:gd name="connsiteY6" fmla="*/ 476 h 143732"/>
                    <a:gd name="connsiteX7" fmla="*/ 18716 w 133348"/>
                    <a:gd name="connsiteY7" fmla="*/ 476 h 143732"/>
                    <a:gd name="connsiteX8" fmla="*/ 23479 w 133348"/>
                    <a:gd name="connsiteY8" fmla="*/ 2667 h 143732"/>
                    <a:gd name="connsiteX9" fmla="*/ 61579 w 133348"/>
                    <a:gd name="connsiteY9" fmla="*/ 56483 h 143732"/>
                    <a:gd name="connsiteX10" fmla="*/ 66722 w 133348"/>
                    <a:gd name="connsiteY10" fmla="*/ 59055 h 143732"/>
                    <a:gd name="connsiteX11" fmla="*/ 71771 w 133348"/>
                    <a:gd name="connsiteY11" fmla="*/ 56483 h 143732"/>
                    <a:gd name="connsiteX12" fmla="*/ 109871 w 133348"/>
                    <a:gd name="connsiteY12" fmla="*/ 2667 h 143732"/>
                    <a:gd name="connsiteX13" fmla="*/ 115014 w 133348"/>
                    <a:gd name="connsiteY13" fmla="*/ 0 h 143732"/>
                    <a:gd name="connsiteX14" fmla="*/ 127397 w 133348"/>
                    <a:gd name="connsiteY14" fmla="*/ 0 h 143732"/>
                    <a:gd name="connsiteX15" fmla="*/ 133340 w 133348"/>
                    <a:gd name="connsiteY15" fmla="*/ 6612 h 143732"/>
                    <a:gd name="connsiteX16" fmla="*/ 132445 w 133348"/>
                    <a:gd name="connsiteY16" fmla="*/ 9525 h 143732"/>
                    <a:gd name="connsiteX17" fmla="*/ 81200 w 133348"/>
                    <a:gd name="connsiteY17" fmla="*/ 80391 h 143732"/>
                    <a:gd name="connsiteX18" fmla="*/ 79486 w 133348"/>
                    <a:gd name="connsiteY18" fmla="*/ 85820 h 143732"/>
                    <a:gd name="connsiteX19" fmla="*/ 79486 w 133348"/>
                    <a:gd name="connsiteY19" fmla="*/ 137446 h 143732"/>
                    <a:gd name="connsiteX20" fmla="*/ 73199 w 133348"/>
                    <a:gd name="connsiteY20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3348" h="143732">
                      <a:moveTo>
                        <a:pt x="59960" y="143732"/>
                      </a:moveTo>
                      <a:cubicBezTo>
                        <a:pt x="56509" y="143681"/>
                        <a:pt x="53724" y="140896"/>
                        <a:pt x="53673" y="137446"/>
                      </a:cubicBezTo>
                      <a:lnTo>
                        <a:pt x="53673" y="85820"/>
                      </a:lnTo>
                      <a:cubicBezTo>
                        <a:pt x="53708" y="83872"/>
                        <a:pt x="53106" y="81966"/>
                        <a:pt x="51959" y="80391"/>
                      </a:cubicBezTo>
                      <a:lnTo>
                        <a:pt x="905" y="10001"/>
                      </a:lnTo>
                      <a:cubicBezTo>
                        <a:pt x="-889" y="7028"/>
                        <a:pt x="67" y="3164"/>
                        <a:pt x="3040" y="1371"/>
                      </a:cubicBezTo>
                      <a:cubicBezTo>
                        <a:pt x="3923" y="838"/>
                        <a:pt x="4923" y="531"/>
                        <a:pt x="5953" y="476"/>
                      </a:cubicBezTo>
                      <a:lnTo>
                        <a:pt x="18716" y="476"/>
                      </a:lnTo>
                      <a:cubicBezTo>
                        <a:pt x="20547" y="478"/>
                        <a:pt x="22286" y="1278"/>
                        <a:pt x="23479" y="2667"/>
                      </a:cubicBezTo>
                      <a:lnTo>
                        <a:pt x="61579" y="56483"/>
                      </a:lnTo>
                      <a:cubicBezTo>
                        <a:pt x="62788" y="58108"/>
                        <a:pt x="64697" y="59063"/>
                        <a:pt x="66722" y="59055"/>
                      </a:cubicBezTo>
                      <a:cubicBezTo>
                        <a:pt x="68722" y="59063"/>
                        <a:pt x="70602" y="58105"/>
                        <a:pt x="71771" y="56483"/>
                      </a:cubicBezTo>
                      <a:lnTo>
                        <a:pt x="109871" y="2667"/>
                      </a:lnTo>
                      <a:cubicBezTo>
                        <a:pt x="111049" y="994"/>
                        <a:pt x="112968" y="-1"/>
                        <a:pt x="115014" y="0"/>
                      </a:cubicBezTo>
                      <a:lnTo>
                        <a:pt x="127397" y="0"/>
                      </a:lnTo>
                      <a:cubicBezTo>
                        <a:pt x="130864" y="185"/>
                        <a:pt x="133524" y="3145"/>
                        <a:pt x="133340" y="6612"/>
                      </a:cubicBezTo>
                      <a:cubicBezTo>
                        <a:pt x="133285" y="7642"/>
                        <a:pt x="132978" y="8642"/>
                        <a:pt x="132445" y="9525"/>
                      </a:cubicBezTo>
                      <a:lnTo>
                        <a:pt x="81200" y="80391"/>
                      </a:lnTo>
                      <a:cubicBezTo>
                        <a:pt x="80053" y="81966"/>
                        <a:pt x="79451" y="83872"/>
                        <a:pt x="79486" y="85820"/>
                      </a:cubicBezTo>
                      <a:lnTo>
                        <a:pt x="79486" y="137446"/>
                      </a:lnTo>
                      <a:cubicBezTo>
                        <a:pt x="79435" y="140896"/>
                        <a:pt x="76650" y="143681"/>
                        <a:pt x="73199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爱设计-2-10">
                  <a:extLst>
                    <a:ext uri="{FF2B5EF4-FFF2-40B4-BE49-F238E27FC236}">
                      <a16:creationId xmlns:a16="http://schemas.microsoft.com/office/drawing/2014/main" id="{E1043CEE-61A2-3AF8-6C90-627F1C2450E0}"/>
                    </a:ext>
                  </a:extLst>
                </p:cNvPr>
                <p:cNvSpPr/>
                <p:nvPr/>
              </p:nvSpPr>
              <p:spPr>
                <a:xfrm>
                  <a:off x="10501942" y="1096768"/>
                  <a:ext cx="105056" cy="114628"/>
                </a:xfrm>
                <a:custGeom>
                  <a:avLst/>
                  <a:gdLst>
                    <a:gd name="connsiteX0" fmla="*/ 65913 w 131730"/>
                    <a:gd name="connsiteY0" fmla="*/ 143732 h 143732"/>
                    <a:gd name="connsiteX1" fmla="*/ 0 w 131730"/>
                    <a:gd name="connsiteY1" fmla="*/ 77819 h 143732"/>
                    <a:gd name="connsiteX2" fmla="*/ 0 w 131730"/>
                    <a:gd name="connsiteY2" fmla="*/ 6287 h 143732"/>
                    <a:gd name="connsiteX3" fmla="*/ 6286 w 131730"/>
                    <a:gd name="connsiteY3" fmla="*/ 0 h 143732"/>
                    <a:gd name="connsiteX4" fmla="*/ 19431 w 131730"/>
                    <a:gd name="connsiteY4" fmla="*/ 0 h 143732"/>
                    <a:gd name="connsiteX5" fmla="*/ 25717 w 131730"/>
                    <a:gd name="connsiteY5" fmla="*/ 6287 h 143732"/>
                    <a:gd name="connsiteX6" fmla="*/ 25717 w 131730"/>
                    <a:gd name="connsiteY6" fmla="*/ 77343 h 143732"/>
                    <a:gd name="connsiteX7" fmla="*/ 63909 w 131730"/>
                    <a:gd name="connsiteY7" fmla="*/ 119447 h 143732"/>
                    <a:gd name="connsiteX8" fmla="*/ 106013 w 131730"/>
                    <a:gd name="connsiteY8" fmla="*/ 81255 h 143732"/>
                    <a:gd name="connsiteX9" fmla="*/ 106013 w 131730"/>
                    <a:gd name="connsiteY9" fmla="*/ 77343 h 143732"/>
                    <a:gd name="connsiteX10" fmla="*/ 106013 w 131730"/>
                    <a:gd name="connsiteY10" fmla="*/ 6287 h 143732"/>
                    <a:gd name="connsiteX11" fmla="*/ 112300 w 131730"/>
                    <a:gd name="connsiteY11" fmla="*/ 0 h 143732"/>
                    <a:gd name="connsiteX12" fmla="*/ 125444 w 131730"/>
                    <a:gd name="connsiteY12" fmla="*/ 0 h 143732"/>
                    <a:gd name="connsiteX13" fmla="*/ 131731 w 131730"/>
                    <a:gd name="connsiteY13" fmla="*/ 6287 h 143732"/>
                    <a:gd name="connsiteX14" fmla="*/ 131731 w 131730"/>
                    <a:gd name="connsiteY14" fmla="*/ 77819 h 143732"/>
                    <a:gd name="connsiteX15" fmla="*/ 66008 w 131730"/>
                    <a:gd name="connsiteY15" fmla="*/ 143732 h 143732"/>
                    <a:gd name="connsiteX16" fmla="*/ 65913 w 131730"/>
                    <a:gd name="connsiteY16" fmla="*/ 143732 h 143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1730" h="143732">
                      <a:moveTo>
                        <a:pt x="65913" y="143732"/>
                      </a:moveTo>
                      <a:cubicBezTo>
                        <a:pt x="29510" y="143732"/>
                        <a:pt x="0" y="114222"/>
                        <a:pt x="0" y="77819"/>
                      </a:cubicBezTo>
                      <a:lnTo>
                        <a:pt x="0" y="6287"/>
                      </a:lnTo>
                      <a:cubicBezTo>
                        <a:pt x="0" y="2815"/>
                        <a:pt x="2815" y="0"/>
                        <a:pt x="6286" y="0"/>
                      </a:cubicBezTo>
                      <a:lnTo>
                        <a:pt x="19431" y="0"/>
                      </a:lnTo>
                      <a:cubicBezTo>
                        <a:pt x="22903" y="0"/>
                        <a:pt x="25717" y="2815"/>
                        <a:pt x="25717" y="6287"/>
                      </a:cubicBezTo>
                      <a:lnTo>
                        <a:pt x="25717" y="77343"/>
                      </a:lnTo>
                      <a:cubicBezTo>
                        <a:pt x="24637" y="99516"/>
                        <a:pt x="41736" y="118367"/>
                        <a:pt x="63909" y="119447"/>
                      </a:cubicBezTo>
                      <a:cubicBezTo>
                        <a:pt x="86082" y="120527"/>
                        <a:pt x="104933" y="103428"/>
                        <a:pt x="106013" y="81255"/>
                      </a:cubicBezTo>
                      <a:cubicBezTo>
                        <a:pt x="106077" y="79952"/>
                        <a:pt x="106077" y="78646"/>
                        <a:pt x="106013" y="77343"/>
                      </a:cubicBezTo>
                      <a:lnTo>
                        <a:pt x="106013" y="6287"/>
                      </a:lnTo>
                      <a:cubicBezTo>
                        <a:pt x="106064" y="2836"/>
                        <a:pt x="108849" y="51"/>
                        <a:pt x="112300" y="0"/>
                      </a:cubicBezTo>
                      <a:lnTo>
                        <a:pt x="125444" y="0"/>
                      </a:lnTo>
                      <a:cubicBezTo>
                        <a:pt x="128916" y="0"/>
                        <a:pt x="131731" y="2815"/>
                        <a:pt x="131731" y="6287"/>
                      </a:cubicBezTo>
                      <a:lnTo>
                        <a:pt x="131731" y="77819"/>
                      </a:lnTo>
                      <a:cubicBezTo>
                        <a:pt x="131783" y="114169"/>
                        <a:pt x="102358" y="143680"/>
                        <a:pt x="66008" y="143732"/>
                      </a:cubicBezTo>
                      <a:cubicBezTo>
                        <a:pt x="65977" y="143732"/>
                        <a:pt x="65945" y="143732"/>
                        <a:pt x="65913" y="1437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9" name="爱设计-2-11">
                  <a:extLst>
                    <a:ext uri="{FF2B5EF4-FFF2-40B4-BE49-F238E27FC236}">
                      <a16:creationId xmlns:a16="http://schemas.microsoft.com/office/drawing/2014/main" id="{CD9D67D8-2CA8-7F67-9392-342954FE037D}"/>
                    </a:ext>
                  </a:extLst>
                </p:cNvPr>
                <p:cNvSpPr/>
                <p:nvPr/>
              </p:nvSpPr>
              <p:spPr>
                <a:xfrm>
                  <a:off x="10782851" y="1095780"/>
                  <a:ext cx="93055" cy="116375"/>
                </a:xfrm>
                <a:custGeom>
                  <a:avLst/>
                  <a:gdLst>
                    <a:gd name="connsiteX0" fmla="*/ 6287 w 116682"/>
                    <a:gd name="connsiteY0" fmla="*/ 145923 h 145923"/>
                    <a:gd name="connsiteX1" fmla="*/ 1 w 116682"/>
                    <a:gd name="connsiteY1" fmla="*/ 139829 h 145923"/>
                    <a:gd name="connsiteX2" fmla="*/ 1 w 116682"/>
                    <a:gd name="connsiteY2" fmla="*/ 139637 h 145923"/>
                    <a:gd name="connsiteX3" fmla="*/ 1 w 116682"/>
                    <a:gd name="connsiteY3" fmla="*/ 6287 h 145923"/>
                    <a:gd name="connsiteX4" fmla="*/ 6287 w 116682"/>
                    <a:gd name="connsiteY4" fmla="*/ 0 h 145923"/>
                    <a:gd name="connsiteX5" fmla="*/ 20003 w 116682"/>
                    <a:gd name="connsiteY5" fmla="*/ 0 h 145923"/>
                    <a:gd name="connsiteX6" fmla="*/ 26290 w 116682"/>
                    <a:gd name="connsiteY6" fmla="*/ 6287 h 145923"/>
                    <a:gd name="connsiteX7" fmla="*/ 26290 w 116682"/>
                    <a:gd name="connsiteY7" fmla="*/ 114395 h 145923"/>
                    <a:gd name="connsiteX8" fmla="*/ 32576 w 116682"/>
                    <a:gd name="connsiteY8" fmla="*/ 120682 h 145923"/>
                    <a:gd name="connsiteX9" fmla="*/ 110396 w 116682"/>
                    <a:gd name="connsiteY9" fmla="*/ 120682 h 145923"/>
                    <a:gd name="connsiteX10" fmla="*/ 116682 w 116682"/>
                    <a:gd name="connsiteY10" fmla="*/ 126968 h 145923"/>
                    <a:gd name="connsiteX11" fmla="*/ 116682 w 116682"/>
                    <a:gd name="connsiteY11" fmla="*/ 139637 h 145923"/>
                    <a:gd name="connsiteX12" fmla="*/ 110588 w 116682"/>
                    <a:gd name="connsiteY12" fmla="*/ 145923 h 145923"/>
                    <a:gd name="connsiteX13" fmla="*/ 110396 w 116682"/>
                    <a:gd name="connsiteY13" fmla="*/ 145923 h 145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682" h="145923">
                      <a:moveTo>
                        <a:pt x="6287" y="145923"/>
                      </a:moveTo>
                      <a:cubicBezTo>
                        <a:pt x="2868" y="145976"/>
                        <a:pt x="54" y="143248"/>
                        <a:pt x="1" y="139829"/>
                      </a:cubicBezTo>
                      <a:cubicBezTo>
                        <a:pt x="0" y="139765"/>
                        <a:pt x="0" y="139701"/>
                        <a:pt x="1" y="139637"/>
                      </a:cubicBezTo>
                      <a:lnTo>
                        <a:pt x="1" y="6287"/>
                      </a:lnTo>
                      <a:cubicBezTo>
                        <a:pt x="1" y="2815"/>
                        <a:pt x="2815" y="0"/>
                        <a:pt x="6287" y="0"/>
                      </a:cubicBezTo>
                      <a:lnTo>
                        <a:pt x="20003" y="0"/>
                      </a:lnTo>
                      <a:cubicBezTo>
                        <a:pt x="23475" y="0"/>
                        <a:pt x="26290" y="2815"/>
                        <a:pt x="26290" y="6287"/>
                      </a:cubicBezTo>
                      <a:lnTo>
                        <a:pt x="26290" y="114395"/>
                      </a:lnTo>
                      <a:cubicBezTo>
                        <a:pt x="26290" y="117867"/>
                        <a:pt x="29104" y="120682"/>
                        <a:pt x="32576" y="120682"/>
                      </a:cubicBezTo>
                      <a:lnTo>
                        <a:pt x="110396" y="120682"/>
                      </a:lnTo>
                      <a:cubicBezTo>
                        <a:pt x="113868" y="120682"/>
                        <a:pt x="116682" y="123496"/>
                        <a:pt x="116682" y="126968"/>
                      </a:cubicBezTo>
                      <a:lnTo>
                        <a:pt x="116682" y="139637"/>
                      </a:lnTo>
                      <a:cubicBezTo>
                        <a:pt x="116735" y="143055"/>
                        <a:pt x="114007" y="145870"/>
                        <a:pt x="110588" y="145923"/>
                      </a:cubicBezTo>
                      <a:cubicBezTo>
                        <a:pt x="110524" y="145924"/>
                        <a:pt x="110460" y="145924"/>
                        <a:pt x="110396" y="145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爱设计-2-12">
                  <a:extLst>
                    <a:ext uri="{FF2B5EF4-FFF2-40B4-BE49-F238E27FC236}">
                      <a16:creationId xmlns:a16="http://schemas.microsoft.com/office/drawing/2014/main" id="{FD91DE94-EF42-1C74-3B90-592E6873287A}"/>
                    </a:ext>
                  </a:extLst>
                </p:cNvPr>
                <p:cNvSpPr/>
                <p:nvPr/>
              </p:nvSpPr>
              <p:spPr>
                <a:xfrm>
                  <a:off x="11133572" y="1096312"/>
                  <a:ext cx="119110" cy="119110"/>
                </a:xfrm>
                <a:custGeom>
                  <a:avLst/>
                  <a:gdLst>
                    <a:gd name="connsiteX0" fmla="*/ 74867 w 149352"/>
                    <a:gd name="connsiteY0" fmla="*/ 149352 h 149352"/>
                    <a:gd name="connsiteX1" fmla="*/ 0 w 149352"/>
                    <a:gd name="connsiteY1" fmla="*/ 74867 h 149352"/>
                    <a:gd name="connsiteX2" fmla="*/ 74486 w 149352"/>
                    <a:gd name="connsiteY2" fmla="*/ 0 h 149352"/>
                    <a:gd name="connsiteX3" fmla="*/ 149352 w 149352"/>
                    <a:gd name="connsiteY3" fmla="*/ 74486 h 149352"/>
                    <a:gd name="connsiteX4" fmla="*/ 149352 w 149352"/>
                    <a:gd name="connsiteY4" fmla="*/ 74676 h 149352"/>
                    <a:gd name="connsiteX5" fmla="*/ 74867 w 149352"/>
                    <a:gd name="connsiteY5" fmla="*/ 149352 h 149352"/>
                    <a:gd name="connsiteX6" fmla="*/ 74867 w 149352"/>
                    <a:gd name="connsiteY6" fmla="*/ 25527 h 149352"/>
                    <a:gd name="connsiteX7" fmla="*/ 25527 w 149352"/>
                    <a:gd name="connsiteY7" fmla="*/ 74676 h 149352"/>
                    <a:gd name="connsiteX8" fmla="*/ 74676 w 149352"/>
                    <a:gd name="connsiteY8" fmla="*/ 124015 h 149352"/>
                    <a:gd name="connsiteX9" fmla="*/ 124015 w 149352"/>
                    <a:gd name="connsiteY9" fmla="*/ 74866 h 149352"/>
                    <a:gd name="connsiteX10" fmla="*/ 124016 w 149352"/>
                    <a:gd name="connsiteY10" fmla="*/ 74771 h 149352"/>
                    <a:gd name="connsiteX11" fmla="*/ 74866 w 149352"/>
                    <a:gd name="connsiteY11" fmla="*/ 25432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352" h="149352">
                      <a:moveTo>
                        <a:pt x="74867" y="149352"/>
                      </a:moveTo>
                      <a:cubicBezTo>
                        <a:pt x="33624" y="149457"/>
                        <a:pt x="105" y="116109"/>
                        <a:pt x="0" y="74867"/>
                      </a:cubicBezTo>
                      <a:cubicBezTo>
                        <a:pt x="-105" y="33624"/>
                        <a:pt x="33243" y="105"/>
                        <a:pt x="74486" y="0"/>
                      </a:cubicBezTo>
                      <a:cubicBezTo>
                        <a:pt x="115728" y="-105"/>
                        <a:pt x="149247" y="33243"/>
                        <a:pt x="149352" y="74486"/>
                      </a:cubicBezTo>
                      <a:cubicBezTo>
                        <a:pt x="149352" y="74549"/>
                        <a:pt x="149352" y="74612"/>
                        <a:pt x="149352" y="74676"/>
                      </a:cubicBezTo>
                      <a:cubicBezTo>
                        <a:pt x="149300" y="115822"/>
                        <a:pt x="116013" y="149195"/>
                        <a:pt x="74867" y="149352"/>
                      </a:cubicBezTo>
                      <a:close/>
                      <a:moveTo>
                        <a:pt x="74867" y="25527"/>
                      </a:moveTo>
                      <a:cubicBezTo>
                        <a:pt x="47670" y="25474"/>
                        <a:pt x="25580" y="47479"/>
                        <a:pt x="25527" y="74676"/>
                      </a:cubicBezTo>
                      <a:cubicBezTo>
                        <a:pt x="25474" y="101873"/>
                        <a:pt x="47479" y="123963"/>
                        <a:pt x="74676" y="124015"/>
                      </a:cubicBezTo>
                      <a:cubicBezTo>
                        <a:pt x="101873" y="124068"/>
                        <a:pt x="123963" y="102063"/>
                        <a:pt x="124015" y="74866"/>
                      </a:cubicBezTo>
                      <a:cubicBezTo>
                        <a:pt x="124016" y="74835"/>
                        <a:pt x="124016" y="74803"/>
                        <a:pt x="124016" y="74771"/>
                      </a:cubicBezTo>
                      <a:cubicBezTo>
                        <a:pt x="124016" y="47596"/>
                        <a:pt x="102042" y="25537"/>
                        <a:pt x="74866" y="2543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1" name="爱设计-2-13">
                  <a:extLst>
                    <a:ext uri="{FF2B5EF4-FFF2-40B4-BE49-F238E27FC236}">
                      <a16:creationId xmlns:a16="http://schemas.microsoft.com/office/drawing/2014/main" id="{7821453E-DF0F-E5E7-9502-EAC583A4B272}"/>
                    </a:ext>
                  </a:extLst>
                </p:cNvPr>
                <p:cNvSpPr/>
                <p:nvPr/>
              </p:nvSpPr>
              <p:spPr>
                <a:xfrm>
                  <a:off x="10880009" y="1094261"/>
                  <a:ext cx="119109" cy="119109"/>
                </a:xfrm>
                <a:custGeom>
                  <a:avLst/>
                  <a:gdLst>
                    <a:gd name="connsiteX0" fmla="*/ 74676 w 149351"/>
                    <a:gd name="connsiteY0" fmla="*/ 149352 h 149351"/>
                    <a:gd name="connsiteX1" fmla="*/ 0 w 149351"/>
                    <a:gd name="connsiteY1" fmla="*/ 74676 h 149351"/>
                    <a:gd name="connsiteX2" fmla="*/ 74676 w 149351"/>
                    <a:gd name="connsiteY2" fmla="*/ 0 h 149351"/>
                    <a:gd name="connsiteX3" fmla="*/ 149352 w 149351"/>
                    <a:gd name="connsiteY3" fmla="*/ 74676 h 149351"/>
                    <a:gd name="connsiteX4" fmla="*/ 74676 w 149351"/>
                    <a:gd name="connsiteY4" fmla="*/ 149352 h 149351"/>
                    <a:gd name="connsiteX5" fmla="*/ 74676 w 149351"/>
                    <a:gd name="connsiteY5" fmla="*/ 25527 h 149351"/>
                    <a:gd name="connsiteX6" fmla="*/ 25910 w 149351"/>
                    <a:gd name="connsiteY6" fmla="*/ 75245 h 149351"/>
                    <a:gd name="connsiteX7" fmla="*/ 75629 w 149351"/>
                    <a:gd name="connsiteY7" fmla="*/ 124011 h 149351"/>
                    <a:gd name="connsiteX8" fmla="*/ 124396 w 149351"/>
                    <a:gd name="connsiteY8" fmla="*/ 74676 h 149351"/>
                    <a:gd name="connsiteX9" fmla="*/ 75251 w 149351"/>
                    <a:gd name="connsiteY9" fmla="*/ 25524 h 149351"/>
                    <a:gd name="connsiteX10" fmla="*/ 74676 w 149351"/>
                    <a:gd name="connsiteY10" fmla="*/ 25527 h 149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351" h="149351">
                      <a:moveTo>
                        <a:pt x="74676" y="149352"/>
                      </a:moveTo>
                      <a:cubicBezTo>
                        <a:pt x="33434" y="149352"/>
                        <a:pt x="0" y="115918"/>
                        <a:pt x="0" y="74676"/>
                      </a:cubicBezTo>
                      <a:cubicBezTo>
                        <a:pt x="0" y="33434"/>
                        <a:pt x="33434" y="0"/>
                        <a:pt x="74676" y="0"/>
                      </a:cubicBezTo>
                      <a:cubicBezTo>
                        <a:pt x="115918" y="0"/>
                        <a:pt x="149352" y="33434"/>
                        <a:pt x="149352" y="74676"/>
                      </a:cubicBezTo>
                      <a:cubicBezTo>
                        <a:pt x="149352" y="115918"/>
                        <a:pt x="115918" y="149352"/>
                        <a:pt x="74676" y="149352"/>
                      </a:cubicBezTo>
                      <a:close/>
                      <a:moveTo>
                        <a:pt x="74676" y="25527"/>
                      </a:moveTo>
                      <a:cubicBezTo>
                        <a:pt x="47480" y="25790"/>
                        <a:pt x="25647" y="48050"/>
                        <a:pt x="25910" y="75245"/>
                      </a:cubicBezTo>
                      <a:cubicBezTo>
                        <a:pt x="26173" y="102441"/>
                        <a:pt x="48433" y="124274"/>
                        <a:pt x="75629" y="124011"/>
                      </a:cubicBezTo>
                      <a:cubicBezTo>
                        <a:pt x="102675" y="123749"/>
                        <a:pt x="124447" y="101723"/>
                        <a:pt x="124396" y="74676"/>
                      </a:cubicBezTo>
                      <a:cubicBezTo>
                        <a:pt x="124398" y="47532"/>
                        <a:pt x="102395" y="25525"/>
                        <a:pt x="75251" y="25524"/>
                      </a:cubicBezTo>
                      <a:cubicBezTo>
                        <a:pt x="75059" y="25524"/>
                        <a:pt x="74868" y="25525"/>
                        <a:pt x="74676" y="2552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2" name="爱设计-2-14">
                  <a:extLst>
                    <a:ext uri="{FF2B5EF4-FFF2-40B4-BE49-F238E27FC236}">
                      <a16:creationId xmlns:a16="http://schemas.microsoft.com/office/drawing/2014/main" id="{F3E1FAB4-7781-ADEC-EF73-3E4763233D87}"/>
                    </a:ext>
                  </a:extLst>
                </p:cNvPr>
                <p:cNvSpPr/>
                <p:nvPr/>
              </p:nvSpPr>
              <p:spPr>
                <a:xfrm>
                  <a:off x="11007398" y="1093083"/>
                  <a:ext cx="120880" cy="119110"/>
                </a:xfrm>
                <a:custGeom>
                  <a:avLst/>
                  <a:gdLst>
                    <a:gd name="connsiteX0" fmla="*/ 145638 w 151572"/>
                    <a:gd name="connsiteY0" fmla="*/ 64438 h 149352"/>
                    <a:gd name="connsiteX1" fmla="*/ 145066 w 151572"/>
                    <a:gd name="connsiteY1" fmla="*/ 64438 h 149352"/>
                    <a:gd name="connsiteX2" fmla="*/ 145066 w 151572"/>
                    <a:gd name="connsiteY2" fmla="*/ 64438 h 149352"/>
                    <a:gd name="connsiteX3" fmla="*/ 87916 w 151572"/>
                    <a:gd name="connsiteY3" fmla="*/ 64438 h 149352"/>
                    <a:gd name="connsiteX4" fmla="*/ 81630 w 151572"/>
                    <a:gd name="connsiteY4" fmla="*/ 70724 h 149352"/>
                    <a:gd name="connsiteX5" fmla="*/ 81630 w 151572"/>
                    <a:gd name="connsiteY5" fmla="*/ 83583 h 149352"/>
                    <a:gd name="connsiteX6" fmla="*/ 87916 w 151572"/>
                    <a:gd name="connsiteY6" fmla="*/ 89869 h 149352"/>
                    <a:gd name="connsiteX7" fmla="*/ 115443 w 151572"/>
                    <a:gd name="connsiteY7" fmla="*/ 89869 h 149352"/>
                    <a:gd name="connsiteX8" fmla="*/ 119539 w 151572"/>
                    <a:gd name="connsiteY8" fmla="*/ 91584 h 149352"/>
                    <a:gd name="connsiteX9" fmla="*/ 120492 w 151572"/>
                    <a:gd name="connsiteY9" fmla="*/ 96632 h 149352"/>
                    <a:gd name="connsiteX10" fmla="*/ 120492 w 151572"/>
                    <a:gd name="connsiteY10" fmla="*/ 96632 h 149352"/>
                    <a:gd name="connsiteX11" fmla="*/ 120492 w 151572"/>
                    <a:gd name="connsiteY11" fmla="*/ 96632 h 149352"/>
                    <a:gd name="connsiteX12" fmla="*/ 103632 w 151572"/>
                    <a:gd name="connsiteY12" fmla="*/ 117873 h 149352"/>
                    <a:gd name="connsiteX13" fmla="*/ 102870 w 151572"/>
                    <a:gd name="connsiteY13" fmla="*/ 117873 h 149352"/>
                    <a:gd name="connsiteX14" fmla="*/ 100299 w 151572"/>
                    <a:gd name="connsiteY14" fmla="*/ 119206 h 149352"/>
                    <a:gd name="connsiteX15" fmla="*/ 100299 w 151572"/>
                    <a:gd name="connsiteY15" fmla="*/ 119206 h 149352"/>
                    <a:gd name="connsiteX16" fmla="*/ 99156 w 151572"/>
                    <a:gd name="connsiteY16" fmla="*/ 119778 h 149352"/>
                    <a:gd name="connsiteX17" fmla="*/ 99156 w 151572"/>
                    <a:gd name="connsiteY17" fmla="*/ 119778 h 149352"/>
                    <a:gd name="connsiteX18" fmla="*/ 98108 w 151572"/>
                    <a:gd name="connsiteY18" fmla="*/ 120254 h 149352"/>
                    <a:gd name="connsiteX19" fmla="*/ 98108 w 151572"/>
                    <a:gd name="connsiteY19" fmla="*/ 120254 h 149352"/>
                    <a:gd name="connsiteX20" fmla="*/ 96965 w 151572"/>
                    <a:gd name="connsiteY20" fmla="*/ 120254 h 149352"/>
                    <a:gd name="connsiteX21" fmla="*/ 96965 w 151572"/>
                    <a:gd name="connsiteY21" fmla="*/ 120254 h 149352"/>
                    <a:gd name="connsiteX22" fmla="*/ 91345 w 151572"/>
                    <a:gd name="connsiteY22" fmla="*/ 122254 h 149352"/>
                    <a:gd name="connsiteX23" fmla="*/ 91345 w 151572"/>
                    <a:gd name="connsiteY23" fmla="*/ 122254 h 149352"/>
                    <a:gd name="connsiteX24" fmla="*/ 90012 w 151572"/>
                    <a:gd name="connsiteY24" fmla="*/ 122254 h 149352"/>
                    <a:gd name="connsiteX25" fmla="*/ 90012 w 151572"/>
                    <a:gd name="connsiteY25" fmla="*/ 122254 h 149352"/>
                    <a:gd name="connsiteX26" fmla="*/ 88678 w 151572"/>
                    <a:gd name="connsiteY26" fmla="*/ 122254 h 149352"/>
                    <a:gd name="connsiteX27" fmla="*/ 88678 w 151572"/>
                    <a:gd name="connsiteY27" fmla="*/ 122254 h 149352"/>
                    <a:gd name="connsiteX28" fmla="*/ 81344 w 151572"/>
                    <a:gd name="connsiteY28" fmla="*/ 123302 h 149352"/>
                    <a:gd name="connsiteX29" fmla="*/ 71819 w 151572"/>
                    <a:gd name="connsiteY29" fmla="*/ 123302 h 149352"/>
                    <a:gd name="connsiteX30" fmla="*/ 70581 w 151572"/>
                    <a:gd name="connsiteY30" fmla="*/ 123302 h 149352"/>
                    <a:gd name="connsiteX31" fmla="*/ 70581 w 151572"/>
                    <a:gd name="connsiteY31" fmla="*/ 123302 h 149352"/>
                    <a:gd name="connsiteX32" fmla="*/ 66580 w 151572"/>
                    <a:gd name="connsiteY32" fmla="*/ 122540 h 149352"/>
                    <a:gd name="connsiteX33" fmla="*/ 66580 w 151572"/>
                    <a:gd name="connsiteY33" fmla="*/ 122540 h 149352"/>
                    <a:gd name="connsiteX34" fmla="*/ 29259 w 151572"/>
                    <a:gd name="connsiteY34" fmla="*/ 63743 h 149352"/>
                    <a:gd name="connsiteX35" fmla="*/ 63246 w 151572"/>
                    <a:gd name="connsiteY35" fmla="*/ 27290 h 149352"/>
                    <a:gd name="connsiteX36" fmla="*/ 63246 w 151572"/>
                    <a:gd name="connsiteY36" fmla="*/ 27290 h 149352"/>
                    <a:gd name="connsiteX37" fmla="*/ 72009 w 151572"/>
                    <a:gd name="connsiteY37" fmla="*/ 25480 h 149352"/>
                    <a:gd name="connsiteX38" fmla="*/ 72009 w 151572"/>
                    <a:gd name="connsiteY38" fmla="*/ 25480 h 149352"/>
                    <a:gd name="connsiteX39" fmla="*/ 75438 w 151572"/>
                    <a:gd name="connsiteY39" fmla="*/ 25480 h 149352"/>
                    <a:gd name="connsiteX40" fmla="*/ 77534 w 151572"/>
                    <a:gd name="connsiteY40" fmla="*/ 25480 h 149352"/>
                    <a:gd name="connsiteX41" fmla="*/ 108966 w 151572"/>
                    <a:gd name="connsiteY41" fmla="*/ 36815 h 149352"/>
                    <a:gd name="connsiteX42" fmla="*/ 109538 w 151572"/>
                    <a:gd name="connsiteY42" fmla="*/ 37387 h 149352"/>
                    <a:gd name="connsiteX43" fmla="*/ 109538 w 151572"/>
                    <a:gd name="connsiteY43" fmla="*/ 37387 h 149352"/>
                    <a:gd name="connsiteX44" fmla="*/ 112395 w 151572"/>
                    <a:gd name="connsiteY44" fmla="*/ 40054 h 149352"/>
                    <a:gd name="connsiteX45" fmla="*/ 120396 w 151572"/>
                    <a:gd name="connsiteY45" fmla="*/ 40720 h 149352"/>
                    <a:gd name="connsiteX46" fmla="*/ 131064 w 151572"/>
                    <a:gd name="connsiteY46" fmla="*/ 33291 h 149352"/>
                    <a:gd name="connsiteX47" fmla="*/ 132781 w 151572"/>
                    <a:gd name="connsiteY47" fmla="*/ 24705 h 149352"/>
                    <a:gd name="connsiteX48" fmla="*/ 132588 w 151572"/>
                    <a:gd name="connsiteY48" fmla="*/ 24433 h 149352"/>
                    <a:gd name="connsiteX49" fmla="*/ 122016 w 151572"/>
                    <a:gd name="connsiteY49" fmla="*/ 14908 h 149352"/>
                    <a:gd name="connsiteX50" fmla="*/ 77343 w 151572"/>
                    <a:gd name="connsiteY50" fmla="*/ 49 h 149352"/>
                    <a:gd name="connsiteX51" fmla="*/ 77343 w 151572"/>
                    <a:gd name="connsiteY51" fmla="*/ 49 h 149352"/>
                    <a:gd name="connsiteX52" fmla="*/ 49 w 151572"/>
                    <a:gd name="connsiteY52" fmla="*/ 72010 h 149352"/>
                    <a:gd name="connsiteX53" fmla="*/ 72010 w 151572"/>
                    <a:gd name="connsiteY53" fmla="*/ 149305 h 149352"/>
                    <a:gd name="connsiteX54" fmla="*/ 77344 w 151572"/>
                    <a:gd name="connsiteY54" fmla="*/ 149305 h 149352"/>
                    <a:gd name="connsiteX55" fmla="*/ 84487 w 151572"/>
                    <a:gd name="connsiteY55" fmla="*/ 149305 h 149352"/>
                    <a:gd name="connsiteX56" fmla="*/ 86202 w 151572"/>
                    <a:gd name="connsiteY56" fmla="*/ 149305 h 149352"/>
                    <a:gd name="connsiteX57" fmla="*/ 87440 w 151572"/>
                    <a:gd name="connsiteY57" fmla="*/ 149305 h 149352"/>
                    <a:gd name="connsiteX58" fmla="*/ 88583 w 151572"/>
                    <a:gd name="connsiteY58" fmla="*/ 149305 h 149352"/>
                    <a:gd name="connsiteX59" fmla="*/ 89631 w 151572"/>
                    <a:gd name="connsiteY59" fmla="*/ 149305 h 149352"/>
                    <a:gd name="connsiteX60" fmla="*/ 91536 w 151572"/>
                    <a:gd name="connsiteY60" fmla="*/ 149305 h 149352"/>
                    <a:gd name="connsiteX61" fmla="*/ 92583 w 151572"/>
                    <a:gd name="connsiteY61" fmla="*/ 149305 h 149352"/>
                    <a:gd name="connsiteX62" fmla="*/ 93726 w 151572"/>
                    <a:gd name="connsiteY62" fmla="*/ 149305 h 149352"/>
                    <a:gd name="connsiteX63" fmla="*/ 94679 w 151572"/>
                    <a:gd name="connsiteY63" fmla="*/ 149305 h 149352"/>
                    <a:gd name="connsiteX64" fmla="*/ 96679 w 151572"/>
                    <a:gd name="connsiteY64" fmla="*/ 149305 h 149352"/>
                    <a:gd name="connsiteX65" fmla="*/ 97536 w 151572"/>
                    <a:gd name="connsiteY65" fmla="*/ 149305 h 149352"/>
                    <a:gd name="connsiteX66" fmla="*/ 98775 w 151572"/>
                    <a:gd name="connsiteY66" fmla="*/ 149305 h 149352"/>
                    <a:gd name="connsiteX67" fmla="*/ 99632 w 151572"/>
                    <a:gd name="connsiteY67" fmla="*/ 149305 h 149352"/>
                    <a:gd name="connsiteX68" fmla="*/ 101727 w 151572"/>
                    <a:gd name="connsiteY68" fmla="*/ 148543 h 149352"/>
                    <a:gd name="connsiteX69" fmla="*/ 102489 w 151572"/>
                    <a:gd name="connsiteY69" fmla="*/ 148543 h 149352"/>
                    <a:gd name="connsiteX70" fmla="*/ 103728 w 151572"/>
                    <a:gd name="connsiteY70" fmla="*/ 148543 h 149352"/>
                    <a:gd name="connsiteX71" fmla="*/ 103728 w 151572"/>
                    <a:gd name="connsiteY71" fmla="*/ 148543 h 149352"/>
                    <a:gd name="connsiteX72" fmla="*/ 106299 w 151572"/>
                    <a:gd name="connsiteY72" fmla="*/ 147591 h 149352"/>
                    <a:gd name="connsiteX73" fmla="*/ 106966 w 151572"/>
                    <a:gd name="connsiteY73" fmla="*/ 147591 h 149352"/>
                    <a:gd name="connsiteX74" fmla="*/ 110967 w 151572"/>
                    <a:gd name="connsiteY74" fmla="*/ 145686 h 149352"/>
                    <a:gd name="connsiteX75" fmla="*/ 111538 w 151572"/>
                    <a:gd name="connsiteY75" fmla="*/ 145686 h 149352"/>
                    <a:gd name="connsiteX76" fmla="*/ 114015 w 151572"/>
                    <a:gd name="connsiteY76" fmla="*/ 144257 h 149352"/>
                    <a:gd name="connsiteX77" fmla="*/ 114015 w 151572"/>
                    <a:gd name="connsiteY77" fmla="*/ 144257 h 149352"/>
                    <a:gd name="connsiteX78" fmla="*/ 115253 w 151572"/>
                    <a:gd name="connsiteY78" fmla="*/ 143495 h 149352"/>
                    <a:gd name="connsiteX79" fmla="*/ 115729 w 151572"/>
                    <a:gd name="connsiteY79" fmla="*/ 143495 h 149352"/>
                    <a:gd name="connsiteX80" fmla="*/ 118110 w 151572"/>
                    <a:gd name="connsiteY80" fmla="*/ 141971 h 149352"/>
                    <a:gd name="connsiteX81" fmla="*/ 118110 w 151572"/>
                    <a:gd name="connsiteY81" fmla="*/ 141971 h 149352"/>
                    <a:gd name="connsiteX82" fmla="*/ 119349 w 151572"/>
                    <a:gd name="connsiteY82" fmla="*/ 141114 h 149352"/>
                    <a:gd name="connsiteX83" fmla="*/ 119349 w 151572"/>
                    <a:gd name="connsiteY83" fmla="*/ 141114 h 149352"/>
                    <a:gd name="connsiteX84" fmla="*/ 121730 w 151572"/>
                    <a:gd name="connsiteY84" fmla="*/ 139399 h 149352"/>
                    <a:gd name="connsiteX85" fmla="*/ 121730 w 151572"/>
                    <a:gd name="connsiteY85" fmla="*/ 139399 h 149352"/>
                    <a:gd name="connsiteX86" fmla="*/ 122968 w 151572"/>
                    <a:gd name="connsiteY86" fmla="*/ 138352 h 149352"/>
                    <a:gd name="connsiteX87" fmla="*/ 122968 w 151572"/>
                    <a:gd name="connsiteY87" fmla="*/ 138352 h 149352"/>
                    <a:gd name="connsiteX88" fmla="*/ 125349 w 151572"/>
                    <a:gd name="connsiteY88" fmla="*/ 136351 h 149352"/>
                    <a:gd name="connsiteX89" fmla="*/ 125349 w 151572"/>
                    <a:gd name="connsiteY89" fmla="*/ 136351 h 149352"/>
                    <a:gd name="connsiteX90" fmla="*/ 150400 w 151572"/>
                    <a:gd name="connsiteY90" fmla="*/ 80630 h 149352"/>
                    <a:gd name="connsiteX91" fmla="*/ 150400 w 151572"/>
                    <a:gd name="connsiteY91" fmla="*/ 74248 h 149352"/>
                    <a:gd name="connsiteX92" fmla="*/ 149006 w 151572"/>
                    <a:gd name="connsiteY92" fmla="*/ 65604 h 149352"/>
                    <a:gd name="connsiteX93" fmla="*/ 145638 w 151572"/>
                    <a:gd name="connsiteY93" fmla="*/ 64438 h 14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51572" h="149352">
                      <a:moveTo>
                        <a:pt x="145638" y="64438"/>
                      </a:moveTo>
                      <a:lnTo>
                        <a:pt x="145066" y="64438"/>
                      </a:lnTo>
                      <a:lnTo>
                        <a:pt x="145066" y="64438"/>
                      </a:lnTo>
                      <a:lnTo>
                        <a:pt x="87916" y="64438"/>
                      </a:lnTo>
                      <a:cubicBezTo>
                        <a:pt x="84444" y="64438"/>
                        <a:pt x="81630" y="67252"/>
                        <a:pt x="81630" y="70724"/>
                      </a:cubicBezTo>
                      <a:lnTo>
                        <a:pt x="81630" y="83583"/>
                      </a:lnTo>
                      <a:cubicBezTo>
                        <a:pt x="81630" y="87055"/>
                        <a:pt x="84444" y="89869"/>
                        <a:pt x="87916" y="89869"/>
                      </a:cubicBezTo>
                      <a:lnTo>
                        <a:pt x="115443" y="89869"/>
                      </a:lnTo>
                      <a:cubicBezTo>
                        <a:pt x="116988" y="89843"/>
                        <a:pt x="118474" y="90465"/>
                        <a:pt x="119539" y="91584"/>
                      </a:cubicBezTo>
                      <a:cubicBezTo>
                        <a:pt x="120734" y="92976"/>
                        <a:pt x="121097" y="94900"/>
                        <a:pt x="120492" y="96632"/>
                      </a:cubicBezTo>
                      <a:lnTo>
                        <a:pt x="120492" y="96632"/>
                      </a:lnTo>
                      <a:lnTo>
                        <a:pt x="120492" y="96632"/>
                      </a:lnTo>
                      <a:cubicBezTo>
                        <a:pt x="116693" y="104984"/>
                        <a:pt x="110905" y="112278"/>
                        <a:pt x="103632" y="117873"/>
                      </a:cubicBezTo>
                      <a:lnTo>
                        <a:pt x="102870" y="117873"/>
                      </a:lnTo>
                      <a:lnTo>
                        <a:pt x="100299" y="119206"/>
                      </a:lnTo>
                      <a:lnTo>
                        <a:pt x="100299" y="119206"/>
                      </a:lnTo>
                      <a:lnTo>
                        <a:pt x="99156" y="119778"/>
                      </a:lnTo>
                      <a:lnTo>
                        <a:pt x="99156" y="119778"/>
                      </a:lnTo>
                      <a:lnTo>
                        <a:pt x="98108" y="120254"/>
                      </a:lnTo>
                      <a:lnTo>
                        <a:pt x="98108" y="120254"/>
                      </a:lnTo>
                      <a:lnTo>
                        <a:pt x="96965" y="120254"/>
                      </a:lnTo>
                      <a:lnTo>
                        <a:pt x="96965" y="120254"/>
                      </a:lnTo>
                      <a:lnTo>
                        <a:pt x="91345" y="122254"/>
                      </a:lnTo>
                      <a:lnTo>
                        <a:pt x="91345" y="122254"/>
                      </a:lnTo>
                      <a:lnTo>
                        <a:pt x="90012" y="122254"/>
                      </a:lnTo>
                      <a:lnTo>
                        <a:pt x="90012" y="122254"/>
                      </a:lnTo>
                      <a:lnTo>
                        <a:pt x="88678" y="122254"/>
                      </a:lnTo>
                      <a:lnTo>
                        <a:pt x="88678" y="122254"/>
                      </a:lnTo>
                      <a:cubicBezTo>
                        <a:pt x="86262" y="122783"/>
                        <a:pt x="83811" y="123133"/>
                        <a:pt x="81344" y="123302"/>
                      </a:cubicBezTo>
                      <a:lnTo>
                        <a:pt x="71819" y="123302"/>
                      </a:lnTo>
                      <a:lnTo>
                        <a:pt x="70581" y="123302"/>
                      </a:lnTo>
                      <a:lnTo>
                        <a:pt x="70581" y="123302"/>
                      </a:lnTo>
                      <a:lnTo>
                        <a:pt x="66580" y="122540"/>
                      </a:lnTo>
                      <a:lnTo>
                        <a:pt x="66580" y="122540"/>
                      </a:lnTo>
                      <a:cubicBezTo>
                        <a:pt x="40038" y="116609"/>
                        <a:pt x="23329" y="90285"/>
                        <a:pt x="29259" y="63743"/>
                      </a:cubicBezTo>
                      <a:cubicBezTo>
                        <a:pt x="33149" y="46333"/>
                        <a:pt x="46151" y="32388"/>
                        <a:pt x="63246" y="27290"/>
                      </a:cubicBezTo>
                      <a:lnTo>
                        <a:pt x="63246" y="27290"/>
                      </a:lnTo>
                      <a:cubicBezTo>
                        <a:pt x="66102" y="26405"/>
                        <a:pt x="69037" y="25799"/>
                        <a:pt x="72009" y="25480"/>
                      </a:cubicBezTo>
                      <a:lnTo>
                        <a:pt x="72009" y="25480"/>
                      </a:lnTo>
                      <a:lnTo>
                        <a:pt x="75438" y="25480"/>
                      </a:lnTo>
                      <a:lnTo>
                        <a:pt x="77534" y="25480"/>
                      </a:lnTo>
                      <a:cubicBezTo>
                        <a:pt x="89018" y="25448"/>
                        <a:pt x="100146" y="29461"/>
                        <a:pt x="108966" y="36815"/>
                      </a:cubicBezTo>
                      <a:lnTo>
                        <a:pt x="109538" y="37387"/>
                      </a:lnTo>
                      <a:lnTo>
                        <a:pt x="109538" y="37387"/>
                      </a:lnTo>
                      <a:lnTo>
                        <a:pt x="112395" y="40054"/>
                      </a:lnTo>
                      <a:cubicBezTo>
                        <a:pt x="114519" y="42249"/>
                        <a:pt x="117939" y="42534"/>
                        <a:pt x="120396" y="40720"/>
                      </a:cubicBezTo>
                      <a:lnTo>
                        <a:pt x="131064" y="33291"/>
                      </a:lnTo>
                      <a:cubicBezTo>
                        <a:pt x="133909" y="31394"/>
                        <a:pt x="134678" y="27550"/>
                        <a:pt x="132781" y="24705"/>
                      </a:cubicBezTo>
                      <a:cubicBezTo>
                        <a:pt x="132719" y="24612"/>
                        <a:pt x="132655" y="24522"/>
                        <a:pt x="132588" y="24433"/>
                      </a:cubicBezTo>
                      <a:cubicBezTo>
                        <a:pt x="129363" y="20941"/>
                        <a:pt x="125824" y="17753"/>
                        <a:pt x="122016" y="14908"/>
                      </a:cubicBezTo>
                      <a:cubicBezTo>
                        <a:pt x="109110" y="5280"/>
                        <a:pt x="93445" y="69"/>
                        <a:pt x="77343" y="49"/>
                      </a:cubicBezTo>
                      <a:lnTo>
                        <a:pt x="77343" y="49"/>
                      </a:lnTo>
                      <a:cubicBezTo>
                        <a:pt x="36127" y="-1424"/>
                        <a:pt x="1521" y="30794"/>
                        <a:pt x="49" y="72010"/>
                      </a:cubicBezTo>
                      <a:cubicBezTo>
                        <a:pt x="-1424" y="113226"/>
                        <a:pt x="30794" y="147833"/>
                        <a:pt x="72010" y="149305"/>
                      </a:cubicBezTo>
                      <a:cubicBezTo>
                        <a:pt x="73788" y="149369"/>
                        <a:pt x="75566" y="149369"/>
                        <a:pt x="77344" y="149305"/>
                      </a:cubicBezTo>
                      <a:lnTo>
                        <a:pt x="84487" y="149305"/>
                      </a:lnTo>
                      <a:lnTo>
                        <a:pt x="86202" y="149305"/>
                      </a:lnTo>
                      <a:lnTo>
                        <a:pt x="87440" y="149305"/>
                      </a:lnTo>
                      <a:lnTo>
                        <a:pt x="88583" y="149305"/>
                      </a:lnTo>
                      <a:lnTo>
                        <a:pt x="89631" y="149305"/>
                      </a:lnTo>
                      <a:lnTo>
                        <a:pt x="91536" y="149305"/>
                      </a:lnTo>
                      <a:lnTo>
                        <a:pt x="92583" y="149305"/>
                      </a:lnTo>
                      <a:lnTo>
                        <a:pt x="93726" y="149305"/>
                      </a:lnTo>
                      <a:lnTo>
                        <a:pt x="94679" y="149305"/>
                      </a:lnTo>
                      <a:lnTo>
                        <a:pt x="96679" y="149305"/>
                      </a:lnTo>
                      <a:lnTo>
                        <a:pt x="97536" y="149305"/>
                      </a:lnTo>
                      <a:lnTo>
                        <a:pt x="98775" y="149305"/>
                      </a:lnTo>
                      <a:lnTo>
                        <a:pt x="99632" y="149305"/>
                      </a:lnTo>
                      <a:lnTo>
                        <a:pt x="101727" y="148543"/>
                      </a:lnTo>
                      <a:lnTo>
                        <a:pt x="102489" y="148543"/>
                      </a:lnTo>
                      <a:lnTo>
                        <a:pt x="103728" y="148543"/>
                      </a:lnTo>
                      <a:lnTo>
                        <a:pt x="103728" y="148543"/>
                      </a:lnTo>
                      <a:lnTo>
                        <a:pt x="106299" y="147591"/>
                      </a:lnTo>
                      <a:lnTo>
                        <a:pt x="106966" y="147591"/>
                      </a:lnTo>
                      <a:lnTo>
                        <a:pt x="110967" y="145686"/>
                      </a:lnTo>
                      <a:lnTo>
                        <a:pt x="111538" y="145686"/>
                      </a:lnTo>
                      <a:lnTo>
                        <a:pt x="114015" y="144257"/>
                      </a:lnTo>
                      <a:lnTo>
                        <a:pt x="114015" y="144257"/>
                      </a:lnTo>
                      <a:lnTo>
                        <a:pt x="115253" y="143495"/>
                      </a:lnTo>
                      <a:lnTo>
                        <a:pt x="115729" y="143495"/>
                      </a:lnTo>
                      <a:lnTo>
                        <a:pt x="118110" y="141971"/>
                      </a:lnTo>
                      <a:lnTo>
                        <a:pt x="118110" y="141971"/>
                      </a:lnTo>
                      <a:lnTo>
                        <a:pt x="119349" y="141114"/>
                      </a:lnTo>
                      <a:lnTo>
                        <a:pt x="119349" y="141114"/>
                      </a:lnTo>
                      <a:cubicBezTo>
                        <a:pt x="120185" y="140604"/>
                        <a:pt x="120981" y="140031"/>
                        <a:pt x="121730" y="139399"/>
                      </a:cubicBezTo>
                      <a:lnTo>
                        <a:pt x="121730" y="139399"/>
                      </a:lnTo>
                      <a:lnTo>
                        <a:pt x="122968" y="138352"/>
                      </a:lnTo>
                      <a:lnTo>
                        <a:pt x="122968" y="138352"/>
                      </a:lnTo>
                      <a:lnTo>
                        <a:pt x="125349" y="136351"/>
                      </a:lnTo>
                      <a:lnTo>
                        <a:pt x="125349" y="136351"/>
                      </a:lnTo>
                      <a:cubicBezTo>
                        <a:pt x="141417" y="122313"/>
                        <a:pt x="150564" y="101966"/>
                        <a:pt x="150400" y="80630"/>
                      </a:cubicBezTo>
                      <a:lnTo>
                        <a:pt x="150400" y="74248"/>
                      </a:lnTo>
                      <a:cubicBezTo>
                        <a:pt x="152402" y="71476"/>
                        <a:pt x="151778" y="67606"/>
                        <a:pt x="149006" y="65604"/>
                      </a:cubicBezTo>
                      <a:cubicBezTo>
                        <a:pt x="148022" y="64894"/>
                        <a:pt x="146850" y="64488"/>
                        <a:pt x="145638" y="64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4" name="爱设计-2-15">
                <a:extLst>
                  <a:ext uri="{FF2B5EF4-FFF2-40B4-BE49-F238E27FC236}">
                    <a16:creationId xmlns:a16="http://schemas.microsoft.com/office/drawing/2014/main" id="{6523CB29-ED30-7D62-4477-9BDD3DE2F916}"/>
                  </a:ext>
                </a:extLst>
              </p:cNvPr>
              <p:cNvSpPr/>
              <p:nvPr/>
            </p:nvSpPr>
            <p:spPr>
              <a:xfrm>
                <a:off x="10774465" y="468403"/>
                <a:ext cx="508951" cy="508951"/>
              </a:xfrm>
              <a:custGeom>
                <a:avLst/>
                <a:gdLst>
                  <a:gd name="connsiteX0" fmla="*/ 210346 w 508951"/>
                  <a:gd name="connsiteY0" fmla="*/ 199937 h 508951"/>
                  <a:gd name="connsiteX1" fmla="*/ 227889 w 508951"/>
                  <a:gd name="connsiteY1" fmla="*/ 217941 h 508951"/>
                  <a:gd name="connsiteX2" fmla="*/ 227888 w 508951"/>
                  <a:gd name="connsiteY2" fmla="*/ 218013 h 508951"/>
                  <a:gd name="connsiteX3" fmla="*/ 209885 w 508951"/>
                  <a:gd name="connsiteY3" fmla="*/ 235485 h 508951"/>
                  <a:gd name="connsiteX4" fmla="*/ 192342 w 508951"/>
                  <a:gd name="connsiteY4" fmla="*/ 217480 h 508951"/>
                  <a:gd name="connsiteX5" fmla="*/ 210346 w 508951"/>
                  <a:gd name="connsiteY5" fmla="*/ 199937 h 508951"/>
                  <a:gd name="connsiteX6" fmla="*/ 276428 w 508951"/>
                  <a:gd name="connsiteY6" fmla="*/ 114552 h 508951"/>
                  <a:gd name="connsiteX7" fmla="*/ 373357 w 508951"/>
                  <a:gd name="connsiteY7" fmla="*/ 211329 h 508951"/>
                  <a:gd name="connsiteX8" fmla="*/ 373357 w 508951"/>
                  <a:gd name="connsiteY8" fmla="*/ 158763 h 508951"/>
                  <a:gd name="connsiteX9" fmla="*/ 373357 w 508951"/>
                  <a:gd name="connsiteY9" fmla="*/ 158686 h 508951"/>
                  <a:gd name="connsiteX10" fmla="*/ 329070 w 508951"/>
                  <a:gd name="connsiteY10" fmla="*/ 114552 h 508951"/>
                  <a:gd name="connsiteX11" fmla="*/ 212695 w 508951"/>
                  <a:gd name="connsiteY11" fmla="*/ 114552 h 508951"/>
                  <a:gd name="connsiteX12" fmla="*/ 155495 w 508951"/>
                  <a:gd name="connsiteY12" fmla="*/ 157319 h 508951"/>
                  <a:gd name="connsiteX13" fmla="*/ 109918 w 508951"/>
                  <a:gd name="connsiteY13" fmla="*/ 311447 h 508951"/>
                  <a:gd name="connsiteX14" fmla="*/ 147626 w 508951"/>
                  <a:gd name="connsiteY14" fmla="*/ 380453 h 508951"/>
                  <a:gd name="connsiteX15" fmla="*/ 163092 w 508951"/>
                  <a:gd name="connsiteY15" fmla="*/ 382701 h 508951"/>
                  <a:gd name="connsiteX16" fmla="*/ 182234 w 508951"/>
                  <a:gd name="connsiteY16" fmla="*/ 366065 h 508951"/>
                  <a:gd name="connsiteX17" fmla="*/ 169397 w 508951"/>
                  <a:gd name="connsiteY17" fmla="*/ 352467 h 508951"/>
                  <a:gd name="connsiteX18" fmla="*/ 141367 w 508951"/>
                  <a:gd name="connsiteY18" fmla="*/ 329678 h 508951"/>
                  <a:gd name="connsiteX19" fmla="*/ 185020 w 508951"/>
                  <a:gd name="connsiteY19" fmla="*/ 274629 h 508951"/>
                  <a:gd name="connsiteX20" fmla="*/ 190438 w 508951"/>
                  <a:gd name="connsiteY20" fmla="*/ 274302 h 508951"/>
                  <a:gd name="connsiteX21" fmla="*/ 236016 w 508951"/>
                  <a:gd name="connsiteY21" fmla="*/ 274302 h 508951"/>
                  <a:gd name="connsiteX22" fmla="*/ 269515 w 508951"/>
                  <a:gd name="connsiteY22" fmla="*/ 307649 h 508951"/>
                  <a:gd name="connsiteX23" fmla="*/ 269515 w 508951"/>
                  <a:gd name="connsiteY23" fmla="*/ 307801 h 508951"/>
                  <a:gd name="connsiteX24" fmla="*/ 269515 w 508951"/>
                  <a:gd name="connsiteY24" fmla="*/ 322310 h 508951"/>
                  <a:gd name="connsiteX25" fmla="*/ 269515 w 508951"/>
                  <a:gd name="connsiteY25" fmla="*/ 347910 h 508951"/>
                  <a:gd name="connsiteX26" fmla="*/ 303849 w 508951"/>
                  <a:gd name="connsiteY26" fmla="*/ 382700 h 508951"/>
                  <a:gd name="connsiteX27" fmla="*/ 303851 w 508951"/>
                  <a:gd name="connsiteY27" fmla="*/ 382700 h 508951"/>
                  <a:gd name="connsiteX28" fmla="*/ 338793 w 508951"/>
                  <a:gd name="connsiteY28" fmla="*/ 382701 h 508951"/>
                  <a:gd name="connsiteX29" fmla="*/ 373205 w 508951"/>
                  <a:gd name="connsiteY29" fmla="*/ 348213 h 508951"/>
                  <a:gd name="connsiteX30" fmla="*/ 373205 w 508951"/>
                  <a:gd name="connsiteY30" fmla="*/ 237232 h 508951"/>
                  <a:gd name="connsiteX31" fmla="*/ 251588 w 508951"/>
                  <a:gd name="connsiteY31" fmla="*/ 114552 h 508951"/>
                  <a:gd name="connsiteX32" fmla="*/ 254552 w 508951"/>
                  <a:gd name="connsiteY32" fmla="*/ 0 h 508951"/>
                  <a:gd name="connsiteX33" fmla="*/ 508951 w 508951"/>
                  <a:gd name="connsiteY33" fmla="*/ 254476 h 508951"/>
                  <a:gd name="connsiteX34" fmla="*/ 508951 w 508951"/>
                  <a:gd name="connsiteY34" fmla="*/ 254552 h 508951"/>
                  <a:gd name="connsiteX35" fmla="*/ 254399 w 508951"/>
                  <a:gd name="connsiteY35" fmla="*/ 508951 h 508951"/>
                  <a:gd name="connsiteX36" fmla="*/ 0 w 508951"/>
                  <a:gd name="connsiteY36" fmla="*/ 254399 h 508951"/>
                  <a:gd name="connsiteX37" fmla="*/ 254552 w 508951"/>
                  <a:gd name="connsiteY37" fmla="*/ 0 h 508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951" h="508951">
                    <a:moveTo>
                      <a:pt x="210346" y="199937"/>
                    </a:moveTo>
                    <a:cubicBezTo>
                      <a:pt x="220162" y="200064"/>
                      <a:pt x="228016" y="208125"/>
                      <a:pt x="227889" y="217941"/>
                    </a:cubicBezTo>
                    <a:cubicBezTo>
                      <a:pt x="227888" y="217965"/>
                      <a:pt x="227888" y="217989"/>
                      <a:pt x="227888" y="218013"/>
                    </a:cubicBezTo>
                    <a:cubicBezTo>
                      <a:pt x="227722" y="227801"/>
                      <a:pt x="219673" y="235611"/>
                      <a:pt x="209885" y="235485"/>
                    </a:cubicBezTo>
                    <a:cubicBezTo>
                      <a:pt x="200069" y="235357"/>
                      <a:pt x="192214" y="227297"/>
                      <a:pt x="192342" y="217480"/>
                    </a:cubicBezTo>
                    <a:cubicBezTo>
                      <a:pt x="192469" y="207664"/>
                      <a:pt x="200530" y="199810"/>
                      <a:pt x="210346" y="199937"/>
                    </a:cubicBezTo>
                    <a:close/>
                    <a:moveTo>
                      <a:pt x="276428" y="114552"/>
                    </a:moveTo>
                    <a:cubicBezTo>
                      <a:pt x="276964" y="167836"/>
                      <a:pt x="320073" y="210876"/>
                      <a:pt x="373357" y="211329"/>
                    </a:cubicBezTo>
                    <a:lnTo>
                      <a:pt x="373357" y="158763"/>
                    </a:lnTo>
                    <a:cubicBezTo>
                      <a:pt x="373357" y="158737"/>
                      <a:pt x="373357" y="158712"/>
                      <a:pt x="373357" y="158686"/>
                    </a:cubicBezTo>
                    <a:cubicBezTo>
                      <a:pt x="373315" y="134270"/>
                      <a:pt x="353487" y="114510"/>
                      <a:pt x="329070" y="114552"/>
                    </a:cubicBezTo>
                    <a:close/>
                    <a:moveTo>
                      <a:pt x="212695" y="114552"/>
                    </a:moveTo>
                    <a:cubicBezTo>
                      <a:pt x="186256" y="114550"/>
                      <a:pt x="162973" y="131959"/>
                      <a:pt x="155495" y="157319"/>
                    </a:cubicBezTo>
                    <a:lnTo>
                      <a:pt x="109918" y="311447"/>
                    </a:lnTo>
                    <a:cubicBezTo>
                      <a:pt x="101275" y="340916"/>
                      <a:pt x="118158" y="371811"/>
                      <a:pt x="147626" y="380453"/>
                    </a:cubicBezTo>
                    <a:cubicBezTo>
                      <a:pt x="152650" y="381926"/>
                      <a:pt x="157857" y="382683"/>
                      <a:pt x="163092" y="382701"/>
                    </a:cubicBezTo>
                    <a:cubicBezTo>
                      <a:pt x="178284" y="382701"/>
                      <a:pt x="182234" y="374497"/>
                      <a:pt x="182234" y="366065"/>
                    </a:cubicBezTo>
                    <a:cubicBezTo>
                      <a:pt x="182405" y="358780"/>
                      <a:pt x="176680" y="352715"/>
                      <a:pt x="169397" y="352467"/>
                    </a:cubicBezTo>
                    <a:cubicBezTo>
                      <a:pt x="155594" y="353176"/>
                      <a:pt x="143490" y="343335"/>
                      <a:pt x="141367" y="329678"/>
                    </a:cubicBezTo>
                    <a:cubicBezTo>
                      <a:pt x="138220" y="302422"/>
                      <a:pt x="157764" y="277776"/>
                      <a:pt x="185020" y="274629"/>
                    </a:cubicBezTo>
                    <a:cubicBezTo>
                      <a:pt x="186819" y="274421"/>
                      <a:pt x="188628" y="274312"/>
                      <a:pt x="190438" y="274302"/>
                    </a:cubicBezTo>
                    <a:lnTo>
                      <a:pt x="236016" y="274302"/>
                    </a:lnTo>
                    <a:cubicBezTo>
                      <a:pt x="254475" y="274260"/>
                      <a:pt x="269474" y="289190"/>
                      <a:pt x="269515" y="307649"/>
                    </a:cubicBezTo>
                    <a:cubicBezTo>
                      <a:pt x="269516" y="307700"/>
                      <a:pt x="269516" y="307750"/>
                      <a:pt x="269515" y="307801"/>
                    </a:cubicBezTo>
                    <a:lnTo>
                      <a:pt x="269515" y="322310"/>
                    </a:lnTo>
                    <a:lnTo>
                      <a:pt x="269515" y="347910"/>
                    </a:lnTo>
                    <a:cubicBezTo>
                      <a:pt x="269389" y="366998"/>
                      <a:pt x="284761" y="382574"/>
                      <a:pt x="303849" y="382700"/>
                    </a:cubicBezTo>
                    <a:cubicBezTo>
                      <a:pt x="303849" y="382700"/>
                      <a:pt x="303850" y="382700"/>
                      <a:pt x="303851" y="382700"/>
                    </a:cubicBezTo>
                    <a:lnTo>
                      <a:pt x="338793" y="382701"/>
                    </a:lnTo>
                    <a:cubicBezTo>
                      <a:pt x="357793" y="382617"/>
                      <a:pt x="373163" y="367213"/>
                      <a:pt x="373205" y="348213"/>
                    </a:cubicBezTo>
                    <a:lnTo>
                      <a:pt x="373205" y="237232"/>
                    </a:lnTo>
                    <a:cubicBezTo>
                      <a:pt x="305953" y="236443"/>
                      <a:pt x="251791" y="181808"/>
                      <a:pt x="251588" y="114552"/>
                    </a:cubicBezTo>
                    <a:close/>
                    <a:moveTo>
                      <a:pt x="254552" y="0"/>
                    </a:moveTo>
                    <a:cubicBezTo>
                      <a:pt x="395065" y="42"/>
                      <a:pt x="508951" y="113963"/>
                      <a:pt x="508951" y="254476"/>
                    </a:cubicBezTo>
                    <a:cubicBezTo>
                      <a:pt x="508951" y="254501"/>
                      <a:pt x="508951" y="254526"/>
                      <a:pt x="508951" y="254552"/>
                    </a:cubicBezTo>
                    <a:cubicBezTo>
                      <a:pt x="508909" y="395095"/>
                      <a:pt x="394942" y="508993"/>
                      <a:pt x="254399" y="508951"/>
                    </a:cubicBezTo>
                    <a:cubicBezTo>
                      <a:pt x="113857" y="508909"/>
                      <a:pt x="-42" y="394942"/>
                      <a:pt x="0" y="254399"/>
                    </a:cubicBezTo>
                    <a:cubicBezTo>
                      <a:pt x="42" y="113857"/>
                      <a:pt x="114009" y="-42"/>
                      <a:pt x="25455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" name="爱设计-5">
              <a:extLst>
                <a:ext uri="{FF2B5EF4-FFF2-40B4-BE49-F238E27FC236}">
                  <a16:creationId xmlns:a16="http://schemas.microsoft.com/office/drawing/2014/main" id="{3B810F1C-13CB-1DD6-823A-C1FBD37DF3AB}"/>
                </a:ext>
              </a:extLst>
            </p:cNvPr>
            <p:cNvGrpSpPr/>
            <p:nvPr/>
          </p:nvGrpSpPr>
          <p:grpSpPr>
            <a:xfrm>
              <a:off x="10361997" y="6393110"/>
              <a:ext cx="1368953" cy="247568"/>
              <a:chOff x="10361997" y="6057830"/>
              <a:chExt cx="1368953" cy="247568"/>
            </a:xfrm>
          </p:grpSpPr>
          <p:cxnSp>
            <p:nvCxnSpPr>
              <p:cNvPr id="24" name="爱设计-2-16">
                <a:extLst>
                  <a:ext uri="{FF2B5EF4-FFF2-40B4-BE49-F238E27FC236}">
                    <a16:creationId xmlns:a16="http://schemas.microsoft.com/office/drawing/2014/main" id="{E591C533-2E71-3185-572D-57C108075AC7}"/>
                  </a:ext>
                </a:extLst>
              </p:cNvPr>
              <p:cNvCxnSpPr/>
              <p:nvPr/>
            </p:nvCxnSpPr>
            <p:spPr>
              <a:xfrm>
                <a:off x="11268075" y="6235700"/>
                <a:ext cx="327931" cy="0"/>
              </a:xfrm>
              <a:prstGeom prst="line">
                <a:avLst/>
              </a:prstGeom>
              <a:ln w="762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爱设计-2-17">
                <a:extLst>
                  <a:ext uri="{FF2B5EF4-FFF2-40B4-BE49-F238E27FC236}">
                    <a16:creationId xmlns:a16="http://schemas.microsoft.com/office/drawing/2014/main" id="{24F16F53-C35B-1A2B-B5D8-A2B602DA8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61997" y="6057830"/>
                <a:ext cx="1368953" cy="2475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28589" indent="-228589" algn="l" defTabSz="914354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6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4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20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298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474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652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829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006" indent="-228589" algn="l" defTabSz="914354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December 20XX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77" name="爱设计-3">
            <a:extLst>
              <a:ext uri="{FF2B5EF4-FFF2-40B4-BE49-F238E27FC236}">
                <a16:creationId xmlns:a16="http://schemas.microsoft.com/office/drawing/2014/main" id="{BE61543F-1CF9-36E5-5BE3-176D73DE7D53}"/>
              </a:ext>
            </a:extLst>
          </p:cNvPr>
          <p:cNvSpPr/>
          <p:nvPr/>
        </p:nvSpPr>
        <p:spPr>
          <a:xfrm rot="2700000">
            <a:off x="5165487" y="2284298"/>
            <a:ext cx="1847994" cy="1847992"/>
          </a:xfrm>
          <a:prstGeom prst="roundRect">
            <a:avLst>
              <a:gd name="adj" fmla="val 769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8" name="爱设计-4">
            <a:extLst>
              <a:ext uri="{FF2B5EF4-FFF2-40B4-BE49-F238E27FC236}">
                <a16:creationId xmlns:a16="http://schemas.microsoft.com/office/drawing/2014/main" id="{821D925F-DC04-AE06-EAF1-64EE9DD10F1D}"/>
              </a:ext>
            </a:extLst>
          </p:cNvPr>
          <p:cNvSpPr/>
          <p:nvPr/>
        </p:nvSpPr>
        <p:spPr>
          <a:xfrm>
            <a:off x="5055401" y="4885890"/>
            <a:ext cx="2081198" cy="243933"/>
          </a:xfrm>
          <a:prstGeom prst="ellipse">
            <a:avLst/>
          </a:prstGeom>
          <a:gradFill flip="none" rotWithShape="1">
            <a:gsLst>
              <a:gs pos="10000">
                <a:schemeClr val="tx1"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9" name="爱设计-5">
            <a:extLst>
              <a:ext uri="{FF2B5EF4-FFF2-40B4-BE49-F238E27FC236}">
                <a16:creationId xmlns:a16="http://schemas.microsoft.com/office/drawing/2014/main" id="{7548BBCD-50B8-AB90-4842-185DEAD089D7}"/>
              </a:ext>
            </a:extLst>
          </p:cNvPr>
          <p:cNvSpPr/>
          <p:nvPr/>
        </p:nvSpPr>
        <p:spPr>
          <a:xfrm rot="2700000">
            <a:off x="5065419" y="2184231"/>
            <a:ext cx="2048130" cy="2048128"/>
          </a:xfrm>
          <a:prstGeom prst="roundRect">
            <a:avLst>
              <a:gd name="adj" fmla="val 6304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爱设计-6">
            <a:extLst>
              <a:ext uri="{FF2B5EF4-FFF2-40B4-BE49-F238E27FC236}">
                <a16:creationId xmlns:a16="http://schemas.microsoft.com/office/drawing/2014/main" id="{B5283C23-BAD2-9402-CAEA-CA5955186193}"/>
              </a:ext>
            </a:extLst>
          </p:cNvPr>
          <p:cNvSpPr/>
          <p:nvPr/>
        </p:nvSpPr>
        <p:spPr>
          <a:xfrm rot="2700000">
            <a:off x="9191852" y="3912617"/>
            <a:ext cx="460524" cy="4605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1" name="爱设计-7">
            <a:extLst>
              <a:ext uri="{FF2B5EF4-FFF2-40B4-BE49-F238E27FC236}">
                <a16:creationId xmlns:a16="http://schemas.microsoft.com/office/drawing/2014/main" id="{275F02EC-9E54-D594-B23E-F9828A90A88C}"/>
              </a:ext>
            </a:extLst>
          </p:cNvPr>
          <p:cNvSpPr/>
          <p:nvPr/>
        </p:nvSpPr>
        <p:spPr>
          <a:xfrm rot="2700000">
            <a:off x="10129382" y="3108190"/>
            <a:ext cx="605959" cy="605959"/>
          </a:xfrm>
          <a:prstGeom prst="roundRect">
            <a:avLst>
              <a:gd name="adj" fmla="val 10146"/>
            </a:avLst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2" name="爱设计-8">
            <a:extLst>
              <a:ext uri="{FF2B5EF4-FFF2-40B4-BE49-F238E27FC236}">
                <a16:creationId xmlns:a16="http://schemas.microsoft.com/office/drawing/2014/main" id="{5335110B-B0B0-2518-A806-D14B715A4EAA}"/>
              </a:ext>
            </a:extLst>
          </p:cNvPr>
          <p:cNvSpPr/>
          <p:nvPr/>
        </p:nvSpPr>
        <p:spPr>
          <a:xfrm rot="2700000">
            <a:off x="601327" y="2332348"/>
            <a:ext cx="460524" cy="4605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3" name="爱设计-9">
            <a:extLst>
              <a:ext uri="{FF2B5EF4-FFF2-40B4-BE49-F238E27FC236}">
                <a16:creationId xmlns:a16="http://schemas.microsoft.com/office/drawing/2014/main" id="{04964652-B06E-DCA9-09AA-5F3C261D3CB9}"/>
              </a:ext>
            </a:extLst>
          </p:cNvPr>
          <p:cNvSpPr/>
          <p:nvPr/>
        </p:nvSpPr>
        <p:spPr>
          <a:xfrm rot="2700000">
            <a:off x="7650695" y="1883136"/>
            <a:ext cx="271758" cy="271758"/>
          </a:xfrm>
          <a:prstGeom prst="roundRect">
            <a:avLst/>
          </a:prstGeom>
          <a:solidFill>
            <a:schemeClr val="accent1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4" name="爱设计-10">
            <a:extLst>
              <a:ext uri="{FF2B5EF4-FFF2-40B4-BE49-F238E27FC236}">
                <a16:creationId xmlns:a16="http://schemas.microsoft.com/office/drawing/2014/main" id="{19D74562-40AC-CA70-3EB5-1EBFC58FEE49}"/>
              </a:ext>
            </a:extLst>
          </p:cNvPr>
          <p:cNvSpPr/>
          <p:nvPr/>
        </p:nvSpPr>
        <p:spPr>
          <a:xfrm rot="2700000">
            <a:off x="7829094" y="3636898"/>
            <a:ext cx="790543" cy="790543"/>
          </a:xfrm>
          <a:prstGeom prst="roundRect">
            <a:avLst>
              <a:gd name="adj" fmla="val 8435"/>
            </a:avLst>
          </a:prstGeom>
          <a:solidFill>
            <a:schemeClr val="accent1">
              <a:alpha val="85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5" name="爱设计-11">
            <a:extLst>
              <a:ext uri="{FF2B5EF4-FFF2-40B4-BE49-F238E27FC236}">
                <a16:creationId xmlns:a16="http://schemas.microsoft.com/office/drawing/2014/main" id="{E75EAB9C-E492-9955-A5BB-B39D97BAF1D4}"/>
              </a:ext>
            </a:extLst>
          </p:cNvPr>
          <p:cNvSpPr/>
          <p:nvPr/>
        </p:nvSpPr>
        <p:spPr>
          <a:xfrm rot="2700000">
            <a:off x="3400709" y="1644526"/>
            <a:ext cx="1184890" cy="1184890"/>
          </a:xfrm>
          <a:prstGeom prst="roundRect">
            <a:avLst>
              <a:gd name="adj" fmla="val 9544"/>
            </a:avLst>
          </a:prstGeom>
          <a:solidFill>
            <a:schemeClr val="accent1">
              <a:alpha val="7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6" name="爱设计-12">
            <a:extLst>
              <a:ext uri="{FF2B5EF4-FFF2-40B4-BE49-F238E27FC236}">
                <a16:creationId xmlns:a16="http://schemas.microsoft.com/office/drawing/2014/main" id="{0E8D9D36-D5F0-885C-91EF-7A010013D534}"/>
              </a:ext>
            </a:extLst>
          </p:cNvPr>
          <p:cNvSpPr/>
          <p:nvPr/>
        </p:nvSpPr>
        <p:spPr>
          <a:xfrm rot="2700000">
            <a:off x="1494076" y="2358487"/>
            <a:ext cx="1352760" cy="1352760"/>
          </a:xfrm>
          <a:prstGeom prst="roundRect">
            <a:avLst>
              <a:gd name="adj" fmla="val 9365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7" name="爱设计-13">
            <a:extLst>
              <a:ext uri="{FF2B5EF4-FFF2-40B4-BE49-F238E27FC236}">
                <a16:creationId xmlns:a16="http://schemas.microsoft.com/office/drawing/2014/main" id="{C44A7739-ACC3-E452-B6B8-43482AA35511}"/>
              </a:ext>
            </a:extLst>
          </p:cNvPr>
          <p:cNvSpPr/>
          <p:nvPr/>
        </p:nvSpPr>
        <p:spPr>
          <a:xfrm rot="2700000">
            <a:off x="10853133" y="2188170"/>
            <a:ext cx="377572" cy="377568"/>
          </a:xfrm>
          <a:prstGeom prst="roundRect">
            <a:avLst/>
          </a:prstGeom>
          <a:solidFill>
            <a:schemeClr val="accent1">
              <a:alpha val="7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8" name="爱设计-14">
            <a:extLst>
              <a:ext uri="{FF2B5EF4-FFF2-40B4-BE49-F238E27FC236}">
                <a16:creationId xmlns:a16="http://schemas.microsoft.com/office/drawing/2014/main" id="{BBA0E7FB-22EF-8E0D-59FA-65CCA1C6659B}"/>
              </a:ext>
            </a:extLst>
          </p:cNvPr>
          <p:cNvSpPr/>
          <p:nvPr/>
        </p:nvSpPr>
        <p:spPr>
          <a:xfrm rot="2700000">
            <a:off x="8678201" y="1719565"/>
            <a:ext cx="1098231" cy="109823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3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9" name="爱设计-15">
            <a:extLst>
              <a:ext uri="{FF2B5EF4-FFF2-40B4-BE49-F238E27FC236}">
                <a16:creationId xmlns:a16="http://schemas.microsoft.com/office/drawing/2014/main" id="{91DD3A1F-50F3-4CA6-44E2-00C511C9A43C}"/>
              </a:ext>
            </a:extLst>
          </p:cNvPr>
          <p:cNvSpPr/>
          <p:nvPr/>
        </p:nvSpPr>
        <p:spPr>
          <a:xfrm rot="2700000">
            <a:off x="3389827" y="3952502"/>
            <a:ext cx="460524" cy="4605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0" name="爱设计-16">
            <a:extLst>
              <a:ext uri="{FF2B5EF4-FFF2-40B4-BE49-F238E27FC236}">
                <a16:creationId xmlns:a16="http://schemas.microsoft.com/office/drawing/2014/main" id="{63E2BD25-16EC-18F7-BDF3-8FB3E99A6480}"/>
              </a:ext>
            </a:extLst>
          </p:cNvPr>
          <p:cNvSpPr txBox="1"/>
          <p:nvPr/>
        </p:nvSpPr>
        <p:spPr>
          <a:xfrm>
            <a:off x="5203217" y="2972820"/>
            <a:ext cx="1772534" cy="514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爱设计演示</a:t>
            </a:r>
          </a:p>
        </p:txBody>
      </p:sp>
      <p:sp>
        <p:nvSpPr>
          <p:cNvPr id="91" name="爱设计-17">
            <a:extLst>
              <a:ext uri="{FF2B5EF4-FFF2-40B4-BE49-F238E27FC236}">
                <a16:creationId xmlns:a16="http://schemas.microsoft.com/office/drawing/2014/main" id="{357AB711-B8A6-C04A-923B-5C171DE1EE85}"/>
              </a:ext>
            </a:extLst>
          </p:cNvPr>
          <p:cNvSpPr txBox="1"/>
          <p:nvPr/>
        </p:nvSpPr>
        <p:spPr>
          <a:xfrm>
            <a:off x="7693963" y="3850998"/>
            <a:ext cx="1060804" cy="37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高效</a:t>
            </a:r>
          </a:p>
        </p:txBody>
      </p:sp>
      <p:sp>
        <p:nvSpPr>
          <p:cNvPr id="92" name="爱设计-18">
            <a:extLst>
              <a:ext uri="{FF2B5EF4-FFF2-40B4-BE49-F238E27FC236}">
                <a16:creationId xmlns:a16="http://schemas.microsoft.com/office/drawing/2014/main" id="{72095E9A-43E0-6D4D-0CD7-6EDD026A1320}"/>
              </a:ext>
            </a:extLst>
          </p:cNvPr>
          <p:cNvSpPr txBox="1"/>
          <p:nvPr/>
        </p:nvSpPr>
        <p:spPr>
          <a:xfrm>
            <a:off x="3427208" y="2038904"/>
            <a:ext cx="1131892" cy="408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智能</a:t>
            </a:r>
          </a:p>
        </p:txBody>
      </p:sp>
      <p:sp>
        <p:nvSpPr>
          <p:cNvPr id="93" name="爱设计-19">
            <a:extLst>
              <a:ext uri="{FF2B5EF4-FFF2-40B4-BE49-F238E27FC236}">
                <a16:creationId xmlns:a16="http://schemas.microsoft.com/office/drawing/2014/main" id="{6821058B-2133-B366-616F-7CC18E4C6720}"/>
              </a:ext>
            </a:extLst>
          </p:cNvPr>
          <p:cNvSpPr/>
          <p:nvPr/>
        </p:nvSpPr>
        <p:spPr>
          <a:xfrm rot="2700000">
            <a:off x="-1438529" y="2625917"/>
            <a:ext cx="2002538" cy="2002538"/>
          </a:xfrm>
          <a:prstGeom prst="roundRect">
            <a:avLst>
              <a:gd name="adj" fmla="val 9365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4" name="爱设计-20">
            <a:extLst>
              <a:ext uri="{FF2B5EF4-FFF2-40B4-BE49-F238E27FC236}">
                <a16:creationId xmlns:a16="http://schemas.microsoft.com/office/drawing/2014/main" id="{E76A3857-9D9C-C8D9-A5F2-7C792ADF8F82}"/>
              </a:ext>
            </a:extLst>
          </p:cNvPr>
          <p:cNvSpPr/>
          <p:nvPr/>
        </p:nvSpPr>
        <p:spPr>
          <a:xfrm rot="2700000">
            <a:off x="11442207" y="2668966"/>
            <a:ext cx="1932752" cy="1932752"/>
          </a:xfrm>
          <a:prstGeom prst="roundRect">
            <a:avLst/>
          </a:prstGeom>
          <a:solidFill>
            <a:schemeClr val="accent1">
              <a:lumMod val="20000"/>
              <a:lumOff val="80000"/>
              <a:alpha val="15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5" name="爱设计-21">
            <a:extLst>
              <a:ext uri="{FF2B5EF4-FFF2-40B4-BE49-F238E27FC236}">
                <a16:creationId xmlns:a16="http://schemas.microsoft.com/office/drawing/2014/main" id="{3670391A-7FAC-EF18-36DE-023EC62553AE}"/>
              </a:ext>
            </a:extLst>
          </p:cNvPr>
          <p:cNvSpPr/>
          <p:nvPr/>
        </p:nvSpPr>
        <p:spPr>
          <a:xfrm rot="2700000">
            <a:off x="1763407" y="4052863"/>
            <a:ext cx="180032" cy="180032"/>
          </a:xfrm>
          <a:prstGeom prst="roundRect">
            <a:avLst/>
          </a:prstGeom>
          <a:solidFill>
            <a:schemeClr val="accent1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sz="480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6" name="爱设计-22">
            <a:extLst>
              <a:ext uri="{FF2B5EF4-FFF2-40B4-BE49-F238E27FC236}">
                <a16:creationId xmlns:a16="http://schemas.microsoft.com/office/drawing/2014/main" id="{3A89DB04-5D64-C316-1419-55EE46E02BA2}"/>
              </a:ext>
            </a:extLst>
          </p:cNvPr>
          <p:cNvSpPr txBox="1">
            <a:spLocks/>
          </p:cNvSpPr>
          <p:nvPr/>
        </p:nvSpPr>
        <p:spPr>
          <a:xfrm>
            <a:off x="673101" y="5487130"/>
            <a:ext cx="10845798" cy="8194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智能创作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内容</a:t>
            </a:r>
            <a:b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</a:b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管理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投放分发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数据监测的内容创意全链路平台，在“内容为王”的数字化时代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技术正在全面改变内容行业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97" name="爱设计-23">
            <a:extLst>
              <a:ext uri="{FF2B5EF4-FFF2-40B4-BE49-F238E27FC236}">
                <a16:creationId xmlns:a16="http://schemas.microsoft.com/office/drawing/2014/main" id="{1BB3151F-BA79-B2BC-48A5-9BB42782248E}"/>
              </a:ext>
            </a:extLst>
          </p:cNvPr>
          <p:cNvCxnSpPr>
            <a:cxnSpLocks/>
          </p:cNvCxnSpPr>
          <p:nvPr/>
        </p:nvCxnSpPr>
        <p:spPr>
          <a:xfrm>
            <a:off x="5887070" y="5405124"/>
            <a:ext cx="41786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3509182"/>
      </p:ext>
    </p:extLst>
  </p:cSld>
  <p:clrMapOvr>
    <a:masterClrMapping/>
  </p:clrMapOvr>
</p:sld>
</file>

<file path=ppt/theme/theme1.xml><?xml version="1.0" encoding="utf-8"?>
<a:theme xmlns:a="http://schemas.openxmlformats.org/drawingml/2006/main" name="PPT模板标准文件">
  <a:themeElements>
    <a:clrScheme name="爱设计图示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7FF"/>
      </a:accent1>
      <a:accent2>
        <a:srgbClr val="FF8100"/>
      </a:accent2>
      <a:accent3>
        <a:srgbClr val="7000FF"/>
      </a:accent3>
      <a:accent4>
        <a:srgbClr val="FF3966"/>
      </a:accent4>
      <a:accent5>
        <a:srgbClr val="1ACA81"/>
      </a:accent5>
      <a:accent6>
        <a:srgbClr val="F4BF2C"/>
      </a:accent6>
      <a:hlink>
        <a:srgbClr val="000000"/>
      </a:hlink>
      <a:folHlink>
        <a:srgbClr val="000000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模板标准文件" id="{C9E3B249-D3C8-4D9A-A1C9-043F6227200C}" vid="{8DA0DB79-7CFB-44A7-B7B5-B7AC45C3536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PPT模板标准文件</Template>
  <TotalTime>124</TotalTime>
  <Words>1167</Words>
  <Application>Microsoft Office PowerPoint</Application>
  <PresentationFormat>宽屏</PresentationFormat>
  <Paragraphs>229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OPPOSans B</vt:lpstr>
      <vt:lpstr>OPPOSans H</vt:lpstr>
      <vt:lpstr>OPPOSans L</vt:lpstr>
      <vt:lpstr>OPPOSans R</vt:lpstr>
      <vt:lpstr>等线</vt:lpstr>
      <vt:lpstr>Arial</vt:lpstr>
      <vt:lpstr>Bahnschrift</vt:lpstr>
      <vt:lpstr>Helvetica</vt:lpstr>
      <vt:lpstr>Montserrat ExtraBold</vt:lpstr>
      <vt:lpstr>Roboto Light</vt:lpstr>
      <vt:lpstr>PPT模板标准文件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如何走进程序员的世界——淡雅蓝清新插画风ppt模板</dc:title>
  <dc:creator>爱设计PPT</dc:creator>
  <cp:keywords>51PPT模板网</cp:keywords>
  <dc:description>www.51pptmoban.com</dc:description>
  <cp:lastModifiedBy>Power user</cp:lastModifiedBy>
  <cp:revision>27</cp:revision>
  <dcterms:created xsi:type="dcterms:W3CDTF">2022-10-18T08:09:32Z</dcterms:created>
  <dcterms:modified xsi:type="dcterms:W3CDTF">2023-02-06T12:36:33Z</dcterms:modified>
</cp:coreProperties>
</file>