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14"/>
  </p:notesMasterIdLst>
  <p:sldIdLst>
    <p:sldId id="390" r:id="rId2"/>
    <p:sldId id="383" r:id="rId3"/>
    <p:sldId id="393" r:id="rId4"/>
    <p:sldId id="386" r:id="rId5"/>
    <p:sldId id="397" r:id="rId6"/>
    <p:sldId id="402" r:id="rId7"/>
    <p:sldId id="403" r:id="rId8"/>
    <p:sldId id="405" r:id="rId9"/>
    <p:sldId id="404" r:id="rId10"/>
    <p:sldId id="392" r:id="rId11"/>
    <p:sldId id="406" r:id="rId12"/>
    <p:sldId id="407"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6516" userDrawn="1">
          <p15:clr>
            <a:srgbClr val="A4A3A4"/>
          </p15:clr>
        </p15:guide>
        <p15:guide id="2" orient="horz" pos="132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D9D9D9"/>
    <a:srgbClr val="E6E6E6"/>
    <a:srgbClr val="F54E1A"/>
    <a:srgbClr val="7C78F0"/>
    <a:srgbClr val="E82F58"/>
    <a:srgbClr val="2BDFC0"/>
    <a:srgbClr val="979797"/>
    <a:srgbClr val="6363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B4962-F2A3-49F8-B017-43804775A144}" v="20" dt="2022-10-26T07:28:00.02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49" autoAdjust="0"/>
    <p:restoredTop sz="95126" autoAdjust="0"/>
  </p:normalViewPr>
  <p:slideViewPr>
    <p:cSldViewPr snapToGrid="0">
      <p:cViewPr>
        <p:scale>
          <a:sx n="33" d="100"/>
          <a:sy n="33" d="100"/>
        </p:scale>
        <p:origin x="1872" y="1212"/>
      </p:cViewPr>
      <p:guideLst>
        <p:guide pos="6516"/>
        <p:guide orient="horz" pos="1321"/>
      </p:guideLst>
    </p:cSldViewPr>
  </p:slideViewPr>
  <p:notesTextViewPr>
    <p:cViewPr>
      <p:scale>
        <a:sx n="20" d="100"/>
        <a:sy n="2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kie Liu" userId="686515af-e6b5-44f2-ba0f-2fb7a7864d98" providerId="ADAL" clId="{69AC217A-29FA-4F58-BFE5-55215DD31616}"/>
    <pc:docChg chg="undo custSel addSld delSld modSld modMainMaster">
      <pc:chgData name="Shakie Liu" userId="686515af-e6b5-44f2-ba0f-2fb7a7864d98" providerId="ADAL" clId="{69AC217A-29FA-4F58-BFE5-55215DD31616}" dt="2022-10-24T09:15:25.861" v="295" actId="6014"/>
      <pc:docMkLst>
        <pc:docMk/>
      </pc:docMkLst>
      <pc:sldChg chg="modSp mod">
        <pc:chgData name="Shakie Liu" userId="686515af-e6b5-44f2-ba0f-2fb7a7864d98" providerId="ADAL" clId="{69AC217A-29FA-4F58-BFE5-55215DD31616}" dt="2022-10-24T08:57:51.519" v="259" actId="20577"/>
        <pc:sldMkLst>
          <pc:docMk/>
          <pc:sldMk cId="572019046" sldId="383"/>
        </pc:sldMkLst>
        <pc:spChg chg="mod">
          <ac:chgData name="Shakie Liu" userId="686515af-e6b5-44f2-ba0f-2fb7a7864d98" providerId="ADAL" clId="{69AC217A-29FA-4F58-BFE5-55215DD31616}" dt="2022-10-24T08:57:51.519" v="259" actId="20577"/>
          <ac:spMkLst>
            <pc:docMk/>
            <pc:sldMk cId="572019046" sldId="383"/>
            <ac:spMk id="5" creationId="{60D4C4CE-EA1C-4DBD-AA43-99DE430993A6}"/>
          </ac:spMkLst>
        </pc:spChg>
        <pc:spChg chg="mod">
          <ac:chgData name="Shakie Liu" userId="686515af-e6b5-44f2-ba0f-2fb7a7864d98" providerId="ADAL" clId="{69AC217A-29FA-4F58-BFE5-55215DD31616}" dt="2022-10-24T08:57:24.669" v="252" actId="20577"/>
          <ac:spMkLst>
            <pc:docMk/>
            <pc:sldMk cId="572019046" sldId="383"/>
            <ac:spMk id="6" creationId="{DCDA17E8-F11D-462D-AEAF-3A318B104466}"/>
          </ac:spMkLst>
        </pc:spChg>
      </pc:sldChg>
      <pc:sldChg chg="modSp mod">
        <pc:chgData name="Shakie Liu" userId="686515af-e6b5-44f2-ba0f-2fb7a7864d98" providerId="ADAL" clId="{69AC217A-29FA-4F58-BFE5-55215DD31616}" dt="2022-10-24T08:58:04.824" v="272"/>
        <pc:sldMkLst>
          <pc:docMk/>
          <pc:sldMk cId="807413341" sldId="384"/>
        </pc:sldMkLst>
        <pc:spChg chg="mod">
          <ac:chgData name="Shakie Liu" userId="686515af-e6b5-44f2-ba0f-2fb7a7864d98" providerId="ADAL" clId="{69AC217A-29FA-4F58-BFE5-55215DD31616}" dt="2022-10-24T08:58:04.824" v="272"/>
          <ac:spMkLst>
            <pc:docMk/>
            <pc:sldMk cId="807413341" sldId="384"/>
            <ac:spMk id="5" creationId="{C236DDD1-9D95-448F-BC4B-7BD60009A5FD}"/>
          </ac:spMkLst>
        </pc:spChg>
      </pc:sldChg>
      <pc:sldChg chg="addSp delSp modSp del mod chgLayout">
        <pc:chgData name="Shakie Liu" userId="686515af-e6b5-44f2-ba0f-2fb7a7864d98" providerId="ADAL" clId="{69AC217A-29FA-4F58-BFE5-55215DD31616}" dt="2022-10-24T08:59:17.992" v="291" actId="47"/>
        <pc:sldMkLst>
          <pc:docMk/>
          <pc:sldMk cId="889109705" sldId="388"/>
        </pc:sldMkLst>
        <pc:spChg chg="add mod ord">
          <ac:chgData name="Shakie Liu" userId="686515af-e6b5-44f2-ba0f-2fb7a7864d98" providerId="ADAL" clId="{69AC217A-29FA-4F58-BFE5-55215DD31616}" dt="2022-10-24T08:34:48.977" v="123"/>
          <ac:spMkLst>
            <pc:docMk/>
            <pc:sldMk cId="889109705" sldId="388"/>
            <ac:spMk id="2" creationId="{AA9B366D-324E-452E-EFEF-2922D0911A7B}"/>
          </ac:spMkLst>
        </pc:spChg>
        <pc:spChg chg="del mod ord">
          <ac:chgData name="Shakie Liu" userId="686515af-e6b5-44f2-ba0f-2fb7a7864d98" providerId="ADAL" clId="{69AC217A-29FA-4F58-BFE5-55215DD31616}" dt="2022-10-24T08:34:43.817" v="111" actId="478"/>
          <ac:spMkLst>
            <pc:docMk/>
            <pc:sldMk cId="889109705" sldId="388"/>
            <ac:spMk id="3" creationId="{E48EBB4C-11E6-4425-8F3E-32D84D37DDA8}"/>
          </ac:spMkLst>
        </pc:spChg>
        <pc:spChg chg="mod ord">
          <ac:chgData name="Shakie Liu" userId="686515af-e6b5-44f2-ba0f-2fb7a7864d98" providerId="ADAL" clId="{69AC217A-29FA-4F58-BFE5-55215DD31616}" dt="2022-10-24T08:58:49.472" v="280"/>
          <ac:spMkLst>
            <pc:docMk/>
            <pc:sldMk cId="889109705" sldId="388"/>
            <ac:spMk id="4" creationId="{33B46EBA-60F9-4E6F-AACA-441AD84AC40D}"/>
          </ac:spMkLst>
        </pc:spChg>
        <pc:spChg chg="mod ord">
          <ac:chgData name="Shakie Liu" userId="686515af-e6b5-44f2-ba0f-2fb7a7864d98" providerId="ADAL" clId="{69AC217A-29FA-4F58-BFE5-55215DD31616}" dt="2022-10-24T08:58:57.822" v="284" actId="20577"/>
          <ac:spMkLst>
            <pc:docMk/>
            <pc:sldMk cId="889109705" sldId="388"/>
            <ac:spMk id="5" creationId="{AB5CCB94-7FF8-4787-96DB-61F4F15AE9B5}"/>
          </ac:spMkLst>
        </pc:spChg>
        <pc:spChg chg="add mod">
          <ac:chgData name="Shakie Liu" userId="686515af-e6b5-44f2-ba0f-2fb7a7864d98" providerId="ADAL" clId="{69AC217A-29FA-4F58-BFE5-55215DD31616}" dt="2022-10-24T08:34:43.817" v="111" actId="478"/>
          <ac:spMkLst>
            <pc:docMk/>
            <pc:sldMk cId="889109705" sldId="388"/>
            <ac:spMk id="7" creationId="{29F088B0-F359-C568-352B-6D4E52414EB9}"/>
          </ac:spMkLst>
        </pc:spChg>
      </pc:sldChg>
      <pc:sldChg chg="modSp mod">
        <pc:chgData name="Shakie Liu" userId="686515af-e6b5-44f2-ba0f-2fb7a7864d98" providerId="ADAL" clId="{69AC217A-29FA-4F58-BFE5-55215DD31616}" dt="2022-10-24T08:42:22.220" v="152"/>
        <pc:sldMkLst>
          <pc:docMk/>
          <pc:sldMk cId="2907658645" sldId="390"/>
        </pc:sldMkLst>
        <pc:spChg chg="mod">
          <ac:chgData name="Shakie Liu" userId="686515af-e6b5-44f2-ba0f-2fb7a7864d98" providerId="ADAL" clId="{69AC217A-29FA-4F58-BFE5-55215DD31616}" dt="2022-10-24T08:35:02.204" v="127" actId="20577"/>
          <ac:spMkLst>
            <pc:docMk/>
            <pc:sldMk cId="2907658645" sldId="390"/>
            <ac:spMk id="5" creationId="{8CE23D49-F448-4BBF-A47A-77B2478718E0}"/>
          </ac:spMkLst>
        </pc:spChg>
        <pc:spChg chg="mod">
          <ac:chgData name="Shakie Liu" userId="686515af-e6b5-44f2-ba0f-2fb7a7864d98" providerId="ADAL" clId="{69AC217A-29FA-4F58-BFE5-55215DD31616}" dt="2022-10-24T08:42:22.220" v="152"/>
          <ac:spMkLst>
            <pc:docMk/>
            <pc:sldMk cId="2907658645" sldId="390"/>
            <ac:spMk id="6" creationId="{DCDA415B-D2CA-4B5D-946C-BED37DC879BE}"/>
          </ac:spMkLst>
        </pc:spChg>
        <pc:spChg chg="mod">
          <ac:chgData name="Shakie Liu" userId="686515af-e6b5-44f2-ba0f-2fb7a7864d98" providerId="ADAL" clId="{69AC217A-29FA-4F58-BFE5-55215DD31616}" dt="2022-10-24T08:42:12.150" v="141"/>
          <ac:spMkLst>
            <pc:docMk/>
            <pc:sldMk cId="2907658645" sldId="390"/>
            <ac:spMk id="7" creationId="{2B0AB185-4AC2-48CD-88D7-90E0E8842ACB}"/>
          </ac:spMkLst>
        </pc:spChg>
      </pc:sldChg>
      <pc:sldChg chg="modSp del">
        <pc:chgData name="Shakie Liu" userId="686515af-e6b5-44f2-ba0f-2fb7a7864d98" providerId="ADAL" clId="{69AC217A-29FA-4F58-BFE5-55215DD31616}" dt="2022-10-24T08:59:26.442" v="293" actId="47"/>
        <pc:sldMkLst>
          <pc:docMk/>
          <pc:sldMk cId="3409152635" sldId="391"/>
        </pc:sldMkLst>
        <pc:spChg chg="mod">
          <ac:chgData name="Shakie Liu" userId="686515af-e6b5-44f2-ba0f-2fb7a7864d98" providerId="ADAL" clId="{69AC217A-29FA-4F58-BFE5-55215DD31616}" dt="2022-10-24T08:26:02.183" v="13"/>
          <ac:spMkLst>
            <pc:docMk/>
            <pc:sldMk cId="3409152635" sldId="391"/>
            <ac:spMk id="3" creationId="{272E1B3C-FFF7-2617-0898-A7094A4D3BE6}"/>
          </ac:spMkLst>
        </pc:spChg>
      </pc:sldChg>
      <pc:sldChg chg="modSp new mod">
        <pc:chgData name="Shakie Liu" userId="686515af-e6b5-44f2-ba0f-2fb7a7864d98" providerId="ADAL" clId="{69AC217A-29FA-4F58-BFE5-55215DD31616}" dt="2022-10-24T08:59:15.983" v="290" actId="20577"/>
        <pc:sldMkLst>
          <pc:docMk/>
          <pc:sldMk cId="353665667" sldId="392"/>
        </pc:sldMkLst>
        <pc:spChg chg="mod">
          <ac:chgData name="Shakie Liu" userId="686515af-e6b5-44f2-ba0f-2fb7a7864d98" providerId="ADAL" clId="{69AC217A-29FA-4F58-BFE5-55215DD31616}" dt="2022-10-24T08:59:15.983" v="290" actId="20577"/>
          <ac:spMkLst>
            <pc:docMk/>
            <pc:sldMk cId="353665667" sldId="392"/>
            <ac:spMk id="2" creationId="{92F05E18-38E2-116B-8B39-C96D40FA6E4E}"/>
          </ac:spMkLst>
        </pc:spChg>
        <pc:spChg chg="mod">
          <ac:chgData name="Shakie Liu" userId="686515af-e6b5-44f2-ba0f-2fb7a7864d98" providerId="ADAL" clId="{69AC217A-29FA-4F58-BFE5-55215DD31616}" dt="2022-10-24T08:59:08.767" v="288" actId="20577"/>
          <ac:spMkLst>
            <pc:docMk/>
            <pc:sldMk cId="353665667" sldId="392"/>
            <ac:spMk id="3" creationId="{AB9B811F-0F93-B390-5E7E-416679AD594B}"/>
          </ac:spMkLst>
        </pc:spChg>
        <pc:spChg chg="mod">
          <ac:chgData name="Shakie Liu" userId="686515af-e6b5-44f2-ba0f-2fb7a7864d98" providerId="ADAL" clId="{69AC217A-29FA-4F58-BFE5-55215DD31616}" dt="2022-10-24T08:58:21.635" v="279"/>
          <ac:spMkLst>
            <pc:docMk/>
            <pc:sldMk cId="353665667" sldId="392"/>
            <ac:spMk id="4" creationId="{76EB3A24-5E2A-06D0-7451-AD16255CFFA9}"/>
          </ac:spMkLst>
        </pc:spChg>
      </pc:sldChg>
      <pc:sldChg chg="new del">
        <pc:chgData name="Shakie Liu" userId="686515af-e6b5-44f2-ba0f-2fb7a7864d98" providerId="ADAL" clId="{69AC217A-29FA-4F58-BFE5-55215DD31616}" dt="2022-10-24T08:26:23.590" v="15" actId="2696"/>
        <pc:sldMkLst>
          <pc:docMk/>
          <pc:sldMk cId="376812413" sldId="392"/>
        </pc:sldMkLst>
      </pc:sldChg>
      <pc:sldChg chg="new">
        <pc:chgData name="Shakie Liu" userId="686515af-e6b5-44f2-ba0f-2fb7a7864d98" providerId="ADAL" clId="{69AC217A-29FA-4F58-BFE5-55215DD31616}" dt="2022-10-24T08:59:25.114" v="292" actId="680"/>
        <pc:sldMkLst>
          <pc:docMk/>
          <pc:sldMk cId="2032133645" sldId="393"/>
        </pc:sldMkLst>
      </pc:sldChg>
      <pc:sldMasterChg chg="delSp mod delSldLayout modSldLayout sldLayoutOrd">
        <pc:chgData name="Shakie Liu" userId="686515af-e6b5-44f2-ba0f-2fb7a7864d98" providerId="ADAL" clId="{69AC217A-29FA-4F58-BFE5-55215DD31616}" dt="2022-10-24T09:15:25.861" v="295" actId="6014"/>
        <pc:sldMasterMkLst>
          <pc:docMk/>
          <pc:sldMasterMk cId="2792937711" sldId="2147483670"/>
        </pc:sldMasterMkLst>
        <pc:spChg chg="del">
          <ac:chgData name="Shakie Liu" userId="686515af-e6b5-44f2-ba0f-2fb7a7864d98" providerId="ADAL" clId="{69AC217A-29FA-4F58-BFE5-55215DD31616}" dt="2022-10-24T08:27:00.916" v="16" actId="478"/>
          <ac:spMkLst>
            <pc:docMk/>
            <pc:sldMasterMk cId="2792937711" sldId="2147483670"/>
            <ac:spMk id="2" creationId="{89307103-D92B-4D3C-B386-9FD58793CACA}"/>
          </ac:spMkLst>
        </pc:spChg>
        <pc:spChg chg="del">
          <ac:chgData name="Shakie Liu" userId="686515af-e6b5-44f2-ba0f-2fb7a7864d98" providerId="ADAL" clId="{69AC217A-29FA-4F58-BFE5-55215DD31616}" dt="2022-10-24T08:27:00.916" v="16" actId="478"/>
          <ac:spMkLst>
            <pc:docMk/>
            <pc:sldMasterMk cId="2792937711" sldId="2147483670"/>
            <ac:spMk id="3" creationId="{0F8920D0-E0E5-40BB-AEDA-3D7A0909240E}"/>
          </ac:spMkLst>
        </pc:spChg>
        <pc:spChg chg="del">
          <ac:chgData name="Shakie Liu" userId="686515af-e6b5-44f2-ba0f-2fb7a7864d98" providerId="ADAL" clId="{69AC217A-29FA-4F58-BFE5-55215DD31616}" dt="2022-10-24T08:27:00.916" v="16" actId="478"/>
          <ac:spMkLst>
            <pc:docMk/>
            <pc:sldMasterMk cId="2792937711" sldId="2147483670"/>
            <ac:spMk id="4" creationId="{0C12D871-753D-4991-B44B-EFAE9F8682B5}"/>
          </ac:spMkLst>
        </pc:spChg>
        <pc:spChg chg="del">
          <ac:chgData name="Shakie Liu" userId="686515af-e6b5-44f2-ba0f-2fb7a7864d98" providerId="ADAL" clId="{69AC217A-29FA-4F58-BFE5-55215DD31616}" dt="2022-10-24T08:27:00.916" v="16" actId="478"/>
          <ac:spMkLst>
            <pc:docMk/>
            <pc:sldMasterMk cId="2792937711" sldId="2147483670"/>
            <ac:spMk id="5" creationId="{10B16C00-AE39-4635-9F10-B7233D2AC2F8}"/>
          </ac:spMkLst>
        </pc:spChg>
        <pc:spChg chg="del">
          <ac:chgData name="Shakie Liu" userId="686515af-e6b5-44f2-ba0f-2fb7a7864d98" providerId="ADAL" clId="{69AC217A-29FA-4F58-BFE5-55215DD31616}" dt="2022-10-24T08:27:00.916" v="16" actId="478"/>
          <ac:spMkLst>
            <pc:docMk/>
            <pc:sldMasterMk cId="2792937711" sldId="2147483670"/>
            <ac:spMk id="6" creationId="{6D23E9ED-4E00-42D1-BFBF-5EBD27D29806}"/>
          </ac:spMkLst>
        </pc:spChg>
        <pc:sldLayoutChg chg="modSp mod">
          <pc:chgData name="Shakie Liu" userId="686515af-e6b5-44f2-ba0f-2fb7a7864d98" providerId="ADAL" clId="{69AC217A-29FA-4F58-BFE5-55215DD31616}" dt="2022-10-24T08:55:27.080" v="159" actId="1076"/>
          <pc:sldLayoutMkLst>
            <pc:docMk/>
            <pc:sldMasterMk cId="2792937711" sldId="2147483670"/>
            <pc:sldLayoutMk cId="2495018948" sldId="2147483671"/>
          </pc:sldLayoutMkLst>
          <pc:spChg chg="mod">
            <ac:chgData name="Shakie Liu" userId="686515af-e6b5-44f2-ba0f-2fb7a7864d98" providerId="ADAL" clId="{69AC217A-29FA-4F58-BFE5-55215DD31616}" dt="2022-10-24T08:35:15.889" v="129" actId="20577"/>
            <ac:spMkLst>
              <pc:docMk/>
              <pc:sldMasterMk cId="2792937711" sldId="2147483670"/>
              <pc:sldLayoutMk cId="2495018948" sldId="2147483671"/>
              <ac:spMk id="2" creationId="{E545B57F-7D9D-4AD8-9FE4-E5267D65BB87}"/>
            </ac:spMkLst>
          </pc:spChg>
          <pc:spChg chg="mod">
            <ac:chgData name="Shakie Liu" userId="686515af-e6b5-44f2-ba0f-2fb7a7864d98" providerId="ADAL" clId="{69AC217A-29FA-4F58-BFE5-55215DD31616}" dt="2022-10-24T08:55:27.080" v="159" actId="1076"/>
            <ac:spMkLst>
              <pc:docMk/>
              <pc:sldMasterMk cId="2792937711" sldId="2147483670"/>
              <pc:sldLayoutMk cId="2495018948" sldId="2147483671"/>
              <ac:spMk id="3" creationId="{42DDB65F-C302-4F35-9CCB-12FB82E2590D}"/>
            </ac:spMkLst>
          </pc:spChg>
          <pc:spChg chg="mod">
            <ac:chgData name="Shakie Liu" userId="686515af-e6b5-44f2-ba0f-2fb7a7864d98" providerId="ADAL" clId="{69AC217A-29FA-4F58-BFE5-55215DD31616}" dt="2022-10-24T08:35:52.540" v="138"/>
            <ac:spMkLst>
              <pc:docMk/>
              <pc:sldMasterMk cId="2792937711" sldId="2147483670"/>
              <pc:sldLayoutMk cId="2495018948" sldId="2147483671"/>
              <ac:spMk id="8" creationId="{44C4A721-803B-47CB-B99E-1D01E8E0169F}"/>
            </ac:spMkLst>
          </pc:spChg>
          <pc:spChg chg="mod">
            <ac:chgData name="Shakie Liu" userId="686515af-e6b5-44f2-ba0f-2fb7a7864d98" providerId="ADAL" clId="{69AC217A-29FA-4F58-BFE5-55215DD31616}" dt="2022-10-24T08:29:01.614" v="41" actId="3064"/>
            <ac:spMkLst>
              <pc:docMk/>
              <pc:sldMasterMk cId="2792937711" sldId="2147483670"/>
              <pc:sldLayoutMk cId="2495018948" sldId="2147483671"/>
              <ac:spMk id="9" creationId="{CA939A61-406D-45DC-B757-059EFAA05866}"/>
            </ac:spMkLst>
          </pc:spChg>
          <pc:spChg chg="mod">
            <ac:chgData name="Shakie Liu" userId="686515af-e6b5-44f2-ba0f-2fb7a7864d98" providerId="ADAL" clId="{69AC217A-29FA-4F58-BFE5-55215DD31616}" dt="2022-10-24T08:29:07.449" v="42" actId="3064"/>
            <ac:spMkLst>
              <pc:docMk/>
              <pc:sldMasterMk cId="2792937711" sldId="2147483670"/>
              <pc:sldLayoutMk cId="2495018948" sldId="2147483671"/>
              <ac:spMk id="12" creationId="{4EF3F9F2-2DBE-4016-9D2B-F5CF4BE8EBCE}"/>
            </ac:spMkLst>
          </pc:spChg>
        </pc:sldLayoutChg>
        <pc:sldLayoutChg chg="del">
          <pc:chgData name="Shakie Liu" userId="686515af-e6b5-44f2-ba0f-2fb7a7864d98" providerId="ADAL" clId="{69AC217A-29FA-4F58-BFE5-55215DD31616}" dt="2022-10-24T08:25:08.548" v="8" actId="2696"/>
          <pc:sldLayoutMkLst>
            <pc:docMk/>
            <pc:sldMasterMk cId="2792937711" sldId="2147483670"/>
            <pc:sldLayoutMk cId="518553930" sldId="2147483672"/>
          </pc:sldLayoutMkLst>
        </pc:sldLayoutChg>
        <pc:sldLayoutChg chg="addSp delSp modSp mod ord">
          <pc:chgData name="Shakie Liu" userId="686515af-e6b5-44f2-ba0f-2fb7a7864d98" providerId="ADAL" clId="{69AC217A-29FA-4F58-BFE5-55215DD31616}" dt="2022-10-24T08:56:52.024" v="234"/>
          <pc:sldLayoutMkLst>
            <pc:docMk/>
            <pc:sldMasterMk cId="2792937711" sldId="2147483670"/>
            <pc:sldLayoutMk cId="318105987" sldId="2147483673"/>
          </pc:sldLayoutMkLst>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2" creationId="{0BC06E26-9B67-DD78-9C7E-9D4E56DA4FD0}"/>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3" creationId="{CAEA95BB-0FD6-4D94-81DB-8D38069818E5}"/>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4" creationId="{16C2568E-3CA5-4FDE-A375-CB503A7EDE34}"/>
            </ac:spMkLst>
          </pc:spChg>
          <pc:spChg chg="del">
            <ac:chgData name="Shakie Liu" userId="686515af-e6b5-44f2-ba0f-2fb7a7864d98" providerId="ADAL" clId="{69AC217A-29FA-4F58-BFE5-55215DD31616}" dt="2022-10-24T08:25:27.942" v="9"/>
            <ac:spMkLst>
              <pc:docMk/>
              <pc:sldMasterMk cId="2792937711" sldId="2147483670"/>
              <pc:sldLayoutMk cId="318105987" sldId="2147483673"/>
              <ac:spMk id="5" creationId="{E3EAC383-637D-4997-B597-28ADC11AAC10}"/>
            </ac:spMkLst>
          </pc:spChg>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6" creationId="{90DA692C-F087-68F7-621D-C3CA77E8D1AF}"/>
            </ac:spMkLst>
          </pc:spChg>
          <pc:spChg chg="mod">
            <ac:chgData name="Shakie Liu" userId="686515af-e6b5-44f2-ba0f-2fb7a7864d98" providerId="ADAL" clId="{69AC217A-29FA-4F58-BFE5-55215DD31616}" dt="2022-10-24T08:56:52.024" v="234"/>
            <ac:spMkLst>
              <pc:docMk/>
              <pc:sldMasterMk cId="2792937711" sldId="2147483670"/>
              <pc:sldLayoutMk cId="318105987" sldId="2147483673"/>
              <ac:spMk id="7" creationId="{0BEF0FD1-3ACE-43A8-AF57-CC0D436DC7D0}"/>
            </ac:spMkLst>
          </pc:spChg>
          <pc:spChg chg="add mod">
            <ac:chgData name="Shakie Liu" userId="686515af-e6b5-44f2-ba0f-2fb7a7864d98" providerId="ADAL" clId="{69AC217A-29FA-4F58-BFE5-55215DD31616}" dt="2022-10-24T08:30:05.346" v="54" actId="404"/>
            <ac:spMkLst>
              <pc:docMk/>
              <pc:sldMasterMk cId="2792937711" sldId="2147483670"/>
              <pc:sldLayoutMk cId="318105987" sldId="2147483673"/>
              <ac:spMk id="8" creationId="{84300C04-D25F-EB45-9D15-119D651639A6}"/>
            </ac:spMkLst>
          </pc:spChg>
          <pc:spChg chg="mod">
            <ac:chgData name="Shakie Liu" userId="686515af-e6b5-44f2-ba0f-2fb7a7864d98" providerId="ADAL" clId="{69AC217A-29FA-4F58-BFE5-55215DD31616}" dt="2022-10-24T08:56:04.649" v="173" actId="20577"/>
            <ac:spMkLst>
              <pc:docMk/>
              <pc:sldMasterMk cId="2792937711" sldId="2147483670"/>
              <pc:sldLayoutMk cId="318105987" sldId="2147483673"/>
              <ac:spMk id="9" creationId="{FDF03A82-401C-4A0E-BE21-BE588E874141}"/>
            </ac:spMkLst>
          </pc:spChg>
        </pc:sldLayoutChg>
        <pc:sldLayoutChg chg="addSp delSp modSp mod ord">
          <pc:chgData name="Shakie Liu" userId="686515af-e6b5-44f2-ba0f-2fb7a7864d98" providerId="ADAL" clId="{69AC217A-29FA-4F58-BFE5-55215DD31616}" dt="2022-10-24T08:55:56.701" v="170"/>
          <pc:sldLayoutMkLst>
            <pc:docMk/>
            <pc:sldMasterMk cId="2792937711" sldId="2147483670"/>
            <pc:sldLayoutMk cId="1200329729" sldId="2147483674"/>
          </pc:sldLayoutMkLst>
          <pc:spChg chg="mod">
            <ac:chgData name="Shakie Liu" userId="686515af-e6b5-44f2-ba0f-2fb7a7864d98" providerId="ADAL" clId="{69AC217A-29FA-4F58-BFE5-55215DD31616}" dt="2022-10-24T08:55:56.701" v="170"/>
            <ac:spMkLst>
              <pc:docMk/>
              <pc:sldMasterMk cId="2792937711" sldId="2147483670"/>
              <pc:sldLayoutMk cId="1200329729" sldId="2147483674"/>
              <ac:spMk id="2" creationId="{000C7662-4F6D-4B06-BB36-235FC06BF816}"/>
            </ac:spMkLst>
          </pc:spChg>
          <pc:spChg chg="mod">
            <ac:chgData name="Shakie Liu" userId="686515af-e6b5-44f2-ba0f-2fb7a7864d98" providerId="ADAL" clId="{69AC217A-29FA-4F58-BFE5-55215DD31616}" dt="2022-10-24T08:55:35.825" v="163" actId="403"/>
            <ac:spMkLst>
              <pc:docMk/>
              <pc:sldMasterMk cId="2792937711" sldId="2147483670"/>
              <pc:sldLayoutMk cId="1200329729" sldId="2147483674"/>
              <ac:spMk id="3" creationId="{9FF9930E-40DF-417D-8161-BD38EB172DC1}"/>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4" creationId="{E5279D9A-DC49-4C12-80D3-3D89C2783F3A}"/>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5" creationId="{51EF8C95-8814-4768-850F-851B6434A9EE}"/>
            </ac:spMkLst>
          </pc:spChg>
          <pc:spChg chg="del">
            <ac:chgData name="Shakie Liu" userId="686515af-e6b5-44f2-ba0f-2fb7a7864d98" providerId="ADAL" clId="{69AC217A-29FA-4F58-BFE5-55215DD31616}" dt="2022-10-24T08:25:45.769" v="10"/>
            <ac:spMkLst>
              <pc:docMk/>
              <pc:sldMasterMk cId="2792937711" sldId="2147483670"/>
              <pc:sldLayoutMk cId="1200329729" sldId="2147483674"/>
              <ac:spMk id="6" creationId="{D894C1D7-7C5A-49B3-9D05-119C615E16B1}"/>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7" creationId="{DC381F12-6CE3-4BCE-DB75-98471CDF5D1D}"/>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8" creationId="{C7DEDF2E-A3FC-1ABC-FA7C-3A19CE4883F2}"/>
            </ac:spMkLst>
          </pc:spChg>
          <pc:spChg chg="add mod">
            <ac:chgData name="Shakie Liu" userId="686515af-e6b5-44f2-ba0f-2fb7a7864d98" providerId="ADAL" clId="{69AC217A-29FA-4F58-BFE5-55215DD31616}" dt="2022-10-24T08:30:20.472" v="56" actId="255"/>
            <ac:spMkLst>
              <pc:docMk/>
              <pc:sldMasterMk cId="2792937711" sldId="2147483670"/>
              <pc:sldLayoutMk cId="1200329729" sldId="2147483674"/>
              <ac:spMk id="9" creationId="{B497F2E6-CE9F-5462-B221-DA50901618D9}"/>
            </ac:spMkLst>
          </pc:spChg>
        </pc:sldLayoutChg>
        <pc:sldLayoutChg chg="modSp mod ord">
          <pc:chgData name="Shakie Liu" userId="686515af-e6b5-44f2-ba0f-2fb7a7864d98" providerId="ADAL" clId="{69AC217A-29FA-4F58-BFE5-55215DD31616}" dt="2022-10-24T08:33:46.491" v="99" actId="1076"/>
          <pc:sldLayoutMkLst>
            <pc:docMk/>
            <pc:sldMasterMk cId="2792937711" sldId="2147483670"/>
            <pc:sldLayoutMk cId="1627617443" sldId="2147483675"/>
          </pc:sldLayoutMkLst>
          <pc:spChg chg="mod">
            <ac:chgData name="Shakie Liu" userId="686515af-e6b5-44f2-ba0f-2fb7a7864d98" providerId="ADAL" clId="{69AC217A-29FA-4F58-BFE5-55215DD31616}" dt="2022-10-24T08:33:46.491" v="99" actId="1076"/>
            <ac:spMkLst>
              <pc:docMk/>
              <pc:sldMasterMk cId="2792937711" sldId="2147483670"/>
              <pc:sldLayoutMk cId="1627617443" sldId="2147483675"/>
              <ac:spMk id="2" creationId="{652EDE83-63CC-4B33-B715-3953EADE2100}"/>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3" creationId="{1514619F-25D0-4307-81CD-C24C74EF140E}"/>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4" creationId="{C802B25F-898B-4C1A-94A9-699B8B55DF0F}"/>
            </ac:spMkLst>
          </pc:spChg>
          <pc:spChg chg="mod">
            <ac:chgData name="Shakie Liu" userId="686515af-e6b5-44f2-ba0f-2fb7a7864d98" providerId="ADAL" clId="{69AC217A-29FA-4F58-BFE5-55215DD31616}" dt="2022-10-24T08:30:27.931" v="58" actId="255"/>
            <ac:spMkLst>
              <pc:docMk/>
              <pc:sldMasterMk cId="2792937711" sldId="2147483670"/>
              <pc:sldLayoutMk cId="1627617443" sldId="2147483675"/>
              <ac:spMk id="5" creationId="{AA842F0A-76EB-4E77-8AF6-5F91F22881FE}"/>
            </ac:spMkLst>
          </pc:spChg>
        </pc:sldLayoutChg>
        <pc:sldLayoutChg chg="delSp mod">
          <pc:chgData name="Shakie Liu" userId="686515af-e6b5-44f2-ba0f-2fb7a7864d98" providerId="ADAL" clId="{69AC217A-29FA-4F58-BFE5-55215DD31616}" dt="2022-10-24T09:13:25.679" v="294" actId="6014"/>
          <pc:sldLayoutMkLst>
            <pc:docMk/>
            <pc:sldMasterMk cId="2792937711" sldId="2147483670"/>
            <pc:sldLayoutMk cId="1696337311" sldId="2147483676"/>
          </pc:sldLayoutMkLst>
          <pc:spChg chg="del">
            <ac:chgData name="Shakie Liu" userId="686515af-e6b5-44f2-ba0f-2fb7a7864d98" providerId="ADAL" clId="{69AC217A-29FA-4F58-BFE5-55215DD31616}" dt="2022-10-24T08:26:02.183" v="13"/>
            <ac:spMkLst>
              <pc:docMk/>
              <pc:sldMasterMk cId="2792937711" sldId="2147483670"/>
              <pc:sldLayoutMk cId="1696337311" sldId="2147483676"/>
              <ac:spMk id="2" creationId="{9C9D6027-F7C7-4EF3-85DD-09E27ACEEACA}"/>
            </ac:spMkLst>
          </pc:spChg>
          <pc:spChg chg="del">
            <ac:chgData name="Shakie Liu" userId="686515af-e6b5-44f2-ba0f-2fb7a7864d98" providerId="ADAL" clId="{69AC217A-29FA-4F58-BFE5-55215DD31616}" dt="2022-10-24T08:26:02.183" v="13"/>
            <ac:spMkLst>
              <pc:docMk/>
              <pc:sldMasterMk cId="2792937711" sldId="2147483670"/>
              <pc:sldLayoutMk cId="1696337311" sldId="2147483676"/>
              <ac:spMk id="3" creationId="{66262BA1-A5A7-45F4-B365-E880E1C324C3}"/>
            </ac:spMkLst>
          </pc:spChg>
          <pc:spChg chg="del">
            <ac:chgData name="Shakie Liu" userId="686515af-e6b5-44f2-ba0f-2fb7a7864d98" providerId="ADAL" clId="{69AC217A-29FA-4F58-BFE5-55215DD31616}" dt="2022-10-24T08:26:02.183" v="13"/>
            <ac:spMkLst>
              <pc:docMk/>
              <pc:sldMasterMk cId="2792937711" sldId="2147483670"/>
              <pc:sldLayoutMk cId="1696337311" sldId="2147483676"/>
              <ac:spMk id="4" creationId="{F80CF1E8-0939-4B4D-A4D3-E47E208FC47E}"/>
            </ac:spMkLst>
          </pc:spChg>
        </pc:sldLayoutChg>
        <pc:sldLayoutChg chg="addSp delSp modSp mod">
          <pc:chgData name="Shakie Liu" userId="686515af-e6b5-44f2-ba0f-2fb7a7864d98" providerId="ADAL" clId="{69AC217A-29FA-4F58-BFE5-55215DD31616}" dt="2022-10-24T09:15:25.861" v="295" actId="6014"/>
          <pc:sldLayoutMkLst>
            <pc:docMk/>
            <pc:sldMasterMk cId="2792937711" sldId="2147483670"/>
            <pc:sldLayoutMk cId="949850766" sldId="2147483677"/>
          </pc:sldLayoutMkLst>
          <pc:spChg chg="add del mod">
            <ac:chgData name="Shakie Liu" userId="686515af-e6b5-44f2-ba0f-2fb7a7864d98" providerId="ADAL" clId="{69AC217A-29FA-4F58-BFE5-55215DD31616}" dt="2022-10-24T08:34:12.261" v="104"/>
            <ac:spMkLst>
              <pc:docMk/>
              <pc:sldMasterMk cId="2792937711" sldId="2147483670"/>
              <pc:sldLayoutMk cId="949850766" sldId="2147483677"/>
              <ac:spMk id="2" creationId="{97179C62-5E32-71EA-4E7B-4F9DE1ECC37F}"/>
            </ac:spMkLst>
          </pc:spChg>
          <pc:spChg chg="add del mod">
            <ac:chgData name="Shakie Liu" userId="686515af-e6b5-44f2-ba0f-2fb7a7864d98" providerId="ADAL" clId="{69AC217A-29FA-4F58-BFE5-55215DD31616}" dt="2022-10-24T08:34:12.261" v="104"/>
            <ac:spMkLst>
              <pc:docMk/>
              <pc:sldMasterMk cId="2792937711" sldId="2147483670"/>
              <pc:sldLayoutMk cId="949850766" sldId="2147483677"/>
              <ac:spMk id="3" creationId="{DE473080-1A06-32F8-985C-C6805DC3E77D}"/>
            </ac:spMkLst>
          </pc:spChg>
          <pc:spChg chg="add mod">
            <ac:chgData name="Shakie Liu" userId="686515af-e6b5-44f2-ba0f-2fb7a7864d98" providerId="ADAL" clId="{69AC217A-29FA-4F58-BFE5-55215DD31616}" dt="2022-10-24T08:35:19.513" v="131" actId="20577"/>
            <ac:spMkLst>
              <pc:docMk/>
              <pc:sldMasterMk cId="2792937711" sldId="2147483670"/>
              <pc:sldLayoutMk cId="949850766" sldId="2147483677"/>
              <ac:spMk id="4" creationId="{BBDDBF72-6B8A-C920-4D80-7E682D70387E}"/>
            </ac:spMkLst>
          </pc:spChg>
          <pc:spChg chg="add del mod">
            <ac:chgData name="Shakie Liu" userId="686515af-e6b5-44f2-ba0f-2fb7a7864d98" providerId="ADAL" clId="{69AC217A-29FA-4F58-BFE5-55215DD31616}" dt="2022-10-24T08:35:22.543" v="132" actId="478"/>
            <ac:spMkLst>
              <pc:docMk/>
              <pc:sldMasterMk cId="2792937711" sldId="2147483670"/>
              <pc:sldLayoutMk cId="949850766" sldId="2147483677"/>
              <ac:spMk id="5" creationId="{75309291-C801-3065-C3BC-99EA9FFF604B}"/>
            </ac:spMkLst>
          </pc:spChg>
          <pc:spChg chg="add del">
            <ac:chgData name="Shakie Liu" userId="686515af-e6b5-44f2-ba0f-2fb7a7864d98" providerId="ADAL" clId="{69AC217A-29FA-4F58-BFE5-55215DD31616}" dt="2022-10-24T08:34:27.658" v="108" actId="478"/>
            <ac:spMkLst>
              <pc:docMk/>
              <pc:sldMasterMk cId="2792937711" sldId="2147483670"/>
              <pc:sldLayoutMk cId="949850766" sldId="2147483677"/>
              <ac:spMk id="7" creationId="{C2320649-ACD7-42E9-A261-E6ED46ACB452}"/>
            </ac:spMkLst>
          </pc:spChg>
          <pc:spChg chg="mod">
            <ac:chgData name="Shakie Liu" userId="686515af-e6b5-44f2-ba0f-2fb7a7864d98" providerId="ADAL" clId="{69AC217A-29FA-4F58-BFE5-55215DD31616}" dt="2022-10-24T08:44:57.771" v="156"/>
            <ac:spMkLst>
              <pc:docMk/>
              <pc:sldMasterMk cId="2792937711" sldId="2147483670"/>
              <pc:sldLayoutMk cId="949850766" sldId="2147483677"/>
              <ac:spMk id="8" creationId="{DC428848-58C6-4501-8214-B803889F273E}"/>
            </ac:spMkLst>
          </pc:spChg>
          <pc:spChg chg="mod">
            <ac:chgData name="Shakie Liu" userId="686515af-e6b5-44f2-ba0f-2fb7a7864d98" providerId="ADAL" clId="{69AC217A-29FA-4F58-BFE5-55215DD31616}" dt="2022-10-24T08:31:23.339" v="90" actId="1076"/>
            <ac:spMkLst>
              <pc:docMk/>
              <pc:sldMasterMk cId="2792937711" sldId="2147483670"/>
              <pc:sldLayoutMk cId="949850766" sldId="2147483677"/>
              <ac:spMk id="9" creationId="{A01EED25-4D2A-435D-A5F9-01DCC2F07486}"/>
            </ac:spMkLst>
          </pc:spChg>
        </pc:sldLayoutChg>
      </pc:sldMasterChg>
    </pc:docChg>
  </pc:docChgLst>
  <pc:docChgLst>
    <pc:chgData name="Xin Zhang (Shanghai Wicresoft Co,.Ltd.)" userId="474f572f-8271-4f60-858e-cee871e0aec6" providerId="ADAL" clId="{906B4962-F2A3-49F8-B017-43804775A144}"/>
    <pc:docChg chg="undo custSel addSld modSld modMainMaster replTag">
      <pc:chgData name="Xin Zhang (Shanghai Wicresoft Co,.Ltd.)" userId="474f572f-8271-4f60-858e-cee871e0aec6" providerId="ADAL" clId="{906B4962-F2A3-49F8-B017-43804775A144}" dt="2022-10-26T07:28:26.562" v="258" actId="729"/>
      <pc:docMkLst>
        <pc:docMk/>
      </pc:docMkLst>
      <pc:sldChg chg="addSp modSp">
        <pc:chgData name="Xin Zhang (Shanghai Wicresoft Co,.Ltd.)" userId="474f572f-8271-4f60-858e-cee871e0aec6" providerId="ADAL" clId="{906B4962-F2A3-49F8-B017-43804775A144}" dt="2022-10-26T06:36:20.778" v="71"/>
        <pc:sldMkLst>
          <pc:docMk/>
          <pc:sldMk cId="572019046" sldId="383"/>
        </pc:sldMkLst>
        <pc:spChg chg="add mod">
          <ac:chgData name="Xin Zhang (Shanghai Wicresoft Co,.Ltd.)" userId="474f572f-8271-4f60-858e-cee871e0aec6" providerId="ADAL" clId="{906B4962-F2A3-49F8-B017-43804775A144}" dt="2022-10-26T06:36:20.778" v="71"/>
          <ac:spMkLst>
            <pc:docMk/>
            <pc:sldMk cId="572019046" sldId="383"/>
            <ac:spMk id="3" creationId="{6343554B-25BA-3095-1359-387FFBC018D6}"/>
          </ac:spMkLst>
        </pc:spChg>
        <pc:cxnChg chg="add mod">
          <ac:chgData name="Xin Zhang (Shanghai Wicresoft Co,.Ltd.)" userId="474f572f-8271-4f60-858e-cee871e0aec6" providerId="ADAL" clId="{906B4962-F2A3-49F8-B017-43804775A144}" dt="2022-10-26T06:36:20.778" v="71"/>
          <ac:cxnSpMkLst>
            <pc:docMk/>
            <pc:sldMk cId="572019046" sldId="383"/>
            <ac:cxnSpMk id="2" creationId="{BA26D184-EE83-9D9B-F554-153A68ABF20E}"/>
          </ac:cxnSpMkLst>
        </pc:cxnChg>
      </pc:sldChg>
      <pc:sldChg chg="modSp mod">
        <pc:chgData name="Xin Zhang (Shanghai Wicresoft Co,.Ltd.)" userId="474f572f-8271-4f60-858e-cee871e0aec6" providerId="ADAL" clId="{906B4962-F2A3-49F8-B017-43804775A144}" dt="2022-10-26T06:28:17.385" v="18" actId="14100"/>
        <pc:sldMkLst>
          <pc:docMk/>
          <pc:sldMk cId="2907658645" sldId="390"/>
        </pc:sldMkLst>
        <pc:spChg chg="mod">
          <ac:chgData name="Xin Zhang (Shanghai Wicresoft Co,.Ltd.)" userId="474f572f-8271-4f60-858e-cee871e0aec6" providerId="ADAL" clId="{906B4962-F2A3-49F8-B017-43804775A144}" dt="2022-10-26T06:28:17.385" v="18" actId="14100"/>
          <ac:spMkLst>
            <pc:docMk/>
            <pc:sldMk cId="2907658645" sldId="390"/>
            <ac:spMk id="7" creationId="{2B0AB185-4AC2-48CD-88D7-90E0E8842ACB}"/>
          </ac:spMkLst>
        </pc:spChg>
        <pc:spChg chg="mod">
          <ac:chgData name="Xin Zhang (Shanghai Wicresoft Co,.Ltd.)" userId="474f572f-8271-4f60-858e-cee871e0aec6" providerId="ADAL" clId="{906B4962-F2A3-49F8-B017-43804775A144}" dt="2022-10-26T06:28:17.385" v="18" actId="14100"/>
          <ac:spMkLst>
            <pc:docMk/>
            <pc:sldMk cId="2907658645" sldId="390"/>
            <ac:spMk id="8" creationId="{94053447-3F3F-4FA0-A3BF-A65449901A9B}"/>
          </ac:spMkLst>
        </pc:spChg>
      </pc:sldChg>
      <pc:sldChg chg="modSp mod">
        <pc:chgData name="Xin Zhang (Shanghai Wicresoft Co,.Ltd.)" userId="474f572f-8271-4f60-858e-cee871e0aec6" providerId="ADAL" clId="{906B4962-F2A3-49F8-B017-43804775A144}" dt="2022-10-26T06:42:08.468" v="154" actId="2711"/>
        <pc:sldMkLst>
          <pc:docMk/>
          <pc:sldMk cId="353665667" sldId="392"/>
        </pc:sldMkLst>
        <pc:spChg chg="mod">
          <ac:chgData name="Xin Zhang (Shanghai Wicresoft Co,.Ltd.)" userId="474f572f-8271-4f60-858e-cee871e0aec6" providerId="ADAL" clId="{906B4962-F2A3-49F8-B017-43804775A144}" dt="2022-10-26T06:42:08.468" v="154" actId="2711"/>
          <ac:spMkLst>
            <pc:docMk/>
            <pc:sldMk cId="353665667" sldId="392"/>
            <ac:spMk id="2" creationId="{92F05E18-38E2-116B-8B39-C96D40FA6E4E}"/>
          </ac:spMkLst>
        </pc:spChg>
        <pc:spChg chg="mod">
          <ac:chgData name="Xin Zhang (Shanghai Wicresoft Co,.Ltd.)" userId="474f572f-8271-4f60-858e-cee871e0aec6" providerId="ADAL" clId="{906B4962-F2A3-49F8-B017-43804775A144}" dt="2022-10-26T06:42:08.468" v="154" actId="2711"/>
          <ac:spMkLst>
            <pc:docMk/>
            <pc:sldMk cId="353665667" sldId="392"/>
            <ac:spMk id="3" creationId="{AB9B811F-0F93-B390-5E7E-416679AD594B}"/>
          </ac:spMkLst>
        </pc:spChg>
      </pc:sldChg>
      <pc:sldChg chg="addSp delSp modSp new mod modClrScheme modShow chgLayout">
        <pc:chgData name="Xin Zhang (Shanghai Wicresoft Co,.Ltd.)" userId="474f572f-8271-4f60-858e-cee871e0aec6" providerId="ADAL" clId="{906B4962-F2A3-49F8-B017-43804775A144}" dt="2022-10-26T07:27:00.165" v="217" actId="20577"/>
        <pc:sldMkLst>
          <pc:docMk/>
          <pc:sldMk cId="3554459053" sldId="394"/>
        </pc:sldMkLst>
        <pc:spChg chg="del">
          <ac:chgData name="Xin Zhang (Shanghai Wicresoft Co,.Ltd.)" userId="474f572f-8271-4f60-858e-cee871e0aec6" providerId="ADAL" clId="{906B4962-F2A3-49F8-B017-43804775A144}" dt="2022-10-26T06:40:28.924" v="74" actId="700"/>
          <ac:spMkLst>
            <pc:docMk/>
            <pc:sldMk cId="3554459053" sldId="394"/>
            <ac:spMk id="2" creationId="{36766546-395F-9D4C-050E-8F501D13224E}"/>
          </ac:spMkLst>
        </pc:spChg>
        <pc:spChg chg="del">
          <ac:chgData name="Xin Zhang (Shanghai Wicresoft Co,.Ltd.)" userId="474f572f-8271-4f60-858e-cee871e0aec6" providerId="ADAL" clId="{906B4962-F2A3-49F8-B017-43804775A144}" dt="2022-10-26T06:40:28.924" v="74" actId="700"/>
          <ac:spMkLst>
            <pc:docMk/>
            <pc:sldMk cId="3554459053" sldId="394"/>
            <ac:spMk id="3" creationId="{CE89398A-63FF-75D5-E526-318007FCD14D}"/>
          </ac:spMkLst>
        </pc:spChg>
        <pc:spChg chg="del mod ord">
          <ac:chgData name="Xin Zhang (Shanghai Wicresoft Co,.Ltd.)" userId="474f572f-8271-4f60-858e-cee871e0aec6" providerId="ADAL" clId="{906B4962-F2A3-49F8-B017-43804775A144}" dt="2022-10-26T06:40:28.924" v="74" actId="700"/>
          <ac:spMkLst>
            <pc:docMk/>
            <pc:sldMk cId="3554459053" sldId="394"/>
            <ac:spMk id="4" creationId="{76E5A5DB-C24B-4AEA-EEC2-A096936BEA86}"/>
          </ac:spMkLst>
        </pc:spChg>
        <pc:spChg chg="add del mod ord">
          <ac:chgData name="Xin Zhang (Shanghai Wicresoft Co,.Ltd.)" userId="474f572f-8271-4f60-858e-cee871e0aec6" providerId="ADAL" clId="{906B4962-F2A3-49F8-B017-43804775A144}" dt="2022-10-26T06:40:32.401" v="75" actId="700"/>
          <ac:spMkLst>
            <pc:docMk/>
            <pc:sldMk cId="3554459053" sldId="394"/>
            <ac:spMk id="5" creationId="{9F3D2A9D-B5F3-F0E4-07F8-E3F83373E92A}"/>
          </ac:spMkLst>
        </pc:spChg>
        <pc:spChg chg="add mod">
          <ac:chgData name="Xin Zhang (Shanghai Wicresoft Co,.Ltd.)" userId="474f572f-8271-4f60-858e-cee871e0aec6" providerId="ADAL" clId="{906B4962-F2A3-49F8-B017-43804775A144}" dt="2022-10-26T07:27:00.165" v="217" actId="20577"/>
          <ac:spMkLst>
            <pc:docMk/>
            <pc:sldMk cId="3554459053" sldId="394"/>
            <ac:spMk id="6" creationId="{82B741DD-1960-8591-39F4-7E2E0E4B4511}"/>
          </ac:spMkLst>
        </pc:spChg>
        <pc:spChg chg="add mod">
          <ac:chgData name="Xin Zhang (Shanghai Wicresoft Co,.Ltd.)" userId="474f572f-8271-4f60-858e-cee871e0aec6" providerId="ADAL" clId="{906B4962-F2A3-49F8-B017-43804775A144}" dt="2022-10-26T06:48:17.296" v="170" actId="12"/>
          <ac:spMkLst>
            <pc:docMk/>
            <pc:sldMk cId="3554459053" sldId="394"/>
            <ac:spMk id="10" creationId="{CBCD0C70-28E7-AA2D-78AA-EAE695506CB5}"/>
          </ac:spMkLst>
        </pc:spChg>
        <pc:spChg chg="add del mod">
          <ac:chgData name="Xin Zhang (Shanghai Wicresoft Co,.Ltd.)" userId="474f572f-8271-4f60-858e-cee871e0aec6" providerId="ADAL" clId="{906B4962-F2A3-49F8-B017-43804775A144}" dt="2022-10-26T06:47:18.547" v="161" actId="478"/>
          <ac:spMkLst>
            <pc:docMk/>
            <pc:sldMk cId="3554459053" sldId="394"/>
            <ac:spMk id="11" creationId="{F4BB111B-299B-3F2A-D43E-6D666C93294C}"/>
          </ac:spMkLst>
        </pc:spChg>
        <pc:spChg chg="add mod">
          <ac:chgData name="Xin Zhang (Shanghai Wicresoft Co,.Ltd.)" userId="474f572f-8271-4f60-858e-cee871e0aec6" providerId="ADAL" clId="{906B4962-F2A3-49F8-B017-43804775A144}" dt="2022-10-26T06:47:12.711" v="160" actId="1076"/>
          <ac:spMkLst>
            <pc:docMk/>
            <pc:sldMk cId="3554459053" sldId="394"/>
            <ac:spMk id="12" creationId="{5EABFF50-3FDE-2296-F141-D119FAEF3F1F}"/>
          </ac:spMkLst>
        </pc:spChg>
        <pc:spChg chg="add mod">
          <ac:chgData name="Xin Zhang (Shanghai Wicresoft Co,.Ltd.)" userId="474f572f-8271-4f60-858e-cee871e0aec6" providerId="ADAL" clId="{906B4962-F2A3-49F8-B017-43804775A144}" dt="2022-10-26T06:47:12.711" v="160" actId="1076"/>
          <ac:spMkLst>
            <pc:docMk/>
            <pc:sldMk cId="3554459053" sldId="394"/>
            <ac:spMk id="13" creationId="{76296BFB-570E-98DF-8F94-C10819A093AD}"/>
          </ac:spMkLst>
        </pc:spChg>
        <pc:spChg chg="add mod">
          <ac:chgData name="Xin Zhang (Shanghai Wicresoft Co,.Ltd.)" userId="474f572f-8271-4f60-858e-cee871e0aec6" providerId="ADAL" clId="{906B4962-F2A3-49F8-B017-43804775A144}" dt="2022-10-26T06:47:12.711" v="160" actId="1076"/>
          <ac:spMkLst>
            <pc:docMk/>
            <pc:sldMk cId="3554459053" sldId="394"/>
            <ac:spMk id="14" creationId="{C6B7CB49-0ED6-2F97-0C36-73728D0A0663}"/>
          </ac:spMkLst>
        </pc:spChg>
        <pc:spChg chg="add mod">
          <ac:chgData name="Xin Zhang (Shanghai Wicresoft Co,.Ltd.)" userId="474f572f-8271-4f60-858e-cee871e0aec6" providerId="ADAL" clId="{906B4962-F2A3-49F8-B017-43804775A144}" dt="2022-10-26T06:47:12.711" v="160" actId="1076"/>
          <ac:spMkLst>
            <pc:docMk/>
            <pc:sldMk cId="3554459053" sldId="394"/>
            <ac:spMk id="15" creationId="{B4021BC9-2B96-7EAB-8EE9-74F83FBF4E15}"/>
          </ac:spMkLst>
        </pc:spChg>
        <pc:spChg chg="add mod">
          <ac:chgData name="Xin Zhang (Shanghai Wicresoft Co,.Ltd.)" userId="474f572f-8271-4f60-858e-cee871e0aec6" providerId="ADAL" clId="{906B4962-F2A3-49F8-B017-43804775A144}" dt="2022-10-26T06:47:12.711" v="160" actId="1076"/>
          <ac:spMkLst>
            <pc:docMk/>
            <pc:sldMk cId="3554459053" sldId="394"/>
            <ac:spMk id="17" creationId="{7B1CFC0D-1882-58C0-EEB5-4AE36B42AB10}"/>
          </ac:spMkLst>
        </pc:spChg>
        <pc:spChg chg="add mod">
          <ac:chgData name="Xin Zhang (Shanghai Wicresoft Co,.Ltd.)" userId="474f572f-8271-4f60-858e-cee871e0aec6" providerId="ADAL" clId="{906B4962-F2A3-49F8-B017-43804775A144}" dt="2022-10-26T06:47:12.711" v="160" actId="1076"/>
          <ac:spMkLst>
            <pc:docMk/>
            <pc:sldMk cId="3554459053" sldId="394"/>
            <ac:spMk id="18" creationId="{8F525159-AEAE-8823-ABB1-2059A33F6C9F}"/>
          </ac:spMkLst>
        </pc:spChg>
        <pc:spChg chg="add mod">
          <ac:chgData name="Xin Zhang (Shanghai Wicresoft Co,.Ltd.)" userId="474f572f-8271-4f60-858e-cee871e0aec6" providerId="ADAL" clId="{906B4962-F2A3-49F8-B017-43804775A144}" dt="2022-10-26T06:47:12.711" v="160" actId="1076"/>
          <ac:spMkLst>
            <pc:docMk/>
            <pc:sldMk cId="3554459053" sldId="394"/>
            <ac:spMk id="19" creationId="{9E96F2A9-FBF0-8397-1EDB-C9EEE18F4CD4}"/>
          </ac:spMkLst>
        </pc:spChg>
        <pc:spChg chg="add mod">
          <ac:chgData name="Xin Zhang (Shanghai Wicresoft Co,.Ltd.)" userId="474f572f-8271-4f60-858e-cee871e0aec6" providerId="ADAL" clId="{906B4962-F2A3-49F8-B017-43804775A144}" dt="2022-10-26T06:47:12.711" v="160" actId="1076"/>
          <ac:spMkLst>
            <pc:docMk/>
            <pc:sldMk cId="3554459053" sldId="394"/>
            <ac:spMk id="20" creationId="{EDC83FBE-8197-1FC6-0112-4C9CC8FD562C}"/>
          </ac:spMkLst>
        </pc:spChg>
        <pc:spChg chg="add mod">
          <ac:chgData name="Xin Zhang (Shanghai Wicresoft Co,.Ltd.)" userId="474f572f-8271-4f60-858e-cee871e0aec6" providerId="ADAL" clId="{906B4962-F2A3-49F8-B017-43804775A144}" dt="2022-10-26T06:47:12.711" v="160" actId="1076"/>
          <ac:spMkLst>
            <pc:docMk/>
            <pc:sldMk cId="3554459053" sldId="394"/>
            <ac:spMk id="21" creationId="{C7A4B4B6-8D71-2FB6-9E40-47C02C974320}"/>
          </ac:spMkLst>
        </pc:spChg>
        <pc:spChg chg="add mod">
          <ac:chgData name="Xin Zhang (Shanghai Wicresoft Co,.Ltd.)" userId="474f572f-8271-4f60-858e-cee871e0aec6" providerId="ADAL" clId="{906B4962-F2A3-49F8-B017-43804775A144}" dt="2022-10-26T06:47:12.711" v="160" actId="1076"/>
          <ac:spMkLst>
            <pc:docMk/>
            <pc:sldMk cId="3554459053" sldId="394"/>
            <ac:spMk id="22" creationId="{22D9D75A-5CB9-0547-CB67-8AAE33E118CD}"/>
          </ac:spMkLst>
        </pc:spChg>
        <pc:spChg chg="add del mod">
          <ac:chgData name="Xin Zhang (Shanghai Wicresoft Co,.Ltd.)" userId="474f572f-8271-4f60-858e-cee871e0aec6" providerId="ADAL" clId="{906B4962-F2A3-49F8-B017-43804775A144}" dt="2022-10-26T07:25:15.363" v="198" actId="478"/>
          <ac:spMkLst>
            <pc:docMk/>
            <pc:sldMk cId="3554459053" sldId="394"/>
            <ac:spMk id="25" creationId="{F454D4DB-2EF7-0D5D-4030-702D6800B92B}"/>
          </ac:spMkLst>
        </pc:spChg>
        <pc:spChg chg="add mod">
          <ac:chgData name="Xin Zhang (Shanghai Wicresoft Co,.Ltd.)" userId="474f572f-8271-4f60-858e-cee871e0aec6" providerId="ADAL" clId="{906B4962-F2A3-49F8-B017-43804775A144}" dt="2022-10-26T07:25:15.713" v="199"/>
          <ac:spMkLst>
            <pc:docMk/>
            <pc:sldMk cId="3554459053" sldId="394"/>
            <ac:spMk id="27" creationId="{E755798D-1550-46B3-F55E-194B437995FD}"/>
          </ac:spMkLst>
        </pc:spChg>
        <pc:grpChg chg="add mod">
          <ac:chgData name="Xin Zhang (Shanghai Wicresoft Co,.Ltd.)" userId="474f572f-8271-4f60-858e-cee871e0aec6" providerId="ADAL" clId="{906B4962-F2A3-49F8-B017-43804775A144}" dt="2022-10-26T06:47:12.711" v="160" actId="1076"/>
          <ac:grpSpMkLst>
            <pc:docMk/>
            <pc:sldMk cId="3554459053" sldId="394"/>
            <ac:grpSpMk id="7" creationId="{AAB1BA96-D4D6-2762-87BE-5088751262EB}"/>
          </ac:grpSpMkLst>
        </pc:grpChg>
        <pc:grpChg chg="add">
          <ac:chgData name="Xin Zhang (Shanghai Wicresoft Co,.Ltd.)" userId="474f572f-8271-4f60-858e-cee871e0aec6" providerId="ADAL" clId="{906B4962-F2A3-49F8-B017-43804775A144}" dt="2022-10-26T07:24:47.847" v="193" actId="164"/>
          <ac:grpSpMkLst>
            <pc:docMk/>
            <pc:sldMk cId="3554459053" sldId="394"/>
            <ac:grpSpMk id="26" creationId="{77016E0A-509A-C5AD-ACB3-D194E1F6D160}"/>
          </ac:grpSpMkLst>
        </pc:grpChg>
        <pc:picChg chg="mod">
          <ac:chgData name="Xin Zhang (Shanghai Wicresoft Co,.Ltd.)" userId="474f572f-8271-4f60-858e-cee871e0aec6" providerId="ADAL" clId="{906B4962-F2A3-49F8-B017-43804775A144}" dt="2022-10-26T06:46:55.873" v="155"/>
          <ac:picMkLst>
            <pc:docMk/>
            <pc:sldMk cId="3554459053" sldId="394"/>
            <ac:picMk id="8" creationId="{DAA18EF0-C102-903B-AC72-94B5ED8727EB}"/>
          </ac:picMkLst>
        </pc:picChg>
        <pc:picChg chg="mod">
          <ac:chgData name="Xin Zhang (Shanghai Wicresoft Co,.Ltd.)" userId="474f572f-8271-4f60-858e-cee871e0aec6" providerId="ADAL" clId="{906B4962-F2A3-49F8-B017-43804775A144}" dt="2022-10-26T06:46:55.873" v="155"/>
          <ac:picMkLst>
            <pc:docMk/>
            <pc:sldMk cId="3554459053" sldId="394"/>
            <ac:picMk id="9" creationId="{9880252D-7EAE-1601-BFF8-84CFC6EFF9BA}"/>
          </ac:picMkLst>
        </pc:picChg>
        <pc:picChg chg="add mod">
          <ac:chgData name="Xin Zhang (Shanghai Wicresoft Co,.Ltd.)" userId="474f572f-8271-4f60-858e-cee871e0aec6" providerId="ADAL" clId="{906B4962-F2A3-49F8-B017-43804775A144}" dt="2022-10-26T07:24:17.158" v="188" actId="14100"/>
          <ac:picMkLst>
            <pc:docMk/>
            <pc:sldMk cId="3554459053" sldId="394"/>
            <ac:picMk id="24" creationId="{6377E12A-7F45-CBC5-4565-2225797E691A}"/>
          </ac:picMkLst>
        </pc:picChg>
        <pc:cxnChg chg="add mod">
          <ac:chgData name="Xin Zhang (Shanghai Wicresoft Co,.Ltd.)" userId="474f572f-8271-4f60-858e-cee871e0aec6" providerId="ADAL" clId="{906B4962-F2A3-49F8-B017-43804775A144}" dt="2022-10-26T06:47:12.711" v="160" actId="1076"/>
          <ac:cxnSpMkLst>
            <pc:docMk/>
            <pc:sldMk cId="3554459053" sldId="394"/>
            <ac:cxnSpMk id="16" creationId="{02C9AAFE-9996-E99F-6553-B0FE546A865C}"/>
          </ac:cxnSpMkLst>
        </pc:cxnChg>
        <pc:cxnChg chg="add mod">
          <ac:chgData name="Xin Zhang (Shanghai Wicresoft Co,.Ltd.)" userId="474f572f-8271-4f60-858e-cee871e0aec6" providerId="ADAL" clId="{906B4962-F2A3-49F8-B017-43804775A144}" dt="2022-10-26T06:47:12.711" v="160" actId="1076"/>
          <ac:cxnSpMkLst>
            <pc:docMk/>
            <pc:sldMk cId="3554459053" sldId="394"/>
            <ac:cxnSpMk id="23" creationId="{9749DFB9-1825-D4F9-E61A-5B1918504B39}"/>
          </ac:cxnSpMkLst>
        </pc:cxnChg>
      </pc:sldChg>
      <pc:sldChg chg="addSp delSp modSp add mod">
        <pc:chgData name="Xin Zhang (Shanghai Wicresoft Co,.Ltd.)" userId="474f572f-8271-4f60-858e-cee871e0aec6" providerId="ADAL" clId="{906B4962-F2A3-49F8-B017-43804775A144}" dt="2022-10-26T07:27:12.335" v="238" actId="20577"/>
        <pc:sldMkLst>
          <pc:docMk/>
          <pc:sldMk cId="2535910965" sldId="395"/>
        </pc:sldMkLst>
        <pc:spChg chg="add del mod">
          <ac:chgData name="Xin Zhang (Shanghai Wicresoft Co,.Ltd.)" userId="474f572f-8271-4f60-858e-cee871e0aec6" providerId="ADAL" clId="{906B4962-F2A3-49F8-B017-43804775A144}" dt="2022-10-26T07:10:08.509" v="177" actId="478"/>
          <ac:spMkLst>
            <pc:docMk/>
            <pc:sldMk cId="2535910965" sldId="395"/>
            <ac:spMk id="5" creationId="{63EA1442-969A-4B33-337A-B69B9E89AB66}"/>
          </ac:spMkLst>
        </pc:spChg>
        <pc:spChg chg="mod">
          <ac:chgData name="Xin Zhang (Shanghai Wicresoft Co,.Ltd.)" userId="474f572f-8271-4f60-858e-cee871e0aec6" providerId="ADAL" clId="{906B4962-F2A3-49F8-B017-43804775A144}" dt="2022-10-26T07:27:12.335" v="238" actId="20577"/>
          <ac:spMkLst>
            <pc:docMk/>
            <pc:sldMk cId="2535910965" sldId="395"/>
            <ac:spMk id="6" creationId="{82B741DD-1960-8591-39F4-7E2E0E4B4511}"/>
          </ac:spMkLst>
        </pc:spChg>
        <pc:spChg chg="mod">
          <ac:chgData name="Xin Zhang (Shanghai Wicresoft Co,.Ltd.)" userId="474f572f-8271-4f60-858e-cee871e0aec6" providerId="ADAL" clId="{906B4962-F2A3-49F8-B017-43804775A144}" dt="2022-10-26T07:10:32.244" v="183" actId="12"/>
          <ac:spMkLst>
            <pc:docMk/>
            <pc:sldMk cId="2535910965" sldId="395"/>
            <ac:spMk id="10" creationId="{CBCD0C70-28E7-AA2D-78AA-EAE695506CB5}"/>
          </ac:spMkLst>
        </pc:spChg>
        <pc:spChg chg="add del mod">
          <ac:chgData name="Xin Zhang (Shanghai Wicresoft Co,.Ltd.)" userId="474f572f-8271-4f60-858e-cee871e0aec6" providerId="ADAL" clId="{906B4962-F2A3-49F8-B017-43804775A144}" dt="2022-10-26T07:15:50.461" v="186" actId="478"/>
          <ac:spMkLst>
            <pc:docMk/>
            <pc:sldMk cId="2535910965" sldId="395"/>
            <ac:spMk id="11" creationId="{B4C04068-2606-80EE-6BE5-433D16B0D872}"/>
          </ac:spMkLst>
        </pc:spChg>
        <pc:spChg chg="del">
          <ac:chgData name="Xin Zhang (Shanghai Wicresoft Co,.Ltd.)" userId="474f572f-8271-4f60-858e-cee871e0aec6" providerId="ADAL" clId="{906B4962-F2A3-49F8-B017-43804775A144}" dt="2022-10-26T07:09:47.274" v="172" actId="478"/>
          <ac:spMkLst>
            <pc:docMk/>
            <pc:sldMk cId="2535910965" sldId="395"/>
            <ac:spMk id="12" creationId="{5EABFF50-3FDE-2296-F141-D119FAEF3F1F}"/>
          </ac:spMkLst>
        </pc:spChg>
        <pc:spChg chg="del">
          <ac:chgData name="Xin Zhang (Shanghai Wicresoft Co,.Ltd.)" userId="474f572f-8271-4f60-858e-cee871e0aec6" providerId="ADAL" clId="{906B4962-F2A3-49F8-B017-43804775A144}" dt="2022-10-26T07:09:47.274" v="172" actId="478"/>
          <ac:spMkLst>
            <pc:docMk/>
            <pc:sldMk cId="2535910965" sldId="395"/>
            <ac:spMk id="13" creationId="{76296BFB-570E-98DF-8F94-C10819A093AD}"/>
          </ac:spMkLst>
        </pc:spChg>
        <pc:spChg chg="del">
          <ac:chgData name="Xin Zhang (Shanghai Wicresoft Co,.Ltd.)" userId="474f572f-8271-4f60-858e-cee871e0aec6" providerId="ADAL" clId="{906B4962-F2A3-49F8-B017-43804775A144}" dt="2022-10-26T07:09:47.274" v="172" actId="478"/>
          <ac:spMkLst>
            <pc:docMk/>
            <pc:sldMk cId="2535910965" sldId="395"/>
            <ac:spMk id="14" creationId="{C6B7CB49-0ED6-2F97-0C36-73728D0A0663}"/>
          </ac:spMkLst>
        </pc:spChg>
        <pc:spChg chg="del">
          <ac:chgData name="Xin Zhang (Shanghai Wicresoft Co,.Ltd.)" userId="474f572f-8271-4f60-858e-cee871e0aec6" providerId="ADAL" clId="{906B4962-F2A3-49F8-B017-43804775A144}" dt="2022-10-26T07:09:47.274" v="172" actId="478"/>
          <ac:spMkLst>
            <pc:docMk/>
            <pc:sldMk cId="2535910965" sldId="395"/>
            <ac:spMk id="15" creationId="{B4021BC9-2B96-7EAB-8EE9-74F83FBF4E15}"/>
          </ac:spMkLst>
        </pc:spChg>
        <pc:spChg chg="del">
          <ac:chgData name="Xin Zhang (Shanghai Wicresoft Co,.Ltd.)" userId="474f572f-8271-4f60-858e-cee871e0aec6" providerId="ADAL" clId="{906B4962-F2A3-49F8-B017-43804775A144}" dt="2022-10-26T07:09:47.274" v="172" actId="478"/>
          <ac:spMkLst>
            <pc:docMk/>
            <pc:sldMk cId="2535910965" sldId="395"/>
            <ac:spMk id="17" creationId="{7B1CFC0D-1882-58C0-EEB5-4AE36B42AB10}"/>
          </ac:spMkLst>
        </pc:spChg>
        <pc:spChg chg="del">
          <ac:chgData name="Xin Zhang (Shanghai Wicresoft Co,.Ltd.)" userId="474f572f-8271-4f60-858e-cee871e0aec6" providerId="ADAL" clId="{906B4962-F2A3-49F8-B017-43804775A144}" dt="2022-10-26T07:09:47.274" v="172" actId="478"/>
          <ac:spMkLst>
            <pc:docMk/>
            <pc:sldMk cId="2535910965" sldId="395"/>
            <ac:spMk id="18" creationId="{8F525159-AEAE-8823-ABB1-2059A33F6C9F}"/>
          </ac:spMkLst>
        </pc:spChg>
        <pc:spChg chg="del">
          <ac:chgData name="Xin Zhang (Shanghai Wicresoft Co,.Ltd.)" userId="474f572f-8271-4f60-858e-cee871e0aec6" providerId="ADAL" clId="{906B4962-F2A3-49F8-B017-43804775A144}" dt="2022-10-26T07:09:47.274" v="172" actId="478"/>
          <ac:spMkLst>
            <pc:docMk/>
            <pc:sldMk cId="2535910965" sldId="395"/>
            <ac:spMk id="19" creationId="{9E96F2A9-FBF0-8397-1EDB-C9EEE18F4CD4}"/>
          </ac:spMkLst>
        </pc:spChg>
        <pc:spChg chg="del">
          <ac:chgData name="Xin Zhang (Shanghai Wicresoft Co,.Ltd.)" userId="474f572f-8271-4f60-858e-cee871e0aec6" providerId="ADAL" clId="{906B4962-F2A3-49F8-B017-43804775A144}" dt="2022-10-26T07:09:47.274" v="172" actId="478"/>
          <ac:spMkLst>
            <pc:docMk/>
            <pc:sldMk cId="2535910965" sldId="395"/>
            <ac:spMk id="20" creationId="{EDC83FBE-8197-1FC6-0112-4C9CC8FD562C}"/>
          </ac:spMkLst>
        </pc:spChg>
        <pc:spChg chg="del">
          <ac:chgData name="Xin Zhang (Shanghai Wicresoft Co,.Ltd.)" userId="474f572f-8271-4f60-858e-cee871e0aec6" providerId="ADAL" clId="{906B4962-F2A3-49F8-B017-43804775A144}" dt="2022-10-26T07:09:47.274" v="172" actId="478"/>
          <ac:spMkLst>
            <pc:docMk/>
            <pc:sldMk cId="2535910965" sldId="395"/>
            <ac:spMk id="21" creationId="{C7A4B4B6-8D71-2FB6-9E40-47C02C974320}"/>
          </ac:spMkLst>
        </pc:spChg>
        <pc:spChg chg="del">
          <ac:chgData name="Xin Zhang (Shanghai Wicresoft Co,.Ltd.)" userId="474f572f-8271-4f60-858e-cee871e0aec6" providerId="ADAL" clId="{906B4962-F2A3-49F8-B017-43804775A144}" dt="2022-10-26T07:09:47.274" v="172" actId="478"/>
          <ac:spMkLst>
            <pc:docMk/>
            <pc:sldMk cId="2535910965" sldId="395"/>
            <ac:spMk id="22" creationId="{22D9D75A-5CB9-0547-CB67-8AAE33E118CD}"/>
          </ac:spMkLst>
        </pc:spChg>
        <pc:spChg chg="add del mod">
          <ac:chgData name="Xin Zhang (Shanghai Wicresoft Co,.Ltd.)" userId="474f572f-8271-4f60-858e-cee871e0aec6" providerId="ADAL" clId="{906B4962-F2A3-49F8-B017-43804775A144}" dt="2022-10-26T07:15:50.461" v="186" actId="478"/>
          <ac:spMkLst>
            <pc:docMk/>
            <pc:sldMk cId="2535910965" sldId="395"/>
            <ac:spMk id="25" creationId="{8B9F3A89-6062-CE70-85C7-737FE278B478}"/>
          </ac:spMkLst>
        </pc:spChg>
        <pc:spChg chg="add del mod">
          <ac:chgData name="Xin Zhang (Shanghai Wicresoft Co,.Ltd.)" userId="474f572f-8271-4f60-858e-cee871e0aec6" providerId="ADAL" clId="{906B4962-F2A3-49F8-B017-43804775A144}" dt="2022-10-26T07:15:50.461" v="186" actId="478"/>
          <ac:spMkLst>
            <pc:docMk/>
            <pc:sldMk cId="2535910965" sldId="395"/>
            <ac:spMk id="27" creationId="{EDD00F93-FF38-89BE-0580-77E025DE7521}"/>
          </ac:spMkLst>
        </pc:spChg>
        <pc:spChg chg="mod">
          <ac:chgData name="Xin Zhang (Shanghai Wicresoft Co,.Ltd.)" userId="474f572f-8271-4f60-858e-cee871e0aec6" providerId="ADAL" clId="{906B4962-F2A3-49F8-B017-43804775A144}" dt="2022-10-26T07:09:59.422" v="174"/>
          <ac:spMkLst>
            <pc:docMk/>
            <pc:sldMk cId="2535910965" sldId="395"/>
            <ac:spMk id="30" creationId="{A3B5DDE4-C920-7607-F31A-EEA647972027}"/>
          </ac:spMkLst>
        </pc:spChg>
        <pc:spChg chg="mod">
          <ac:chgData name="Xin Zhang (Shanghai Wicresoft Co,.Ltd.)" userId="474f572f-8271-4f60-858e-cee871e0aec6" providerId="ADAL" clId="{906B4962-F2A3-49F8-B017-43804775A144}" dt="2022-10-26T07:09:59.422" v="174"/>
          <ac:spMkLst>
            <pc:docMk/>
            <pc:sldMk cId="2535910965" sldId="395"/>
            <ac:spMk id="31" creationId="{C94B703C-D4C2-9219-83D7-6B1458D5B8EB}"/>
          </ac:spMkLst>
        </pc:spChg>
        <pc:spChg chg="mod">
          <ac:chgData name="Xin Zhang (Shanghai Wicresoft Co,.Ltd.)" userId="474f572f-8271-4f60-858e-cee871e0aec6" providerId="ADAL" clId="{906B4962-F2A3-49F8-B017-43804775A144}" dt="2022-10-26T07:09:59.422" v="174"/>
          <ac:spMkLst>
            <pc:docMk/>
            <pc:sldMk cId="2535910965" sldId="395"/>
            <ac:spMk id="32" creationId="{A8F3BB21-AF21-DDA4-7088-DBFEBA6C975D}"/>
          </ac:spMkLst>
        </pc:spChg>
        <pc:spChg chg="mod">
          <ac:chgData name="Xin Zhang (Shanghai Wicresoft Co,.Ltd.)" userId="474f572f-8271-4f60-858e-cee871e0aec6" providerId="ADAL" clId="{906B4962-F2A3-49F8-B017-43804775A144}" dt="2022-10-26T07:09:59.422" v="174"/>
          <ac:spMkLst>
            <pc:docMk/>
            <pc:sldMk cId="2535910965" sldId="395"/>
            <ac:spMk id="33" creationId="{8B8AA640-B6E7-3991-4DA8-B576A4790E30}"/>
          </ac:spMkLst>
        </pc:spChg>
        <pc:spChg chg="mod">
          <ac:chgData name="Xin Zhang (Shanghai Wicresoft Co,.Ltd.)" userId="474f572f-8271-4f60-858e-cee871e0aec6" providerId="ADAL" clId="{906B4962-F2A3-49F8-B017-43804775A144}" dt="2022-10-26T07:09:59.422" v="174"/>
          <ac:spMkLst>
            <pc:docMk/>
            <pc:sldMk cId="2535910965" sldId="395"/>
            <ac:spMk id="34" creationId="{02E12B7F-D436-EBAB-452C-D16ACD44CA40}"/>
          </ac:spMkLst>
        </pc:spChg>
        <pc:spChg chg="mod">
          <ac:chgData name="Xin Zhang (Shanghai Wicresoft Co,.Ltd.)" userId="474f572f-8271-4f60-858e-cee871e0aec6" providerId="ADAL" clId="{906B4962-F2A3-49F8-B017-43804775A144}" dt="2022-10-26T07:09:59.422" v="174"/>
          <ac:spMkLst>
            <pc:docMk/>
            <pc:sldMk cId="2535910965" sldId="395"/>
            <ac:spMk id="35" creationId="{13B8192C-9D25-DE9F-EE13-2C704B929719}"/>
          </ac:spMkLst>
        </pc:spChg>
        <pc:spChg chg="mod">
          <ac:chgData name="Xin Zhang (Shanghai Wicresoft Co,.Ltd.)" userId="474f572f-8271-4f60-858e-cee871e0aec6" providerId="ADAL" clId="{906B4962-F2A3-49F8-B017-43804775A144}" dt="2022-10-26T07:09:59.422" v="174"/>
          <ac:spMkLst>
            <pc:docMk/>
            <pc:sldMk cId="2535910965" sldId="395"/>
            <ac:spMk id="36" creationId="{CB90B7C3-0CCB-E8C0-C115-D4D4CAB56B82}"/>
          </ac:spMkLst>
        </pc:spChg>
        <pc:spChg chg="add del mod">
          <ac:chgData name="Xin Zhang (Shanghai Wicresoft Co,.Ltd.)" userId="474f572f-8271-4f60-858e-cee871e0aec6" providerId="ADAL" clId="{906B4962-F2A3-49F8-B017-43804775A144}" dt="2022-10-26T07:25:02.474" v="195" actId="478"/>
          <ac:spMkLst>
            <pc:docMk/>
            <pc:sldMk cId="2535910965" sldId="395"/>
            <ac:spMk id="37" creationId="{7A45F162-B56C-6331-2B83-030DD834A257}"/>
          </ac:spMkLst>
        </pc:spChg>
        <pc:spChg chg="mod topLvl">
          <ac:chgData name="Xin Zhang (Shanghai Wicresoft Co,.Ltd.)" userId="474f572f-8271-4f60-858e-cee871e0aec6" providerId="ADAL" clId="{906B4962-F2A3-49F8-B017-43804775A144}" dt="2022-10-26T07:24:22.643" v="189" actId="165"/>
          <ac:spMkLst>
            <pc:docMk/>
            <pc:sldMk cId="2535910965" sldId="395"/>
            <ac:spMk id="40" creationId="{E1890397-2F5E-AC87-6530-B2EE48689E05}"/>
          </ac:spMkLst>
        </pc:spChg>
        <pc:spChg chg="mod topLvl">
          <ac:chgData name="Xin Zhang (Shanghai Wicresoft Co,.Ltd.)" userId="474f572f-8271-4f60-858e-cee871e0aec6" providerId="ADAL" clId="{906B4962-F2A3-49F8-B017-43804775A144}" dt="2022-10-26T07:24:22.643" v="189" actId="165"/>
          <ac:spMkLst>
            <pc:docMk/>
            <pc:sldMk cId="2535910965" sldId="395"/>
            <ac:spMk id="41" creationId="{49E5520F-D963-8C69-C46A-11E73DFB8A39}"/>
          </ac:spMkLst>
        </pc:spChg>
        <pc:spChg chg="mod topLvl">
          <ac:chgData name="Xin Zhang (Shanghai Wicresoft Co,.Ltd.)" userId="474f572f-8271-4f60-858e-cee871e0aec6" providerId="ADAL" clId="{906B4962-F2A3-49F8-B017-43804775A144}" dt="2022-10-26T07:24:22.643" v="189" actId="165"/>
          <ac:spMkLst>
            <pc:docMk/>
            <pc:sldMk cId="2535910965" sldId="395"/>
            <ac:spMk id="43" creationId="{33354EA7-2E32-93C9-DD2C-191579FA4CEC}"/>
          </ac:spMkLst>
        </pc:spChg>
        <pc:spChg chg="mod topLvl">
          <ac:chgData name="Xin Zhang (Shanghai Wicresoft Co,.Ltd.)" userId="474f572f-8271-4f60-858e-cee871e0aec6" providerId="ADAL" clId="{906B4962-F2A3-49F8-B017-43804775A144}" dt="2022-10-26T07:24:22.643" v="189" actId="165"/>
          <ac:spMkLst>
            <pc:docMk/>
            <pc:sldMk cId="2535910965" sldId="395"/>
            <ac:spMk id="44" creationId="{7887F2DA-78A5-D557-E083-DE41AC03F8B8}"/>
          </ac:spMkLst>
        </pc:spChg>
        <pc:spChg chg="mod topLvl">
          <ac:chgData name="Xin Zhang (Shanghai Wicresoft Co,.Ltd.)" userId="474f572f-8271-4f60-858e-cee871e0aec6" providerId="ADAL" clId="{906B4962-F2A3-49F8-B017-43804775A144}" dt="2022-10-26T07:24:22.643" v="189" actId="165"/>
          <ac:spMkLst>
            <pc:docMk/>
            <pc:sldMk cId="2535910965" sldId="395"/>
            <ac:spMk id="45" creationId="{5C7FCB36-B163-1421-3E85-18B093383ADF}"/>
          </ac:spMkLst>
        </pc:spChg>
        <pc:spChg chg="mod topLvl">
          <ac:chgData name="Xin Zhang (Shanghai Wicresoft Co,.Ltd.)" userId="474f572f-8271-4f60-858e-cee871e0aec6" providerId="ADAL" clId="{906B4962-F2A3-49F8-B017-43804775A144}" dt="2022-10-26T07:24:22.643" v="189" actId="165"/>
          <ac:spMkLst>
            <pc:docMk/>
            <pc:sldMk cId="2535910965" sldId="395"/>
            <ac:spMk id="46" creationId="{87C4D899-8310-72E7-858F-2115E50CA93F}"/>
          </ac:spMkLst>
        </pc:spChg>
        <pc:spChg chg="mod topLvl">
          <ac:chgData name="Xin Zhang (Shanghai Wicresoft Co,.Ltd.)" userId="474f572f-8271-4f60-858e-cee871e0aec6" providerId="ADAL" clId="{906B4962-F2A3-49F8-B017-43804775A144}" dt="2022-10-26T07:24:22.643" v="189" actId="165"/>
          <ac:spMkLst>
            <pc:docMk/>
            <pc:sldMk cId="2535910965" sldId="395"/>
            <ac:spMk id="47" creationId="{DA16A181-0367-FBD6-2D70-D01E18B68B2C}"/>
          </ac:spMkLst>
        </pc:spChg>
        <pc:spChg chg="mod">
          <ac:chgData name="Xin Zhang (Shanghai Wicresoft Co,.Ltd.)" userId="474f572f-8271-4f60-858e-cee871e0aec6" providerId="ADAL" clId="{906B4962-F2A3-49F8-B017-43804775A144}" dt="2022-10-26T07:16:05.859" v="187"/>
          <ac:spMkLst>
            <pc:docMk/>
            <pc:sldMk cId="2535910965" sldId="395"/>
            <ac:spMk id="52" creationId="{6C7F6A5B-EADE-96CE-59F0-FF1B79B21476}"/>
          </ac:spMkLst>
        </pc:spChg>
        <pc:spChg chg="mod">
          <ac:chgData name="Xin Zhang (Shanghai Wicresoft Co,.Ltd.)" userId="474f572f-8271-4f60-858e-cee871e0aec6" providerId="ADAL" clId="{906B4962-F2A3-49F8-B017-43804775A144}" dt="2022-10-26T07:16:05.859" v="187"/>
          <ac:spMkLst>
            <pc:docMk/>
            <pc:sldMk cId="2535910965" sldId="395"/>
            <ac:spMk id="53" creationId="{C01E2600-A532-43B0-0A12-C430EE67FCE6}"/>
          </ac:spMkLst>
        </pc:spChg>
        <pc:spChg chg="mod">
          <ac:chgData name="Xin Zhang (Shanghai Wicresoft Co,.Ltd.)" userId="474f572f-8271-4f60-858e-cee871e0aec6" providerId="ADAL" clId="{906B4962-F2A3-49F8-B017-43804775A144}" dt="2022-10-26T07:16:05.859" v="187"/>
          <ac:spMkLst>
            <pc:docMk/>
            <pc:sldMk cId="2535910965" sldId="395"/>
            <ac:spMk id="54" creationId="{CEF1343A-AEAA-4A02-4253-56E3D7281A70}"/>
          </ac:spMkLst>
        </pc:spChg>
        <pc:spChg chg="add mod">
          <ac:chgData name="Xin Zhang (Shanghai Wicresoft Co,.Ltd.)" userId="474f572f-8271-4f60-858e-cee871e0aec6" providerId="ADAL" clId="{906B4962-F2A3-49F8-B017-43804775A144}" dt="2022-10-26T07:25:08.964" v="197" actId="1076"/>
          <ac:spMkLst>
            <pc:docMk/>
            <pc:sldMk cId="2535910965" sldId="395"/>
            <ac:spMk id="57" creationId="{0840B580-3671-69C7-367A-2DF4C1EAA1F8}"/>
          </ac:spMkLst>
        </pc:spChg>
        <pc:grpChg chg="add del mod">
          <ac:chgData name="Xin Zhang (Shanghai Wicresoft Co,.Ltd.)" userId="474f572f-8271-4f60-858e-cee871e0aec6" providerId="ADAL" clId="{906B4962-F2A3-49F8-B017-43804775A144}" dt="2022-10-26T07:15:50.461" v="186" actId="478"/>
          <ac:grpSpMkLst>
            <pc:docMk/>
            <pc:sldMk cId="2535910965" sldId="395"/>
            <ac:grpSpMk id="2" creationId="{6E28E177-9DDE-4E1A-6830-2CAA6A07C15B}"/>
          </ac:grpSpMkLst>
        </pc:grpChg>
        <pc:grpChg chg="del">
          <ac:chgData name="Xin Zhang (Shanghai Wicresoft Co,.Ltd.)" userId="474f572f-8271-4f60-858e-cee871e0aec6" providerId="ADAL" clId="{906B4962-F2A3-49F8-B017-43804775A144}" dt="2022-10-26T07:09:47.274" v="172" actId="478"/>
          <ac:grpSpMkLst>
            <pc:docMk/>
            <pc:sldMk cId="2535910965" sldId="395"/>
            <ac:grpSpMk id="7" creationId="{AAB1BA96-D4D6-2762-87BE-5088751262EB}"/>
          </ac:grpSpMkLst>
        </pc:grpChg>
        <pc:grpChg chg="add del mod">
          <ac:chgData name="Xin Zhang (Shanghai Wicresoft Co,.Ltd.)" userId="474f572f-8271-4f60-858e-cee871e0aec6" providerId="ADAL" clId="{906B4962-F2A3-49F8-B017-43804775A144}" dt="2022-10-26T07:15:50.461" v="186" actId="478"/>
          <ac:grpSpMkLst>
            <pc:docMk/>
            <pc:sldMk cId="2535910965" sldId="395"/>
            <ac:grpSpMk id="29" creationId="{66B56476-3003-5626-F00D-D34D329F831D}"/>
          </ac:grpSpMkLst>
        </pc:grpChg>
        <pc:grpChg chg="add del mod">
          <ac:chgData name="Xin Zhang (Shanghai Wicresoft Co,.Ltd.)" userId="474f572f-8271-4f60-858e-cee871e0aec6" providerId="ADAL" clId="{906B4962-F2A3-49F8-B017-43804775A144}" dt="2022-10-26T07:24:22.643" v="189" actId="165"/>
          <ac:grpSpMkLst>
            <pc:docMk/>
            <pc:sldMk cId="2535910965" sldId="395"/>
            <ac:grpSpMk id="38" creationId="{785B2E87-79FE-FDC4-0B64-4468914B502B}"/>
          </ac:grpSpMkLst>
        </pc:grpChg>
        <pc:grpChg chg="mod topLvl">
          <ac:chgData name="Xin Zhang (Shanghai Wicresoft Co,.Ltd.)" userId="474f572f-8271-4f60-858e-cee871e0aec6" providerId="ADAL" clId="{906B4962-F2A3-49F8-B017-43804775A144}" dt="2022-10-26T07:24:22.643" v="189" actId="165"/>
          <ac:grpSpMkLst>
            <pc:docMk/>
            <pc:sldMk cId="2535910965" sldId="395"/>
            <ac:grpSpMk id="39" creationId="{FC30E345-E6E4-0C73-40EE-0D56F14610AF}"/>
          </ac:grpSpMkLst>
        </pc:grpChg>
        <pc:grpChg chg="add mod">
          <ac:chgData name="Xin Zhang (Shanghai Wicresoft Co,.Ltd.)" userId="474f572f-8271-4f60-858e-cee871e0aec6" providerId="ADAL" clId="{906B4962-F2A3-49F8-B017-43804775A144}" dt="2022-10-26T07:25:28.193" v="200" actId="14100"/>
          <ac:grpSpMkLst>
            <pc:docMk/>
            <pc:sldMk cId="2535910965" sldId="395"/>
            <ac:grpSpMk id="55" creationId="{AAE0060E-9090-D2B2-34FC-215B0BF6225A}"/>
          </ac:grpSpMkLst>
        </pc:grpChg>
        <pc:grpChg chg="add">
          <ac:chgData name="Xin Zhang (Shanghai Wicresoft Co,.Ltd.)" userId="474f572f-8271-4f60-858e-cee871e0aec6" providerId="ADAL" clId="{906B4962-F2A3-49F8-B017-43804775A144}" dt="2022-10-26T07:24:33.062" v="192" actId="164"/>
          <ac:grpSpMkLst>
            <pc:docMk/>
            <pc:sldMk cId="2535910965" sldId="395"/>
            <ac:grpSpMk id="56" creationId="{93B11479-FE3D-EFFE-8326-65C799F6BA21}"/>
          </ac:grpSpMkLst>
        </pc:grpChg>
        <pc:picChg chg="mod">
          <ac:chgData name="Xin Zhang (Shanghai Wicresoft Co,.Ltd.)" userId="474f572f-8271-4f60-858e-cee871e0aec6" providerId="ADAL" clId="{906B4962-F2A3-49F8-B017-43804775A144}" dt="2022-10-26T07:09:59.422" v="174"/>
          <ac:picMkLst>
            <pc:docMk/>
            <pc:sldMk cId="2535910965" sldId="395"/>
            <ac:picMk id="3" creationId="{3EBC269B-F211-CB84-B8B4-201EED82AA27}"/>
          </ac:picMkLst>
        </pc:picChg>
        <pc:picChg chg="mod">
          <ac:chgData name="Xin Zhang (Shanghai Wicresoft Co,.Ltd.)" userId="474f572f-8271-4f60-858e-cee871e0aec6" providerId="ADAL" clId="{906B4962-F2A3-49F8-B017-43804775A144}" dt="2022-10-26T07:09:59.422" v="174"/>
          <ac:picMkLst>
            <pc:docMk/>
            <pc:sldMk cId="2535910965" sldId="395"/>
            <ac:picMk id="4" creationId="{0D2C05E0-733E-786A-A945-75218D7A92F8}"/>
          </ac:picMkLst>
        </pc:picChg>
        <pc:picChg chg="del">
          <ac:chgData name="Xin Zhang (Shanghai Wicresoft Co,.Ltd.)" userId="474f572f-8271-4f60-858e-cee871e0aec6" providerId="ADAL" clId="{906B4962-F2A3-49F8-B017-43804775A144}" dt="2022-10-26T07:09:47.746" v="173" actId="478"/>
          <ac:picMkLst>
            <pc:docMk/>
            <pc:sldMk cId="2535910965" sldId="395"/>
            <ac:picMk id="24" creationId="{6377E12A-7F45-CBC5-4565-2225797E691A}"/>
          </ac:picMkLst>
        </pc:picChg>
        <pc:picChg chg="mod topLvl">
          <ac:chgData name="Xin Zhang (Shanghai Wicresoft Co,.Ltd.)" userId="474f572f-8271-4f60-858e-cee871e0aec6" providerId="ADAL" clId="{906B4962-F2A3-49F8-B017-43804775A144}" dt="2022-10-26T07:24:22.643" v="189" actId="165"/>
          <ac:picMkLst>
            <pc:docMk/>
            <pc:sldMk cId="2535910965" sldId="395"/>
            <ac:picMk id="49" creationId="{4752E251-B4FC-A495-E697-B3FCDB0BEFAA}"/>
          </ac:picMkLst>
        </pc:picChg>
        <pc:picChg chg="mod topLvl">
          <ac:chgData name="Xin Zhang (Shanghai Wicresoft Co,.Ltd.)" userId="474f572f-8271-4f60-858e-cee871e0aec6" providerId="ADAL" clId="{906B4962-F2A3-49F8-B017-43804775A144}" dt="2022-10-26T07:24:22.643" v="189" actId="165"/>
          <ac:picMkLst>
            <pc:docMk/>
            <pc:sldMk cId="2535910965" sldId="395"/>
            <ac:picMk id="50" creationId="{F728FBCB-E77E-3F2E-AFB0-ABA8DAA7E60E}"/>
          </ac:picMkLst>
        </pc:picChg>
        <pc:picChg chg="mod">
          <ac:chgData name="Xin Zhang (Shanghai Wicresoft Co,.Ltd.)" userId="474f572f-8271-4f60-858e-cee871e0aec6" providerId="ADAL" clId="{906B4962-F2A3-49F8-B017-43804775A144}" dt="2022-10-26T07:16:05.859" v="187"/>
          <ac:picMkLst>
            <pc:docMk/>
            <pc:sldMk cId="2535910965" sldId="395"/>
            <ac:picMk id="51" creationId="{86ED79E0-6C33-DEDE-D3CC-325CA39D2D3A}"/>
          </ac:picMkLst>
        </pc:picChg>
        <pc:cxnChg chg="del">
          <ac:chgData name="Xin Zhang (Shanghai Wicresoft Co,.Ltd.)" userId="474f572f-8271-4f60-858e-cee871e0aec6" providerId="ADAL" clId="{906B4962-F2A3-49F8-B017-43804775A144}" dt="2022-10-26T07:09:47.274" v="172" actId="478"/>
          <ac:cxnSpMkLst>
            <pc:docMk/>
            <pc:sldMk cId="2535910965" sldId="395"/>
            <ac:cxnSpMk id="16" creationId="{02C9AAFE-9996-E99F-6553-B0FE546A865C}"/>
          </ac:cxnSpMkLst>
        </pc:cxnChg>
        <pc:cxnChg chg="del mod">
          <ac:chgData name="Xin Zhang (Shanghai Wicresoft Co,.Ltd.)" userId="474f572f-8271-4f60-858e-cee871e0aec6" providerId="ADAL" clId="{906B4962-F2A3-49F8-B017-43804775A144}" dt="2022-10-26T07:09:47.274" v="172" actId="478"/>
          <ac:cxnSpMkLst>
            <pc:docMk/>
            <pc:sldMk cId="2535910965" sldId="395"/>
            <ac:cxnSpMk id="23" creationId="{9749DFB9-1825-D4F9-E61A-5B1918504B39}"/>
          </ac:cxnSpMkLst>
        </pc:cxnChg>
        <pc:cxnChg chg="add del mod">
          <ac:chgData name="Xin Zhang (Shanghai Wicresoft Co,.Ltd.)" userId="474f572f-8271-4f60-858e-cee871e0aec6" providerId="ADAL" clId="{906B4962-F2A3-49F8-B017-43804775A144}" dt="2022-10-26T07:15:50.461" v="186" actId="478"/>
          <ac:cxnSpMkLst>
            <pc:docMk/>
            <pc:sldMk cId="2535910965" sldId="395"/>
            <ac:cxnSpMk id="26" creationId="{D56D7B60-D805-17DA-4618-7F2C03EC7432}"/>
          </ac:cxnSpMkLst>
        </pc:cxnChg>
        <pc:cxnChg chg="add del mod">
          <ac:chgData name="Xin Zhang (Shanghai Wicresoft Co,.Ltd.)" userId="474f572f-8271-4f60-858e-cee871e0aec6" providerId="ADAL" clId="{906B4962-F2A3-49F8-B017-43804775A144}" dt="2022-10-26T07:15:50.461" v="186" actId="478"/>
          <ac:cxnSpMkLst>
            <pc:docMk/>
            <pc:sldMk cId="2535910965" sldId="395"/>
            <ac:cxnSpMk id="28" creationId="{AB50CD47-B570-A898-5F52-E02B5D5C2B0F}"/>
          </ac:cxnSpMkLst>
        </pc:cxnChg>
        <pc:cxnChg chg="mod topLvl">
          <ac:chgData name="Xin Zhang (Shanghai Wicresoft Co,.Ltd.)" userId="474f572f-8271-4f60-858e-cee871e0aec6" providerId="ADAL" clId="{906B4962-F2A3-49F8-B017-43804775A144}" dt="2022-10-26T07:24:22.643" v="189" actId="165"/>
          <ac:cxnSpMkLst>
            <pc:docMk/>
            <pc:sldMk cId="2535910965" sldId="395"/>
            <ac:cxnSpMk id="42" creationId="{6F33324F-55E9-E862-3A12-CFB1A6B0833D}"/>
          </ac:cxnSpMkLst>
        </pc:cxnChg>
        <pc:cxnChg chg="mod topLvl">
          <ac:chgData name="Xin Zhang (Shanghai Wicresoft Co,.Ltd.)" userId="474f572f-8271-4f60-858e-cee871e0aec6" providerId="ADAL" clId="{906B4962-F2A3-49F8-B017-43804775A144}" dt="2022-10-26T07:24:22.643" v="189" actId="165"/>
          <ac:cxnSpMkLst>
            <pc:docMk/>
            <pc:sldMk cId="2535910965" sldId="395"/>
            <ac:cxnSpMk id="48" creationId="{431583A7-86AA-98CF-DB62-849734B068BB}"/>
          </ac:cxnSpMkLst>
        </pc:cxnChg>
      </pc:sldChg>
      <pc:sldChg chg="addSp delSp modSp new mod modShow">
        <pc:chgData name="Xin Zhang (Shanghai Wicresoft Co,.Ltd.)" userId="474f572f-8271-4f60-858e-cee871e0aec6" providerId="ADAL" clId="{906B4962-F2A3-49F8-B017-43804775A144}" dt="2022-10-26T07:28:26.562" v="258" actId="729"/>
        <pc:sldMkLst>
          <pc:docMk/>
          <pc:sldMk cId="2587858809" sldId="396"/>
        </pc:sldMkLst>
        <pc:spChg chg="mod">
          <ac:chgData name="Xin Zhang (Shanghai Wicresoft Co,.Ltd.)" userId="474f572f-8271-4f60-858e-cee871e0aec6" providerId="ADAL" clId="{906B4962-F2A3-49F8-B017-43804775A144}" dt="2022-10-26T07:27:29.855" v="251" actId="20577"/>
          <ac:spMkLst>
            <pc:docMk/>
            <pc:sldMk cId="2587858809" sldId="396"/>
            <ac:spMk id="2" creationId="{13CAB96D-0C5D-7739-1347-EA92E13623D5}"/>
          </ac:spMkLst>
        </pc:spChg>
        <pc:spChg chg="del">
          <ac:chgData name="Xin Zhang (Shanghai Wicresoft Co,.Ltd.)" userId="474f572f-8271-4f60-858e-cee871e0aec6" providerId="ADAL" clId="{906B4962-F2A3-49F8-B017-43804775A144}" dt="2022-10-26T07:28:19.883" v="257" actId="478"/>
          <ac:spMkLst>
            <pc:docMk/>
            <pc:sldMk cId="2587858809" sldId="396"/>
            <ac:spMk id="3" creationId="{72BCFA28-A7BD-FE0D-685E-F5392ED4A188}"/>
          </ac:spMkLst>
        </pc:spChg>
        <pc:spChg chg="mod">
          <ac:chgData name="Xin Zhang (Shanghai Wicresoft Co,.Ltd.)" userId="474f572f-8271-4f60-858e-cee871e0aec6" providerId="ADAL" clId="{906B4962-F2A3-49F8-B017-43804775A144}" dt="2022-10-26T07:26:36.408" v="202"/>
          <ac:spMkLst>
            <pc:docMk/>
            <pc:sldMk cId="2587858809" sldId="396"/>
            <ac:spMk id="5" creationId="{390D813C-A47E-198F-71D9-21DA267FE245}"/>
          </ac:spMkLst>
        </pc:spChg>
        <pc:spChg chg="mod">
          <ac:chgData name="Xin Zhang (Shanghai Wicresoft Co,.Ltd.)" userId="474f572f-8271-4f60-858e-cee871e0aec6" providerId="ADAL" clId="{906B4962-F2A3-49F8-B017-43804775A144}" dt="2022-10-26T07:26:36.408" v="202"/>
          <ac:spMkLst>
            <pc:docMk/>
            <pc:sldMk cId="2587858809" sldId="396"/>
            <ac:spMk id="8" creationId="{B2242C62-00FA-3C66-F990-DDCB2F50A739}"/>
          </ac:spMkLst>
        </pc:spChg>
        <pc:spChg chg="mod">
          <ac:chgData name="Xin Zhang (Shanghai Wicresoft Co,.Ltd.)" userId="474f572f-8271-4f60-858e-cee871e0aec6" providerId="ADAL" clId="{906B4962-F2A3-49F8-B017-43804775A144}" dt="2022-10-26T07:26:36.408" v="202"/>
          <ac:spMkLst>
            <pc:docMk/>
            <pc:sldMk cId="2587858809" sldId="396"/>
            <ac:spMk id="11" creationId="{146AA76B-AA8E-BBD9-50D8-4DDE7D92AE12}"/>
          </ac:spMkLst>
        </pc:spChg>
        <pc:spChg chg="mod">
          <ac:chgData name="Xin Zhang (Shanghai Wicresoft Co,.Ltd.)" userId="474f572f-8271-4f60-858e-cee871e0aec6" providerId="ADAL" clId="{906B4962-F2A3-49F8-B017-43804775A144}" dt="2022-10-26T07:26:36.408" v="202"/>
          <ac:spMkLst>
            <pc:docMk/>
            <pc:sldMk cId="2587858809" sldId="396"/>
            <ac:spMk id="14" creationId="{F580D352-60EA-8DCF-D22B-27CEF0618B16}"/>
          </ac:spMkLst>
        </pc:spChg>
        <pc:spChg chg="mod">
          <ac:chgData name="Xin Zhang (Shanghai Wicresoft Co,.Ltd.)" userId="474f572f-8271-4f60-858e-cee871e0aec6" providerId="ADAL" clId="{906B4962-F2A3-49F8-B017-43804775A144}" dt="2022-10-26T07:26:38.265" v="203"/>
          <ac:spMkLst>
            <pc:docMk/>
            <pc:sldMk cId="2587858809" sldId="396"/>
            <ac:spMk id="17" creationId="{9D454E76-83F9-A94D-4281-FB271F95C463}"/>
          </ac:spMkLst>
        </pc:spChg>
        <pc:spChg chg="mod">
          <ac:chgData name="Xin Zhang (Shanghai Wicresoft Co,.Ltd.)" userId="474f572f-8271-4f60-858e-cee871e0aec6" providerId="ADAL" clId="{906B4962-F2A3-49F8-B017-43804775A144}" dt="2022-10-26T07:26:38.265" v="203"/>
          <ac:spMkLst>
            <pc:docMk/>
            <pc:sldMk cId="2587858809" sldId="396"/>
            <ac:spMk id="20" creationId="{1D32BAD7-E5EA-7982-FCEC-0AC6D17EA294}"/>
          </ac:spMkLst>
        </pc:spChg>
        <pc:spChg chg="mod">
          <ac:chgData name="Xin Zhang (Shanghai Wicresoft Co,.Ltd.)" userId="474f572f-8271-4f60-858e-cee871e0aec6" providerId="ADAL" clId="{906B4962-F2A3-49F8-B017-43804775A144}" dt="2022-10-26T07:26:38.265" v="203"/>
          <ac:spMkLst>
            <pc:docMk/>
            <pc:sldMk cId="2587858809" sldId="396"/>
            <ac:spMk id="23" creationId="{7673E28D-9249-A91D-F963-0B5E9127A233}"/>
          </ac:spMkLst>
        </pc:spChg>
        <pc:spChg chg="mod">
          <ac:chgData name="Xin Zhang (Shanghai Wicresoft Co,.Ltd.)" userId="474f572f-8271-4f60-858e-cee871e0aec6" providerId="ADAL" clId="{906B4962-F2A3-49F8-B017-43804775A144}" dt="2022-10-26T07:26:38.265" v="203"/>
          <ac:spMkLst>
            <pc:docMk/>
            <pc:sldMk cId="2587858809" sldId="396"/>
            <ac:spMk id="26" creationId="{D8B388B4-D0FA-1A81-802B-83EF00BA930A}"/>
          </ac:spMkLst>
        </pc:spChg>
        <pc:spChg chg="add mod">
          <ac:chgData name="Xin Zhang (Shanghai Wicresoft Co,.Ltd.)" userId="474f572f-8271-4f60-858e-cee871e0aec6" providerId="ADAL" clId="{906B4962-F2A3-49F8-B017-43804775A144}" dt="2022-10-26T07:28:04.889" v="255" actId="21"/>
          <ac:spMkLst>
            <pc:docMk/>
            <pc:sldMk cId="2587858809" sldId="396"/>
            <ac:spMk id="28" creationId="{4F06BEA8-9962-2C3C-B6FE-66D9046E8599}"/>
          </ac:spMkLst>
        </pc:spChg>
        <pc:spChg chg="add mod">
          <ac:chgData name="Xin Zhang (Shanghai Wicresoft Co,.Ltd.)" userId="474f572f-8271-4f60-858e-cee871e0aec6" providerId="ADAL" clId="{906B4962-F2A3-49F8-B017-43804775A144}" dt="2022-10-26T07:28:05.980" v="256"/>
          <ac:spMkLst>
            <pc:docMk/>
            <pc:sldMk cId="2587858809" sldId="396"/>
            <ac:spMk id="29" creationId="{D11B3D09-2717-D1D5-A954-48802553F7AD}"/>
          </ac:spMkLst>
        </pc:spChg>
        <pc:grpChg chg="add mod">
          <ac:chgData name="Xin Zhang (Shanghai Wicresoft Co,.Ltd.)" userId="474f572f-8271-4f60-858e-cee871e0aec6" providerId="ADAL" clId="{906B4962-F2A3-49F8-B017-43804775A144}" dt="2022-10-26T07:26:36.408" v="202"/>
          <ac:grpSpMkLst>
            <pc:docMk/>
            <pc:sldMk cId="2587858809" sldId="396"/>
            <ac:grpSpMk id="4" creationId="{30BDAE9F-0096-B6F1-6A84-D50E6DE9BC9D}"/>
          </ac:grpSpMkLst>
        </pc:grpChg>
        <pc:grpChg chg="add mod">
          <ac:chgData name="Xin Zhang (Shanghai Wicresoft Co,.Ltd.)" userId="474f572f-8271-4f60-858e-cee871e0aec6" providerId="ADAL" clId="{906B4962-F2A3-49F8-B017-43804775A144}" dt="2022-10-26T07:26:36.408" v="202"/>
          <ac:grpSpMkLst>
            <pc:docMk/>
            <pc:sldMk cId="2587858809" sldId="396"/>
            <ac:grpSpMk id="7" creationId="{0791975E-A3AA-C18E-3EB8-CA99A6319D3C}"/>
          </ac:grpSpMkLst>
        </pc:grpChg>
        <pc:grpChg chg="add mod">
          <ac:chgData name="Xin Zhang (Shanghai Wicresoft Co,.Ltd.)" userId="474f572f-8271-4f60-858e-cee871e0aec6" providerId="ADAL" clId="{906B4962-F2A3-49F8-B017-43804775A144}" dt="2022-10-26T07:26:36.408" v="202"/>
          <ac:grpSpMkLst>
            <pc:docMk/>
            <pc:sldMk cId="2587858809" sldId="396"/>
            <ac:grpSpMk id="10" creationId="{D989DD6B-0A24-8346-3F4C-E11F41BFF6D8}"/>
          </ac:grpSpMkLst>
        </pc:grpChg>
        <pc:grpChg chg="add mod">
          <ac:chgData name="Xin Zhang (Shanghai Wicresoft Co,.Ltd.)" userId="474f572f-8271-4f60-858e-cee871e0aec6" providerId="ADAL" clId="{906B4962-F2A3-49F8-B017-43804775A144}" dt="2022-10-26T07:26:36.408" v="202"/>
          <ac:grpSpMkLst>
            <pc:docMk/>
            <pc:sldMk cId="2587858809" sldId="396"/>
            <ac:grpSpMk id="13" creationId="{B348BB1B-4C75-6C29-F682-B54863F127E5}"/>
          </ac:grpSpMkLst>
        </pc:grpChg>
        <pc:grpChg chg="add del mod">
          <ac:chgData name="Xin Zhang (Shanghai Wicresoft Co,.Ltd.)" userId="474f572f-8271-4f60-858e-cee871e0aec6" providerId="ADAL" clId="{906B4962-F2A3-49F8-B017-43804775A144}" dt="2022-10-26T07:26:40.729" v="204"/>
          <ac:grpSpMkLst>
            <pc:docMk/>
            <pc:sldMk cId="2587858809" sldId="396"/>
            <ac:grpSpMk id="16" creationId="{546C2FCC-2F07-83C7-FC81-D883F35E6FE4}"/>
          </ac:grpSpMkLst>
        </pc:grpChg>
        <pc:grpChg chg="add del mod">
          <ac:chgData name="Xin Zhang (Shanghai Wicresoft Co,.Ltd.)" userId="474f572f-8271-4f60-858e-cee871e0aec6" providerId="ADAL" clId="{906B4962-F2A3-49F8-B017-43804775A144}" dt="2022-10-26T07:26:40.729" v="204"/>
          <ac:grpSpMkLst>
            <pc:docMk/>
            <pc:sldMk cId="2587858809" sldId="396"/>
            <ac:grpSpMk id="19" creationId="{F54C27B2-B26B-D150-6E3B-28E053E16335}"/>
          </ac:grpSpMkLst>
        </pc:grpChg>
        <pc:grpChg chg="add del mod">
          <ac:chgData name="Xin Zhang (Shanghai Wicresoft Co,.Ltd.)" userId="474f572f-8271-4f60-858e-cee871e0aec6" providerId="ADAL" clId="{906B4962-F2A3-49F8-B017-43804775A144}" dt="2022-10-26T07:26:40.729" v="204"/>
          <ac:grpSpMkLst>
            <pc:docMk/>
            <pc:sldMk cId="2587858809" sldId="396"/>
            <ac:grpSpMk id="22" creationId="{22277018-D43E-09D6-12A5-4D50A41B2857}"/>
          </ac:grpSpMkLst>
        </pc:grpChg>
        <pc:grpChg chg="add del mod">
          <ac:chgData name="Xin Zhang (Shanghai Wicresoft Co,.Ltd.)" userId="474f572f-8271-4f60-858e-cee871e0aec6" providerId="ADAL" clId="{906B4962-F2A3-49F8-B017-43804775A144}" dt="2022-10-26T07:26:40.729" v="204"/>
          <ac:grpSpMkLst>
            <pc:docMk/>
            <pc:sldMk cId="2587858809" sldId="396"/>
            <ac:grpSpMk id="25" creationId="{8D7CB224-6ADA-3F09-81A3-4C6769DA2EF6}"/>
          </ac:grpSpMkLst>
        </pc:grpChg>
        <pc:picChg chg="mod">
          <ac:chgData name="Xin Zhang (Shanghai Wicresoft Co,.Ltd.)" userId="474f572f-8271-4f60-858e-cee871e0aec6" providerId="ADAL" clId="{906B4962-F2A3-49F8-B017-43804775A144}" dt="2022-10-26T07:26:36.408" v="202"/>
          <ac:picMkLst>
            <pc:docMk/>
            <pc:sldMk cId="2587858809" sldId="396"/>
            <ac:picMk id="6" creationId="{B44397D6-2D48-E345-A7D9-C72E4CA672F7}"/>
          </ac:picMkLst>
        </pc:picChg>
        <pc:picChg chg="mod">
          <ac:chgData name="Xin Zhang (Shanghai Wicresoft Co,.Ltd.)" userId="474f572f-8271-4f60-858e-cee871e0aec6" providerId="ADAL" clId="{906B4962-F2A3-49F8-B017-43804775A144}" dt="2022-10-26T07:26:36.408" v="202"/>
          <ac:picMkLst>
            <pc:docMk/>
            <pc:sldMk cId="2587858809" sldId="396"/>
            <ac:picMk id="9" creationId="{23A7C6CA-8ACC-4EAE-6624-E962EE02B113}"/>
          </ac:picMkLst>
        </pc:picChg>
        <pc:picChg chg="mod">
          <ac:chgData name="Xin Zhang (Shanghai Wicresoft Co,.Ltd.)" userId="474f572f-8271-4f60-858e-cee871e0aec6" providerId="ADAL" clId="{906B4962-F2A3-49F8-B017-43804775A144}" dt="2022-10-26T07:26:36.408" v="202"/>
          <ac:picMkLst>
            <pc:docMk/>
            <pc:sldMk cId="2587858809" sldId="396"/>
            <ac:picMk id="12" creationId="{EB67744C-B384-22EE-3AE5-0DF3B6B7BBE5}"/>
          </ac:picMkLst>
        </pc:picChg>
        <pc:picChg chg="mod">
          <ac:chgData name="Xin Zhang (Shanghai Wicresoft Co,.Ltd.)" userId="474f572f-8271-4f60-858e-cee871e0aec6" providerId="ADAL" clId="{906B4962-F2A3-49F8-B017-43804775A144}" dt="2022-10-26T07:26:36.408" v="202"/>
          <ac:picMkLst>
            <pc:docMk/>
            <pc:sldMk cId="2587858809" sldId="396"/>
            <ac:picMk id="15" creationId="{558AFF99-F06F-E7BD-DD8D-E0DCFE4927B6}"/>
          </ac:picMkLst>
        </pc:picChg>
        <pc:picChg chg="mod">
          <ac:chgData name="Xin Zhang (Shanghai Wicresoft Co,.Ltd.)" userId="474f572f-8271-4f60-858e-cee871e0aec6" providerId="ADAL" clId="{906B4962-F2A3-49F8-B017-43804775A144}" dt="2022-10-26T07:26:38.265" v="203"/>
          <ac:picMkLst>
            <pc:docMk/>
            <pc:sldMk cId="2587858809" sldId="396"/>
            <ac:picMk id="18" creationId="{7344749A-C401-1996-7FA7-7680D0E521EC}"/>
          </ac:picMkLst>
        </pc:picChg>
        <pc:picChg chg="mod">
          <ac:chgData name="Xin Zhang (Shanghai Wicresoft Co,.Ltd.)" userId="474f572f-8271-4f60-858e-cee871e0aec6" providerId="ADAL" clId="{906B4962-F2A3-49F8-B017-43804775A144}" dt="2022-10-26T07:26:38.265" v="203"/>
          <ac:picMkLst>
            <pc:docMk/>
            <pc:sldMk cId="2587858809" sldId="396"/>
            <ac:picMk id="21" creationId="{AA1BA246-BF3C-8D4B-4691-D996A707C661}"/>
          </ac:picMkLst>
        </pc:picChg>
        <pc:picChg chg="mod">
          <ac:chgData name="Xin Zhang (Shanghai Wicresoft Co,.Ltd.)" userId="474f572f-8271-4f60-858e-cee871e0aec6" providerId="ADAL" clId="{906B4962-F2A3-49F8-B017-43804775A144}" dt="2022-10-26T07:26:38.265" v="203"/>
          <ac:picMkLst>
            <pc:docMk/>
            <pc:sldMk cId="2587858809" sldId="396"/>
            <ac:picMk id="24" creationId="{8DD1D9CD-BA86-7153-0947-D58B41DB8AC9}"/>
          </ac:picMkLst>
        </pc:picChg>
        <pc:picChg chg="mod">
          <ac:chgData name="Xin Zhang (Shanghai Wicresoft Co,.Ltd.)" userId="474f572f-8271-4f60-858e-cee871e0aec6" providerId="ADAL" clId="{906B4962-F2A3-49F8-B017-43804775A144}" dt="2022-10-26T07:26:38.265" v="203"/>
          <ac:picMkLst>
            <pc:docMk/>
            <pc:sldMk cId="2587858809" sldId="396"/>
            <ac:picMk id="27" creationId="{9AC841B7-335C-8F23-B684-1B3ED0080E2A}"/>
          </ac:picMkLst>
        </pc:picChg>
      </pc:sldChg>
      <pc:sldMasterChg chg="modSp modSldLayout">
        <pc:chgData name="Xin Zhang (Shanghai Wicresoft Co,.Ltd.)" userId="474f572f-8271-4f60-858e-cee871e0aec6" providerId="ADAL" clId="{906B4962-F2A3-49F8-B017-43804775A144}" dt="2022-10-26T06:36:18.754" v="70" actId="21"/>
        <pc:sldMasterMkLst>
          <pc:docMk/>
          <pc:sldMasterMk cId="2792937711" sldId="2147483670"/>
        </pc:sldMasterMkLst>
        <pc:sldLayoutChg chg="modSp mod">
          <pc:chgData name="Xin Zhang (Shanghai Wicresoft Co,.Ltd.)" userId="474f572f-8271-4f60-858e-cee871e0aec6" providerId="ADAL" clId="{906B4962-F2A3-49F8-B017-43804775A144}" dt="2022-10-26T06:35:53.680" v="67"/>
          <pc:sldLayoutMkLst>
            <pc:docMk/>
            <pc:sldMasterMk cId="2792937711" sldId="2147483670"/>
            <pc:sldLayoutMk cId="2495018948" sldId="2147483671"/>
          </pc:sldLayoutMkLst>
          <pc:spChg chg="mod">
            <ac:chgData name="Xin Zhang (Shanghai Wicresoft Co,.Ltd.)" userId="474f572f-8271-4f60-858e-cee871e0aec6" providerId="ADAL" clId="{906B4962-F2A3-49F8-B017-43804775A144}" dt="2022-10-26T06:35:53.680" v="67"/>
            <ac:spMkLst>
              <pc:docMk/>
              <pc:sldMasterMk cId="2792937711" sldId="2147483670"/>
              <pc:sldLayoutMk cId="2495018948" sldId="2147483671"/>
              <ac:spMk id="9" creationId="{CA939A61-406D-45DC-B757-059EFAA05866}"/>
            </ac:spMkLst>
          </pc:spChg>
        </pc:sldLayoutChg>
        <pc:sldLayoutChg chg="addSp delSp modSp mod">
          <pc:chgData name="Xin Zhang (Shanghai Wicresoft Co,.Ltd.)" userId="474f572f-8271-4f60-858e-cee871e0aec6" providerId="ADAL" clId="{906B4962-F2A3-49F8-B017-43804775A144}" dt="2022-10-26T06:36:18.754" v="70" actId="21"/>
          <pc:sldLayoutMkLst>
            <pc:docMk/>
            <pc:sldMasterMk cId="2792937711" sldId="2147483670"/>
            <pc:sldLayoutMk cId="318105987" sldId="2147483673"/>
          </pc:sldLayoutMkLst>
          <pc:spChg chg="add del">
            <ac:chgData name="Xin Zhang (Shanghai Wicresoft Co,.Ltd.)" userId="474f572f-8271-4f60-858e-cee871e0aec6" providerId="ADAL" clId="{906B4962-F2A3-49F8-B017-43804775A144}" dt="2022-10-26T06:36:18.754" v="70" actId="21"/>
            <ac:spMkLst>
              <pc:docMk/>
              <pc:sldMasterMk cId="2792937711" sldId="2147483670"/>
              <pc:sldLayoutMk cId="318105987" sldId="2147483673"/>
              <ac:spMk id="11" creationId="{3CCCD118-A808-47B5-869B-310AF975DC9C}"/>
            </ac:spMkLst>
          </pc:spChg>
          <pc:cxnChg chg="del">
            <ac:chgData name="Xin Zhang (Shanghai Wicresoft Co,.Ltd.)" userId="474f572f-8271-4f60-858e-cee871e0aec6" providerId="ADAL" clId="{906B4962-F2A3-49F8-B017-43804775A144}" dt="2022-10-26T06:36:18.754" v="70" actId="21"/>
            <ac:cxnSpMkLst>
              <pc:docMk/>
              <pc:sldMasterMk cId="2792937711" sldId="2147483670"/>
              <pc:sldLayoutMk cId="318105987" sldId="2147483673"/>
              <ac:cxnSpMk id="10" creationId="{5866F782-5852-4C4E-B3FE-2AD687E8AC1B}"/>
            </ac:cxnSpMkLst>
          </pc:cxnChg>
        </pc:sldLayoutChg>
        <pc:sldLayoutChg chg="modSp">
          <pc:chgData name="Xin Zhang (Shanghai Wicresoft Co,.Ltd.)" userId="474f572f-8271-4f60-858e-cee871e0aec6" providerId="ADAL" clId="{906B4962-F2A3-49F8-B017-43804775A144}" dt="2022-10-26T06:30:43.866" v="43" actId="735"/>
          <pc:sldLayoutMkLst>
            <pc:docMk/>
            <pc:sldMasterMk cId="2792937711" sldId="2147483670"/>
            <pc:sldLayoutMk cId="1200329729" sldId="2147483674"/>
          </pc:sldLayoutMkLst>
        </pc:sldLayoutChg>
        <pc:sldLayoutChg chg="modSp">
          <pc:chgData name="Xin Zhang (Shanghai Wicresoft Co,.Ltd.)" userId="474f572f-8271-4f60-858e-cee871e0aec6" providerId="ADAL" clId="{906B4962-F2A3-49F8-B017-43804775A144}" dt="2022-10-26T06:30:44.280" v="44" actId="735"/>
          <pc:sldLayoutMkLst>
            <pc:docMk/>
            <pc:sldMasterMk cId="2792937711" sldId="2147483670"/>
            <pc:sldLayoutMk cId="1627617443" sldId="2147483675"/>
          </pc:sldLayoutMkLst>
        </pc:sldLayoutChg>
        <pc:sldLayoutChg chg="modSp">
          <pc:chgData name="Xin Zhang (Shanghai Wicresoft Co,.Ltd.)" userId="474f572f-8271-4f60-858e-cee871e0aec6" providerId="ADAL" clId="{906B4962-F2A3-49F8-B017-43804775A144}" dt="2022-10-26T06:30:45.428" v="45" actId="735"/>
          <pc:sldLayoutMkLst>
            <pc:docMk/>
            <pc:sldMasterMk cId="2792937711" sldId="2147483670"/>
            <pc:sldLayoutMk cId="1696337311" sldId="2147483676"/>
          </pc:sldLayoutMkLst>
        </pc:sldLayoutChg>
        <pc:sldLayoutChg chg="modSp mod">
          <pc:chgData name="Xin Zhang (Shanghai Wicresoft Co,.Ltd.)" userId="474f572f-8271-4f60-858e-cee871e0aec6" providerId="ADAL" clId="{906B4962-F2A3-49F8-B017-43804775A144}" dt="2022-10-26T06:35:45.368" v="66" actId="20577"/>
          <pc:sldLayoutMkLst>
            <pc:docMk/>
            <pc:sldMasterMk cId="2792937711" sldId="2147483670"/>
            <pc:sldLayoutMk cId="949850766" sldId="2147483677"/>
          </pc:sldLayoutMkLst>
          <pc:spChg chg="mod">
            <ac:chgData name="Xin Zhang (Shanghai Wicresoft Co,.Ltd.)" userId="474f572f-8271-4f60-858e-cee871e0aec6" providerId="ADAL" clId="{906B4962-F2A3-49F8-B017-43804775A144}" dt="2022-10-26T06:35:45.368" v="66" actId="20577"/>
            <ac:spMkLst>
              <pc:docMk/>
              <pc:sldMasterMk cId="2792937711" sldId="2147483670"/>
              <pc:sldLayoutMk cId="949850766" sldId="2147483677"/>
              <ac:spMk id="9" creationId="{A01EED25-4D2A-435D-A5F9-01DCC2F07486}"/>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CF8107-0642-488E-856E-CFEC16ACFF09}"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zh-CN" altLang="en-US"/>
        </a:p>
      </dgm:t>
    </dgm:pt>
    <dgm:pt modelId="{88462DEE-FA69-4DE2-A471-88C7A06AEA9F}">
      <dgm:prSet phldrT="[文本]"/>
      <dgm:spPr/>
      <dgm:t>
        <a:bodyPr/>
        <a:lstStyle/>
        <a:p>
          <a:r>
            <a:rPr lang="zh-CN" altLang="en-US" dirty="0"/>
            <a:t>问题</a:t>
          </a:r>
          <a:r>
            <a:rPr lang="en-US" altLang="zh-CN" dirty="0"/>
            <a:t>1</a:t>
          </a:r>
          <a:endParaRPr lang="zh-CN" altLang="en-US" dirty="0"/>
        </a:p>
      </dgm:t>
    </dgm:pt>
    <dgm:pt modelId="{538F179F-8E48-4CB2-8DBD-2C34D6486676}" type="parTrans" cxnId="{9B8E427C-91E5-4C25-B1DF-5443E0DF3693}">
      <dgm:prSet/>
      <dgm:spPr/>
      <dgm:t>
        <a:bodyPr/>
        <a:lstStyle/>
        <a:p>
          <a:endParaRPr lang="zh-CN" altLang="en-US"/>
        </a:p>
      </dgm:t>
    </dgm:pt>
    <dgm:pt modelId="{CA0EE638-B827-49EC-B799-B28CA21FC4E5}" type="sibTrans" cxnId="{9B8E427C-91E5-4C25-B1DF-5443E0DF3693}">
      <dgm:prSet/>
      <dgm:spPr/>
      <dgm:t>
        <a:bodyPr/>
        <a:lstStyle/>
        <a:p>
          <a:endParaRPr lang="zh-CN" altLang="en-US"/>
        </a:p>
      </dgm:t>
    </dgm:pt>
    <dgm:pt modelId="{C379C4B5-9C14-423B-964E-584254C2097F}">
      <dgm:prSet phldrT="[文本]"/>
      <dgm:spPr/>
      <dgm:t>
        <a:bodyPr/>
        <a:lstStyle/>
        <a:p>
          <a:r>
            <a:rPr lang="zh-CN" altLang="en-US" dirty="0"/>
            <a:t>问题</a:t>
          </a:r>
          <a:r>
            <a:rPr lang="en-US" altLang="zh-CN" dirty="0"/>
            <a:t>2</a:t>
          </a:r>
          <a:endParaRPr lang="zh-CN" altLang="en-US" dirty="0"/>
        </a:p>
      </dgm:t>
    </dgm:pt>
    <dgm:pt modelId="{BD09E52E-AA2F-402C-A123-0AB4B1444297}" type="parTrans" cxnId="{8AC48CD3-BCFB-4CDB-B21F-966F48294D34}">
      <dgm:prSet/>
      <dgm:spPr/>
      <dgm:t>
        <a:bodyPr/>
        <a:lstStyle/>
        <a:p>
          <a:endParaRPr lang="zh-CN" altLang="en-US"/>
        </a:p>
      </dgm:t>
    </dgm:pt>
    <dgm:pt modelId="{CC5FE9E1-697B-4361-B09E-99DA548EF136}" type="sibTrans" cxnId="{8AC48CD3-BCFB-4CDB-B21F-966F48294D34}">
      <dgm:prSet/>
      <dgm:spPr/>
      <dgm:t>
        <a:bodyPr/>
        <a:lstStyle/>
        <a:p>
          <a:endParaRPr lang="zh-CN" altLang="en-US"/>
        </a:p>
      </dgm:t>
    </dgm:pt>
    <dgm:pt modelId="{8CCDE1AE-7AB9-4EDC-9D3F-7F2986EBF1A6}">
      <dgm:prSet phldrT="[文本]"/>
      <dgm:spPr/>
      <dgm:t>
        <a:bodyPr/>
        <a:lstStyle/>
        <a:p>
          <a:r>
            <a:rPr lang="zh-CN" altLang="en-US" dirty="0"/>
            <a:t>问题</a:t>
          </a:r>
          <a:r>
            <a:rPr lang="en-US" altLang="zh-CN" dirty="0"/>
            <a:t>3</a:t>
          </a:r>
          <a:endParaRPr lang="zh-CN" altLang="en-US" dirty="0"/>
        </a:p>
      </dgm:t>
    </dgm:pt>
    <dgm:pt modelId="{31C8C9F6-BBCF-4F4F-A373-1009FCCB7CEA}" type="parTrans" cxnId="{A65D2740-A946-4A6B-A0A2-E28E9A0D3BC7}">
      <dgm:prSet/>
      <dgm:spPr/>
      <dgm:t>
        <a:bodyPr/>
        <a:lstStyle/>
        <a:p>
          <a:endParaRPr lang="zh-CN" altLang="en-US"/>
        </a:p>
      </dgm:t>
    </dgm:pt>
    <dgm:pt modelId="{68BD0373-F27D-4D02-A08C-DA8461455EDF}" type="sibTrans" cxnId="{A65D2740-A946-4A6B-A0A2-E28E9A0D3BC7}">
      <dgm:prSet/>
      <dgm:spPr/>
      <dgm:t>
        <a:bodyPr/>
        <a:lstStyle/>
        <a:p>
          <a:endParaRPr lang="zh-CN" altLang="en-US"/>
        </a:p>
      </dgm:t>
    </dgm:pt>
    <dgm:pt modelId="{93ECF77A-5618-444B-962B-D1F7A002BE27}">
      <dgm:prSet phldrT="[文本]"/>
      <dgm:spPr/>
      <dgm:t>
        <a:bodyPr/>
        <a:lstStyle/>
        <a:p>
          <a:r>
            <a:rPr lang="zh-CN" altLang="en-US" dirty="0"/>
            <a:t>问题</a:t>
          </a:r>
          <a:r>
            <a:rPr lang="en-US" altLang="zh-CN" dirty="0"/>
            <a:t>4</a:t>
          </a:r>
          <a:endParaRPr lang="zh-CN" altLang="en-US" dirty="0"/>
        </a:p>
      </dgm:t>
    </dgm:pt>
    <dgm:pt modelId="{20D9C9F6-A753-4262-A19F-E1A4FB79C55C}" type="parTrans" cxnId="{EB745A01-06D1-4A1F-B52D-0F1B0FFAEBDE}">
      <dgm:prSet/>
      <dgm:spPr/>
      <dgm:t>
        <a:bodyPr/>
        <a:lstStyle/>
        <a:p>
          <a:endParaRPr lang="zh-CN" altLang="en-US"/>
        </a:p>
      </dgm:t>
    </dgm:pt>
    <dgm:pt modelId="{E61FE1C0-14ED-4F77-9E8B-4F623D8399C6}" type="sibTrans" cxnId="{EB745A01-06D1-4A1F-B52D-0F1B0FFAEBDE}">
      <dgm:prSet/>
      <dgm:spPr/>
      <dgm:t>
        <a:bodyPr/>
        <a:lstStyle/>
        <a:p>
          <a:endParaRPr lang="zh-CN" altLang="en-US"/>
        </a:p>
      </dgm:t>
    </dgm:pt>
    <dgm:pt modelId="{C28D7929-3259-4B21-A527-D0DE29F000D8}" type="pres">
      <dgm:prSet presAssocID="{69CF8107-0642-488E-856E-CFEC16ACFF09}" presName="Name0" presStyleCnt="0">
        <dgm:presLayoutVars>
          <dgm:chMax val="7"/>
          <dgm:chPref val="7"/>
          <dgm:dir/>
          <dgm:animLvl val="lvl"/>
        </dgm:presLayoutVars>
      </dgm:prSet>
      <dgm:spPr/>
    </dgm:pt>
    <dgm:pt modelId="{C8700508-B1BC-4246-AFD9-72C269CC0506}" type="pres">
      <dgm:prSet presAssocID="{88462DEE-FA69-4DE2-A471-88C7A06AEA9F}" presName="Accent1" presStyleCnt="0"/>
      <dgm:spPr/>
    </dgm:pt>
    <dgm:pt modelId="{E3A78B4B-5155-406F-9C7D-4C22A319BF10}" type="pres">
      <dgm:prSet presAssocID="{88462DEE-FA69-4DE2-A471-88C7A06AEA9F}" presName="Accent" presStyleLbl="node1" presStyleIdx="0" presStyleCnt="4"/>
      <dgm:spPr/>
    </dgm:pt>
    <dgm:pt modelId="{16A0AAB7-A60D-4CEF-A64C-AEB97271C363}" type="pres">
      <dgm:prSet presAssocID="{88462DEE-FA69-4DE2-A471-88C7A06AEA9F}" presName="Parent1" presStyleLbl="revTx" presStyleIdx="0" presStyleCnt="4">
        <dgm:presLayoutVars>
          <dgm:chMax val="1"/>
          <dgm:chPref val="1"/>
          <dgm:bulletEnabled val="1"/>
        </dgm:presLayoutVars>
      </dgm:prSet>
      <dgm:spPr/>
    </dgm:pt>
    <dgm:pt modelId="{F59A6F93-099F-43C9-A15F-68731733C1E7}" type="pres">
      <dgm:prSet presAssocID="{C379C4B5-9C14-423B-964E-584254C2097F}" presName="Accent2" presStyleCnt="0"/>
      <dgm:spPr/>
    </dgm:pt>
    <dgm:pt modelId="{F834ADC7-71B1-46AE-8413-1D4724242DB6}" type="pres">
      <dgm:prSet presAssocID="{C379C4B5-9C14-423B-964E-584254C2097F}" presName="Accent" presStyleLbl="node1" presStyleIdx="1" presStyleCnt="4"/>
      <dgm:spPr/>
    </dgm:pt>
    <dgm:pt modelId="{EE34D788-2161-4DE6-87D9-1B0F31D5C39F}" type="pres">
      <dgm:prSet presAssocID="{C379C4B5-9C14-423B-964E-584254C2097F}" presName="Parent2" presStyleLbl="revTx" presStyleIdx="1" presStyleCnt="4">
        <dgm:presLayoutVars>
          <dgm:chMax val="1"/>
          <dgm:chPref val="1"/>
          <dgm:bulletEnabled val="1"/>
        </dgm:presLayoutVars>
      </dgm:prSet>
      <dgm:spPr/>
    </dgm:pt>
    <dgm:pt modelId="{51766D62-3434-485D-909E-9E4F6AB807BB}" type="pres">
      <dgm:prSet presAssocID="{8CCDE1AE-7AB9-4EDC-9D3F-7F2986EBF1A6}" presName="Accent3" presStyleCnt="0"/>
      <dgm:spPr/>
    </dgm:pt>
    <dgm:pt modelId="{24BC49AB-FBF9-4069-9C63-F7CCDF77EB4D}" type="pres">
      <dgm:prSet presAssocID="{8CCDE1AE-7AB9-4EDC-9D3F-7F2986EBF1A6}" presName="Accent" presStyleLbl="node1" presStyleIdx="2" presStyleCnt="4"/>
      <dgm:spPr/>
    </dgm:pt>
    <dgm:pt modelId="{77F9CCE6-599D-45AD-B11C-5FF5F5C0592F}" type="pres">
      <dgm:prSet presAssocID="{8CCDE1AE-7AB9-4EDC-9D3F-7F2986EBF1A6}" presName="Parent3" presStyleLbl="revTx" presStyleIdx="2" presStyleCnt="4">
        <dgm:presLayoutVars>
          <dgm:chMax val="1"/>
          <dgm:chPref val="1"/>
          <dgm:bulletEnabled val="1"/>
        </dgm:presLayoutVars>
      </dgm:prSet>
      <dgm:spPr/>
    </dgm:pt>
    <dgm:pt modelId="{A2B8FA3A-CF43-475A-B151-7CF5EA0D35FC}" type="pres">
      <dgm:prSet presAssocID="{93ECF77A-5618-444B-962B-D1F7A002BE27}" presName="Accent4" presStyleCnt="0"/>
      <dgm:spPr/>
    </dgm:pt>
    <dgm:pt modelId="{D8D6813B-C6B6-4091-A0B9-96EFB6A332D8}" type="pres">
      <dgm:prSet presAssocID="{93ECF77A-5618-444B-962B-D1F7A002BE27}" presName="Accent" presStyleLbl="node1" presStyleIdx="3" presStyleCnt="4"/>
      <dgm:spPr/>
    </dgm:pt>
    <dgm:pt modelId="{9A0F5229-CF2B-4DAC-BE7C-157E7DC783F5}" type="pres">
      <dgm:prSet presAssocID="{93ECF77A-5618-444B-962B-D1F7A002BE27}" presName="Parent4" presStyleLbl="revTx" presStyleIdx="3" presStyleCnt="4">
        <dgm:presLayoutVars>
          <dgm:chMax val="1"/>
          <dgm:chPref val="1"/>
          <dgm:bulletEnabled val="1"/>
        </dgm:presLayoutVars>
      </dgm:prSet>
      <dgm:spPr/>
    </dgm:pt>
  </dgm:ptLst>
  <dgm:cxnLst>
    <dgm:cxn modelId="{EB745A01-06D1-4A1F-B52D-0F1B0FFAEBDE}" srcId="{69CF8107-0642-488E-856E-CFEC16ACFF09}" destId="{93ECF77A-5618-444B-962B-D1F7A002BE27}" srcOrd="3" destOrd="0" parTransId="{20D9C9F6-A753-4262-A19F-E1A4FB79C55C}" sibTransId="{E61FE1C0-14ED-4F77-9E8B-4F623D8399C6}"/>
    <dgm:cxn modelId="{5F863F36-64C1-4B1D-A64E-3892019A762E}" type="presOf" srcId="{93ECF77A-5618-444B-962B-D1F7A002BE27}" destId="{9A0F5229-CF2B-4DAC-BE7C-157E7DC783F5}" srcOrd="0" destOrd="0" presId="urn:microsoft.com/office/officeart/2009/layout/CircleArrowProcess"/>
    <dgm:cxn modelId="{A65D2740-A946-4A6B-A0A2-E28E9A0D3BC7}" srcId="{69CF8107-0642-488E-856E-CFEC16ACFF09}" destId="{8CCDE1AE-7AB9-4EDC-9D3F-7F2986EBF1A6}" srcOrd="2" destOrd="0" parTransId="{31C8C9F6-BBCF-4F4F-A373-1009FCCB7CEA}" sibTransId="{68BD0373-F27D-4D02-A08C-DA8461455EDF}"/>
    <dgm:cxn modelId="{439B4E6E-55A9-4F38-89FB-D63CA5DE57DE}" type="presOf" srcId="{69CF8107-0642-488E-856E-CFEC16ACFF09}" destId="{C28D7929-3259-4B21-A527-D0DE29F000D8}" srcOrd="0" destOrd="0" presId="urn:microsoft.com/office/officeart/2009/layout/CircleArrowProcess"/>
    <dgm:cxn modelId="{9B8E427C-91E5-4C25-B1DF-5443E0DF3693}" srcId="{69CF8107-0642-488E-856E-CFEC16ACFF09}" destId="{88462DEE-FA69-4DE2-A471-88C7A06AEA9F}" srcOrd="0" destOrd="0" parTransId="{538F179F-8E48-4CB2-8DBD-2C34D6486676}" sibTransId="{CA0EE638-B827-49EC-B799-B28CA21FC4E5}"/>
    <dgm:cxn modelId="{0864897E-2F04-4E14-9130-6EC7FF5D9B40}" type="presOf" srcId="{8CCDE1AE-7AB9-4EDC-9D3F-7F2986EBF1A6}" destId="{77F9CCE6-599D-45AD-B11C-5FF5F5C0592F}" srcOrd="0" destOrd="0" presId="urn:microsoft.com/office/officeart/2009/layout/CircleArrowProcess"/>
    <dgm:cxn modelId="{8AC48CD3-BCFB-4CDB-B21F-966F48294D34}" srcId="{69CF8107-0642-488E-856E-CFEC16ACFF09}" destId="{C379C4B5-9C14-423B-964E-584254C2097F}" srcOrd="1" destOrd="0" parTransId="{BD09E52E-AA2F-402C-A123-0AB4B1444297}" sibTransId="{CC5FE9E1-697B-4361-B09E-99DA548EF136}"/>
    <dgm:cxn modelId="{16792ADA-7549-4704-AE69-7A91F7EAEAE8}" type="presOf" srcId="{C379C4B5-9C14-423B-964E-584254C2097F}" destId="{EE34D788-2161-4DE6-87D9-1B0F31D5C39F}" srcOrd="0" destOrd="0" presId="urn:microsoft.com/office/officeart/2009/layout/CircleArrowProcess"/>
    <dgm:cxn modelId="{1AF9F2E0-5297-44FB-94EE-EFD19A36E1D5}" type="presOf" srcId="{88462DEE-FA69-4DE2-A471-88C7A06AEA9F}" destId="{16A0AAB7-A60D-4CEF-A64C-AEB97271C363}" srcOrd="0" destOrd="0" presId="urn:microsoft.com/office/officeart/2009/layout/CircleArrowProcess"/>
    <dgm:cxn modelId="{FEEC8C94-E43B-4A8F-98CA-6986317E7695}" type="presParOf" srcId="{C28D7929-3259-4B21-A527-D0DE29F000D8}" destId="{C8700508-B1BC-4246-AFD9-72C269CC0506}" srcOrd="0" destOrd="0" presId="urn:microsoft.com/office/officeart/2009/layout/CircleArrowProcess"/>
    <dgm:cxn modelId="{6A4D8772-539C-4CD4-B8BD-57FC27847F72}" type="presParOf" srcId="{C8700508-B1BC-4246-AFD9-72C269CC0506}" destId="{E3A78B4B-5155-406F-9C7D-4C22A319BF10}" srcOrd="0" destOrd="0" presId="urn:microsoft.com/office/officeart/2009/layout/CircleArrowProcess"/>
    <dgm:cxn modelId="{D4F2656C-1249-4C48-9593-79DDB25383BC}" type="presParOf" srcId="{C28D7929-3259-4B21-A527-D0DE29F000D8}" destId="{16A0AAB7-A60D-4CEF-A64C-AEB97271C363}" srcOrd="1" destOrd="0" presId="urn:microsoft.com/office/officeart/2009/layout/CircleArrowProcess"/>
    <dgm:cxn modelId="{401976F9-7421-4D72-BBB2-BA1E97A0B6CB}" type="presParOf" srcId="{C28D7929-3259-4B21-A527-D0DE29F000D8}" destId="{F59A6F93-099F-43C9-A15F-68731733C1E7}" srcOrd="2" destOrd="0" presId="urn:microsoft.com/office/officeart/2009/layout/CircleArrowProcess"/>
    <dgm:cxn modelId="{64E825C5-C4F2-4A75-AB2D-58D35524485B}" type="presParOf" srcId="{F59A6F93-099F-43C9-A15F-68731733C1E7}" destId="{F834ADC7-71B1-46AE-8413-1D4724242DB6}" srcOrd="0" destOrd="0" presId="urn:microsoft.com/office/officeart/2009/layout/CircleArrowProcess"/>
    <dgm:cxn modelId="{3F54331C-2F0B-432D-9727-F9F95DBE8D59}" type="presParOf" srcId="{C28D7929-3259-4B21-A527-D0DE29F000D8}" destId="{EE34D788-2161-4DE6-87D9-1B0F31D5C39F}" srcOrd="3" destOrd="0" presId="urn:microsoft.com/office/officeart/2009/layout/CircleArrowProcess"/>
    <dgm:cxn modelId="{7C39302E-DC25-4538-8F12-7D4D508A2E62}" type="presParOf" srcId="{C28D7929-3259-4B21-A527-D0DE29F000D8}" destId="{51766D62-3434-485D-909E-9E4F6AB807BB}" srcOrd="4" destOrd="0" presId="urn:microsoft.com/office/officeart/2009/layout/CircleArrowProcess"/>
    <dgm:cxn modelId="{665A5D2E-6C9A-4E35-9D65-F00845ABCFD2}" type="presParOf" srcId="{51766D62-3434-485D-909E-9E4F6AB807BB}" destId="{24BC49AB-FBF9-4069-9C63-F7CCDF77EB4D}" srcOrd="0" destOrd="0" presId="urn:microsoft.com/office/officeart/2009/layout/CircleArrowProcess"/>
    <dgm:cxn modelId="{6110D397-97D5-4159-94B7-94DA8689D0A0}" type="presParOf" srcId="{C28D7929-3259-4B21-A527-D0DE29F000D8}" destId="{77F9CCE6-599D-45AD-B11C-5FF5F5C0592F}" srcOrd="5" destOrd="0" presId="urn:microsoft.com/office/officeart/2009/layout/CircleArrowProcess"/>
    <dgm:cxn modelId="{0F5EF5FA-8D9E-4323-B202-B976B9E441B8}" type="presParOf" srcId="{C28D7929-3259-4B21-A527-D0DE29F000D8}" destId="{A2B8FA3A-CF43-475A-B151-7CF5EA0D35FC}" srcOrd="6" destOrd="0" presId="urn:microsoft.com/office/officeart/2009/layout/CircleArrowProcess"/>
    <dgm:cxn modelId="{7AC38049-21F9-4752-AC63-EB02F517FBA0}" type="presParOf" srcId="{A2B8FA3A-CF43-475A-B151-7CF5EA0D35FC}" destId="{D8D6813B-C6B6-4091-A0B9-96EFB6A332D8}" srcOrd="0" destOrd="0" presId="urn:microsoft.com/office/officeart/2009/layout/CircleArrowProcess"/>
    <dgm:cxn modelId="{884E0BDA-3A6F-44BF-9F78-9A9299AC4DBC}" type="presParOf" srcId="{C28D7929-3259-4B21-A527-D0DE29F000D8}" destId="{9A0F5229-CF2B-4DAC-BE7C-157E7DC783F5}" srcOrd="7"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78B4B-5155-406F-9C7D-4C22A319BF10}">
      <dsp:nvSpPr>
        <dsp:cNvPr id="0" name=""/>
        <dsp:cNvSpPr/>
      </dsp:nvSpPr>
      <dsp:spPr>
        <a:xfrm>
          <a:off x="3148139" y="0"/>
          <a:ext cx="1686613" cy="1686785"/>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A0AAB7-A60D-4CEF-A64C-AEB97271C363}">
      <dsp:nvSpPr>
        <dsp:cNvPr id="0" name=""/>
        <dsp:cNvSpPr/>
      </dsp:nvSpPr>
      <dsp:spPr>
        <a:xfrm>
          <a:off x="3520516" y="610570"/>
          <a:ext cx="941225" cy="470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zh-CN" altLang="en-US" sz="2100" kern="1200" dirty="0"/>
            <a:t>问题</a:t>
          </a:r>
          <a:r>
            <a:rPr lang="en-US" altLang="zh-CN" sz="2100" kern="1200" dirty="0"/>
            <a:t>1</a:t>
          </a:r>
          <a:endParaRPr lang="zh-CN" altLang="en-US" sz="2100" kern="1200" dirty="0"/>
        </a:p>
      </dsp:txBody>
      <dsp:txXfrm>
        <a:off x="3520516" y="610570"/>
        <a:ext cx="941225" cy="470564"/>
      </dsp:txXfrm>
    </dsp:sp>
    <dsp:sp modelId="{F834ADC7-71B1-46AE-8413-1D4724242DB6}">
      <dsp:nvSpPr>
        <dsp:cNvPr id="0" name=""/>
        <dsp:cNvSpPr/>
      </dsp:nvSpPr>
      <dsp:spPr>
        <a:xfrm>
          <a:off x="2679582" y="969308"/>
          <a:ext cx="1686613" cy="1686785"/>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34D788-2161-4DE6-87D9-1B0F31D5C39F}">
      <dsp:nvSpPr>
        <dsp:cNvPr id="0" name=""/>
        <dsp:cNvSpPr/>
      </dsp:nvSpPr>
      <dsp:spPr>
        <a:xfrm>
          <a:off x="3050062" y="1581668"/>
          <a:ext cx="941225" cy="470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zh-CN" altLang="en-US" sz="2100" kern="1200" dirty="0"/>
            <a:t>问题</a:t>
          </a:r>
          <a:r>
            <a:rPr lang="en-US" altLang="zh-CN" sz="2100" kern="1200" dirty="0"/>
            <a:t>2</a:t>
          </a:r>
          <a:endParaRPr lang="zh-CN" altLang="en-US" sz="2100" kern="1200" dirty="0"/>
        </a:p>
      </dsp:txBody>
      <dsp:txXfrm>
        <a:off x="3050062" y="1581668"/>
        <a:ext cx="941225" cy="470564"/>
      </dsp:txXfrm>
    </dsp:sp>
    <dsp:sp modelId="{24BC49AB-FBF9-4069-9C63-F7CCDF77EB4D}">
      <dsp:nvSpPr>
        <dsp:cNvPr id="0" name=""/>
        <dsp:cNvSpPr/>
      </dsp:nvSpPr>
      <dsp:spPr>
        <a:xfrm>
          <a:off x="3148139" y="1942196"/>
          <a:ext cx="1686613" cy="1686785"/>
        </a:xfrm>
        <a:prstGeom prst="circularArrow">
          <a:avLst>
            <a:gd name="adj1" fmla="val 10980"/>
            <a:gd name="adj2" fmla="val 1142322"/>
            <a:gd name="adj3" fmla="val 4500000"/>
            <a:gd name="adj4" fmla="val 135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F9CCE6-599D-45AD-B11C-5FF5F5C0592F}">
      <dsp:nvSpPr>
        <dsp:cNvPr id="0" name=""/>
        <dsp:cNvSpPr/>
      </dsp:nvSpPr>
      <dsp:spPr>
        <a:xfrm>
          <a:off x="3520516" y="2552766"/>
          <a:ext cx="941225" cy="470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zh-CN" altLang="en-US" sz="2100" kern="1200" dirty="0"/>
            <a:t>问题</a:t>
          </a:r>
          <a:r>
            <a:rPr lang="en-US" altLang="zh-CN" sz="2100" kern="1200" dirty="0"/>
            <a:t>3</a:t>
          </a:r>
          <a:endParaRPr lang="zh-CN" altLang="en-US" sz="2100" kern="1200" dirty="0"/>
        </a:p>
      </dsp:txBody>
      <dsp:txXfrm>
        <a:off x="3520516" y="2552766"/>
        <a:ext cx="941225" cy="470564"/>
      </dsp:txXfrm>
    </dsp:sp>
    <dsp:sp modelId="{D8D6813B-C6B6-4091-A0B9-96EFB6A332D8}">
      <dsp:nvSpPr>
        <dsp:cNvPr id="0" name=""/>
        <dsp:cNvSpPr/>
      </dsp:nvSpPr>
      <dsp:spPr>
        <a:xfrm>
          <a:off x="2799806" y="3023331"/>
          <a:ext cx="1449013" cy="1449713"/>
        </a:xfrm>
        <a:prstGeom prst="blockArc">
          <a:avLst>
            <a:gd name="adj1" fmla="val 0"/>
            <a:gd name="adj2" fmla="val 18900000"/>
            <a:gd name="adj3" fmla="val 1274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0F5229-CF2B-4DAC-BE7C-157E7DC783F5}">
      <dsp:nvSpPr>
        <dsp:cNvPr id="0" name=""/>
        <dsp:cNvSpPr/>
      </dsp:nvSpPr>
      <dsp:spPr>
        <a:xfrm>
          <a:off x="3050062" y="3523864"/>
          <a:ext cx="941225" cy="4705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zh-CN" altLang="en-US" sz="2100" kern="1200" dirty="0"/>
            <a:t>问题</a:t>
          </a:r>
          <a:r>
            <a:rPr lang="en-US" altLang="zh-CN" sz="2100" kern="1200" dirty="0"/>
            <a:t>4</a:t>
          </a:r>
          <a:endParaRPr lang="zh-CN" altLang="en-US" sz="2100" kern="1200" dirty="0"/>
        </a:p>
      </dsp:txBody>
      <dsp:txXfrm>
        <a:off x="3050062" y="3523864"/>
        <a:ext cx="941225" cy="470564"/>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B" panose="00020600040101010101" pitchFamily="18" charset="-122"/>
                <a:ea typeface="OPPOSans B"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B" panose="00020600040101010101" pitchFamily="18" charset="-122"/>
                <a:ea typeface="OPPOSans B" panose="00020600040101010101" pitchFamily="18" charset="-122"/>
              </a:defRPr>
            </a:lvl1pPr>
          </a:lstStyle>
          <a:p>
            <a:fld id="{D7BBE6FB-4983-42F5-B216-1A2ADEE7DF7A}" type="datetimeFigureOut">
              <a:rPr lang="zh-CN" altLang="en-US" smtClean="0"/>
              <a:pPr/>
              <a:t>2023/2/6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B" panose="00020600040101010101" pitchFamily="18" charset="-122"/>
                <a:ea typeface="OPPOSans B"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B" panose="00020600040101010101" pitchFamily="18" charset="-122"/>
                <a:ea typeface="OPPOSans B" panose="00020600040101010101" pitchFamily="18" charset="-122"/>
              </a:defRPr>
            </a:lvl1pPr>
          </a:lstStyle>
          <a:p>
            <a:fld id="{2B735503-9D21-443F-BC18-5459550EB72F}" type="slidenum">
              <a:rPr lang="zh-CN" altLang="en-US" smtClean="0"/>
              <a:pPr/>
              <a:t>‹#›</a:t>
            </a:fld>
            <a:endParaRPr lang="zh-CN" altLang="en-US" dirty="0"/>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mn-cs"/>
      </a:defRPr>
    </a:lvl1pPr>
    <a:lvl2pPr marL="45720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mn-cs"/>
      </a:defRPr>
    </a:lvl2pPr>
    <a:lvl3pPr marL="91440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mn-cs"/>
      </a:defRPr>
    </a:lvl3pPr>
    <a:lvl4pPr marL="137160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mn-cs"/>
      </a:defRPr>
    </a:lvl4pPr>
    <a:lvl5pPr marL="182880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pPr/>
              <a:t>10</a:t>
            </a:fld>
            <a:endParaRPr lang="zh-CN" altLang="en-US" dirty="0"/>
          </a:p>
        </p:txBody>
      </p:sp>
    </p:spTree>
    <p:extLst>
      <p:ext uri="{BB962C8B-B14F-4D97-AF65-F5344CB8AC3E}">
        <p14:creationId xmlns:p14="http://schemas.microsoft.com/office/powerpoint/2010/main" val="202840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2802076"/>
            <a:ext cx="10858500" cy="707886"/>
          </a:xfrm>
          <a:prstGeom prst="rect">
            <a:avLst/>
          </a:prstGeom>
        </p:spPr>
        <p:txBody>
          <a:bodyPr vert="horz" lIns="91440" tIns="45720" rIns="91440" bIns="45720" rtlCol="0" anchor="b">
            <a:spAutoFit/>
          </a:bodyPr>
          <a:lstStyle>
            <a:lvl1pPr>
              <a:lnSpc>
                <a:spcPct val="100000"/>
              </a:lnSpc>
              <a:defRPr lang="zh-CN" altLang="en-US" sz="4000" b="1" dirty="0"/>
            </a:lvl1pPr>
          </a:lstStyle>
          <a:p>
            <a:pPr lvl="0" defTabSz="914354"/>
            <a:r>
              <a:rPr lang="en-US" altLang="zh-CN" dirty="0"/>
              <a:t>OfficePLUS </a:t>
            </a:r>
            <a:r>
              <a:rPr lang="zh-CN" altLang="en-US" dirty="0"/>
              <a:t>标准主题模板</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660400" y="3509962"/>
            <a:ext cx="10858500" cy="360612"/>
          </a:xfrm>
          <a:prstGeom prst="rect">
            <a:avLst/>
          </a:prstGeom>
        </p:spPr>
        <p:txBody>
          <a:bodyPr vert="horz" lIns="91440" tIns="45720" rIns="91440" bIns="45720" rtlCol="0" anchor="t">
            <a:spAutoFit/>
          </a:bodyPr>
          <a:lstStyle>
            <a:lvl1pPr marL="0" indent="0">
              <a:lnSpc>
                <a:spcPct val="120000"/>
              </a:lnSpc>
              <a:spcBef>
                <a:spcPts val="0"/>
              </a:spcBef>
              <a:buNone/>
              <a:defRPr lang="zh-CN" altLang="en-US" sz="1600"/>
            </a:lvl1pPr>
          </a:lstStyle>
          <a:p>
            <a:r>
              <a:rPr lang="zh-CN" altLang="en-US" dirty="0"/>
              <a:t>单击此处添加文本</a:t>
            </a:r>
            <a:endParaRPr lang="en-GB" dirty="0"/>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60400" y="5544222"/>
            <a:ext cx="5568950" cy="293607"/>
          </a:xfrm>
          <a:prstGeom prst="rect">
            <a:avLst/>
          </a:prstGeom>
        </p:spPr>
        <p:txBody>
          <a:bodyPr vert="horz" lIns="91440" tIns="45720" rIns="91440" bIns="45720" rtlCol="0" anchor="b">
            <a:spAutoFit/>
          </a:bodyPr>
          <a:lstStyle>
            <a:lvl1pPr marL="0" indent="0">
              <a:lnSpc>
                <a:spcPct val="120000"/>
              </a:lnSpc>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 </a:t>
            </a:r>
            <a:r>
              <a:rPr lang="en-US" altLang="zh-CN" dirty="0"/>
              <a:t>/ OfficePLUS</a:t>
            </a:r>
          </a:p>
        </p:txBody>
      </p:sp>
      <p:sp>
        <p:nvSpPr>
          <p:cNvPr id="9" name="Date Placeholder 4">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660400" y="5837829"/>
            <a:ext cx="5568950" cy="293607"/>
          </a:xfrm>
          <a:prstGeom prst="rect">
            <a:avLst/>
          </a:prstGeom>
        </p:spPr>
        <p:txBody>
          <a:bodyPr vert="horz" lIns="91440" tIns="45720" rIns="91440" bIns="45720" rtlCol="0" anchor="t">
            <a:spAutoFit/>
          </a:bodyPr>
          <a:lstStyle>
            <a:lvl1pPr marL="0" indent="0">
              <a:lnSpc>
                <a:spcPct val="120000"/>
              </a:lnSpc>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en-US" dirty="0"/>
              <a:t>www.officeplus.cn</a:t>
            </a:r>
          </a:p>
        </p:txBody>
      </p:sp>
      <p:sp>
        <p:nvSpPr>
          <p:cNvPr id="12" name="Logo Placeholder 5">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660400" y="742769"/>
            <a:ext cx="1099981" cy="258532"/>
          </a:xfrm>
          <a:prstGeom prst="rect">
            <a:avLst/>
          </a:prstGeom>
        </p:spPr>
        <p:txBody>
          <a:bodyPr vert="horz" wrap="none" lIns="91440" tIns="45720" rIns="91440" bIns="45720" rtlCol="0" anchor="ctr">
            <a:sp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Tree>
    <p:extLst>
      <p:ext uri="{BB962C8B-B14F-4D97-AF65-F5344CB8AC3E}">
        <p14:creationId xmlns:p14="http://schemas.microsoft.com/office/powerpoint/2010/main" val="2495018948"/>
      </p:ext>
    </p:extLst>
  </p:cSld>
  <p:clrMapOvr>
    <a:masterClrMapping/>
  </p:clrMapOvr>
  <p:extLst>
    <p:ext uri="{DCECCB84-F9BA-43D5-87BE-67443E8EF086}">
      <p15:sldGuideLst xmlns:p15="http://schemas.microsoft.com/office/powerpoint/2012/main">
        <p15:guide id="1" orient="horz" pos="709" userDrawn="1">
          <p15:clr>
            <a:srgbClr val="FBAE40"/>
          </p15:clr>
        </p15:guide>
        <p15:guide id="2" orient="horz" pos="640" userDrawn="1">
          <p15:clr>
            <a:srgbClr val="FBAE40"/>
          </p15:clr>
        </p15:guide>
        <p15:guide id="3" orient="horz" pos="3861" userDrawn="1">
          <p15:clr>
            <a:srgbClr val="FBAE40"/>
          </p15:clr>
        </p15:guide>
        <p15:guide id="4" orient="horz" pos="3929" userDrawn="1">
          <p15:clr>
            <a:srgbClr val="FBAE40"/>
          </p15:clr>
        </p15:guide>
        <p15:guide id="5" pos="3840" userDrawn="1">
          <p15:clr>
            <a:srgbClr val="FBAE40"/>
          </p15:clr>
        </p15:guide>
        <p15:guide id="6" pos="415" userDrawn="1">
          <p15:clr>
            <a:srgbClr val="FBAE40"/>
          </p15:clr>
        </p15:guide>
        <p15:guide id="7" pos="7265" userDrawn="1">
          <p15:clr>
            <a:srgbClr val="FBAE40"/>
          </p15:clr>
        </p15:guide>
        <p15:guide id="8"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1500188"/>
            <a:ext cx="2836562" cy="461665"/>
          </a:xfrm>
          <a:prstGeom prst="rect">
            <a:avLst/>
          </a:prstGeom>
        </p:spPr>
        <p:txBody>
          <a:bodyPr>
            <a:spAutoFit/>
          </a:bodyPr>
          <a:lstStyle>
            <a:lvl1pPr marL="0" indent="0" algn="r">
              <a:lnSpc>
                <a:spcPct val="100000"/>
              </a:lnSpc>
              <a:buFont typeface="+mj-lt"/>
              <a:buNone/>
              <a:defRPr sz="2400" b="1"/>
            </a:lvl1pPr>
            <a:lvl2pPr marL="457200" indent="0">
              <a:buFont typeface="+mj-ea"/>
              <a:buNone/>
              <a:defRPr/>
            </a:lvl2pPr>
            <a:lvl3pPr marL="1257300" indent="-342900">
              <a:buFont typeface="+mj-lt"/>
              <a:buAutoNum type="alphaLcParenR"/>
              <a:defRPr/>
            </a:lvl3pPr>
          </a:lstStyle>
          <a:p>
            <a:pPr lvl="0"/>
            <a:r>
              <a:rPr lang="zh-CN" altLang="en-US" dirty="0"/>
              <a:t>目录 </a:t>
            </a:r>
            <a:r>
              <a:rPr lang="en-US" altLang="zh-CN" dirty="0"/>
              <a:t>CONTENTS</a:t>
            </a:r>
            <a:endParaRPr lang="zh-CN" altLang="en-US" dirty="0"/>
          </a:p>
        </p:txBody>
      </p:sp>
      <p:sp>
        <p:nvSpPr>
          <p:cNvPr id="7" name="Content Placeholder 2">
            <a:extLst>
              <a:ext uri="{FF2B5EF4-FFF2-40B4-BE49-F238E27FC236}">
                <a16:creationId xmlns:a16="http://schemas.microsoft.com/office/drawing/2014/main" id="{0BEF0FD1-3ACE-43A8-AF57-CC0D436DC7D0}"/>
              </a:ext>
            </a:extLst>
          </p:cNvPr>
          <p:cNvSpPr>
            <a:spLocks noGrp="1"/>
          </p:cNvSpPr>
          <p:nvPr>
            <p:ph type="body" sz="quarter" idx="13" hasCustomPrompt="1"/>
          </p:nvPr>
        </p:nvSpPr>
        <p:spPr>
          <a:xfrm>
            <a:off x="3647836" y="1500187"/>
            <a:ext cx="7871045" cy="1658083"/>
          </a:xfrm>
          <a:prstGeom prst="rect">
            <a:avLst/>
          </a:prstGeom>
        </p:spPr>
        <p:txBody>
          <a:bodyPr>
            <a:spAutoFit/>
          </a:bodyPr>
          <a:lstStyle>
            <a:lvl1pPr marL="342900" indent="-342900">
              <a:lnSpc>
                <a:spcPct val="120000"/>
              </a:lnSpc>
              <a:buFont typeface="+mj-lt"/>
              <a:buAutoNum type="arabicPeriod"/>
              <a:defRPr/>
            </a:lvl1pPr>
            <a:lvl2pPr marL="800100" indent="-342900">
              <a:lnSpc>
                <a:spcPct val="120000"/>
              </a:lnSpc>
              <a:buFont typeface="+mj-ea"/>
              <a:buAutoNum type="circleNumDbPlain"/>
              <a:defRPr/>
            </a:lvl2pPr>
            <a:lvl3pPr marL="1257300" indent="-342900">
              <a:lnSpc>
                <a:spcPct val="120000"/>
              </a:lnSpc>
              <a:buFont typeface="+mj-lt"/>
              <a:buAutoNum type="alphaLcParenR"/>
              <a:defRPr/>
            </a:lvl3pPr>
            <a:lvl4pPr>
              <a:lnSpc>
                <a:spcPct val="120000"/>
              </a:lnSpc>
              <a:defRPr/>
            </a:lvl4pPr>
            <a:lvl5pPr>
              <a:lnSpc>
                <a:spcPct val="120000"/>
              </a:lnSpc>
              <a:defRPr/>
            </a:lvl5pPr>
          </a:lstStyle>
          <a:p>
            <a:pPr lvl="0"/>
            <a:r>
              <a:rPr lang="zh-CN" altLang="en-US" dirty="0"/>
              <a:t>单击此处添加文本</a:t>
            </a:r>
            <a:endParaRPr lang="en-US" altLang="zh-CN" dirty="0"/>
          </a:p>
          <a:p>
            <a:pPr lvl="1"/>
            <a:r>
              <a:rPr lang="zh-CN" altLang="en-US" dirty="0"/>
              <a:t>单击此处添加文本</a:t>
            </a:r>
            <a:endParaRPr lang="en-US" altLang="zh-CN" dirty="0"/>
          </a:p>
          <a:p>
            <a:pPr lvl="2"/>
            <a:r>
              <a:rPr lang="zh-CN" altLang="en-US" dirty="0"/>
              <a:t>单击此处添加文本</a:t>
            </a:r>
            <a:endParaRPr lang="en-US" altLang="zh-CN" dirty="0"/>
          </a:p>
          <a:p>
            <a:pPr lvl="3"/>
            <a:r>
              <a:rPr lang="zh-CN" altLang="en-US" dirty="0"/>
              <a:t>单击此处添加文本</a:t>
            </a:r>
            <a:endParaRPr lang="en-US" altLang="zh-CN" dirty="0"/>
          </a:p>
          <a:p>
            <a:pPr lvl="4"/>
            <a:r>
              <a:rPr lang="zh-CN" altLang="en-US" dirty="0"/>
              <a:t>单击此处添加文本</a:t>
            </a:r>
          </a:p>
        </p:txBody>
      </p:sp>
      <p:sp>
        <p:nvSpPr>
          <p:cNvPr id="2" name="日期占位符 1">
            <a:extLst>
              <a:ext uri="{FF2B5EF4-FFF2-40B4-BE49-F238E27FC236}">
                <a16:creationId xmlns:a16="http://schemas.microsoft.com/office/drawing/2014/main" id="{0BC06E26-9B67-DD78-9C7E-9D4E56DA4FD0}"/>
              </a:ext>
            </a:extLst>
          </p:cNvPr>
          <p:cNvSpPr>
            <a:spLocks noGrp="1"/>
          </p:cNvSpPr>
          <p:nvPr>
            <p:ph type="dt" sz="half" idx="15"/>
          </p:nvPr>
        </p:nvSpPr>
        <p:spPr>
          <a:xfrm>
            <a:off x="5504656" y="6438900"/>
            <a:ext cx="1802924" cy="246221"/>
          </a:xfrm>
          <a:prstGeom prst="rect">
            <a:avLst/>
          </a:prstGeom>
        </p:spPr>
        <p:txBody>
          <a:bodyPr>
            <a:spAutoFit/>
          </a:bodyPr>
          <a:lstStyle>
            <a:lvl1pPr>
              <a:defRPr sz="1000"/>
            </a:lvl1pPr>
          </a:lstStyle>
          <a:p>
            <a:fld id="{3EBAC152-C384-4126-A41C-02F34DED3069}" type="datetime1">
              <a:rPr lang="zh-CN" altLang="en-US" smtClean="0"/>
              <a:pPr/>
              <a:t>2023/2/6</a:t>
            </a:fld>
            <a:endParaRPr lang="en-US" altLang="zh-CN"/>
          </a:p>
        </p:txBody>
      </p:sp>
      <p:sp>
        <p:nvSpPr>
          <p:cNvPr id="6" name="页脚占位符 5">
            <a:extLst>
              <a:ext uri="{FF2B5EF4-FFF2-40B4-BE49-F238E27FC236}">
                <a16:creationId xmlns:a16="http://schemas.microsoft.com/office/drawing/2014/main" id="{90DA692C-F087-68F7-621D-C3CA77E8D1AF}"/>
              </a:ext>
            </a:extLst>
          </p:cNvPr>
          <p:cNvSpPr>
            <a:spLocks noGrp="1"/>
          </p:cNvSpPr>
          <p:nvPr>
            <p:ph type="ftr" sz="quarter" idx="16"/>
          </p:nvPr>
        </p:nvSpPr>
        <p:spPr>
          <a:xfrm>
            <a:off x="660401" y="6438900"/>
            <a:ext cx="3992171" cy="246221"/>
          </a:xfrm>
          <a:prstGeom prst="rect">
            <a:avLst/>
          </a:prstGeom>
        </p:spPr>
        <p:txBody>
          <a:bodyPr>
            <a:spAutoFit/>
          </a:bodyPr>
          <a:lstStyle>
            <a:lvl1pPr>
              <a:defRPr sz="1000"/>
            </a:lvl1pPr>
          </a:lstStyle>
          <a:p>
            <a:endParaRPr lang="zh-CN" altLang="en-US" dirty="0"/>
          </a:p>
        </p:txBody>
      </p:sp>
      <p:sp>
        <p:nvSpPr>
          <p:cNvPr id="8" name="灯片编号占位符 7">
            <a:extLst>
              <a:ext uri="{FF2B5EF4-FFF2-40B4-BE49-F238E27FC236}">
                <a16:creationId xmlns:a16="http://schemas.microsoft.com/office/drawing/2014/main" id="{84300C04-D25F-EB45-9D15-119D651639A6}"/>
              </a:ext>
            </a:extLst>
          </p:cNvPr>
          <p:cNvSpPr>
            <a:spLocks noGrp="1"/>
          </p:cNvSpPr>
          <p:nvPr>
            <p:ph type="sldNum" sz="quarter" idx="17"/>
          </p:nvPr>
        </p:nvSpPr>
        <p:spPr>
          <a:xfrm>
            <a:off x="8857452" y="6438900"/>
            <a:ext cx="2661448" cy="246221"/>
          </a:xfrm>
          <a:prstGeom prst="rect">
            <a:avLst/>
          </a:prstGeom>
        </p:spPr>
        <p:txBody>
          <a:bodyPr>
            <a:spAutoFit/>
          </a:bodyPr>
          <a:lstStyle>
            <a:lvl1pPr>
              <a:defRPr sz="1000"/>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3181059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660400" y="2440574"/>
            <a:ext cx="5731164" cy="461665"/>
          </a:xfrm>
          <a:prstGeom prst="rect">
            <a:avLst/>
          </a:prstGeom>
        </p:spPr>
        <p:txBody>
          <a:bodyPr vert="horz" lIns="91440" tIns="45720" rIns="91440" bIns="45720" rtlCol="0" anchor="b">
            <a:spAutoFit/>
          </a:bodyPr>
          <a:lstStyle>
            <a:lvl1pPr>
              <a:lnSpc>
                <a:spcPct val="100000"/>
              </a:lnSpc>
              <a:defRPr lang="zh-CN" altLang="en-US" sz="2400"/>
            </a:lvl1pPr>
          </a:lstStyle>
          <a:p>
            <a:pPr lvl="0" defTabSz="914354"/>
            <a:r>
              <a:rPr lang="zh-CN" altLang="en-US" dirty="0"/>
              <a:t>单击此处添加标题</a:t>
            </a:r>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660400" y="2902239"/>
            <a:ext cx="5731164" cy="328551"/>
          </a:xfrm>
          <a:prstGeom prst="rect">
            <a:avLst/>
          </a:prstGeom>
        </p:spPr>
        <p:txBody>
          <a:bodyPr>
            <a:spAutoFit/>
          </a:bodyPr>
          <a:lstStyle>
            <a:lvl1pPr marL="0" indent="0">
              <a:lnSpc>
                <a:spcPct val="120000"/>
              </a:lnSpc>
              <a:spcBef>
                <a:spcPts val="0"/>
              </a:spcBef>
              <a:buNone/>
              <a:defRPr lang="en-US" altLang="zh-CN" sz="14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单击此处添加文本</a:t>
            </a:r>
          </a:p>
        </p:txBody>
      </p:sp>
      <p:sp>
        <p:nvSpPr>
          <p:cNvPr id="7" name="日期占位符 6">
            <a:extLst>
              <a:ext uri="{FF2B5EF4-FFF2-40B4-BE49-F238E27FC236}">
                <a16:creationId xmlns:a16="http://schemas.microsoft.com/office/drawing/2014/main" id="{DC381F12-6CE3-4BCE-DB75-98471CDF5D1D}"/>
              </a:ext>
            </a:extLst>
          </p:cNvPr>
          <p:cNvSpPr>
            <a:spLocks noGrp="1"/>
          </p:cNvSpPr>
          <p:nvPr>
            <p:ph type="dt" sz="half" idx="10"/>
          </p:nvPr>
        </p:nvSpPr>
        <p:spPr>
          <a:xfrm>
            <a:off x="5504656" y="6438900"/>
            <a:ext cx="1802924" cy="246221"/>
          </a:xfrm>
          <a:prstGeom prst="rect">
            <a:avLst/>
          </a:prstGeom>
        </p:spPr>
        <p:txBody>
          <a:bodyPr>
            <a:spAutoFit/>
          </a:bodyPr>
          <a:lstStyle>
            <a:lvl1pPr>
              <a:defRPr sz="1000"/>
            </a:lvl1pPr>
          </a:lstStyle>
          <a:p>
            <a:fld id="{3EBAC152-C384-4126-A41C-02F34DED3069}" type="datetime1">
              <a:rPr lang="zh-CN" altLang="en-US" smtClean="0"/>
              <a:pPr/>
              <a:t>2023/2/6</a:t>
            </a:fld>
            <a:endParaRPr lang="en-US" altLang="zh-CN"/>
          </a:p>
        </p:txBody>
      </p:sp>
      <p:sp>
        <p:nvSpPr>
          <p:cNvPr id="8" name="页脚占位符 7">
            <a:extLst>
              <a:ext uri="{FF2B5EF4-FFF2-40B4-BE49-F238E27FC236}">
                <a16:creationId xmlns:a16="http://schemas.microsoft.com/office/drawing/2014/main" id="{C7DEDF2E-A3FC-1ABC-FA7C-3A19CE4883F2}"/>
              </a:ext>
            </a:extLst>
          </p:cNvPr>
          <p:cNvSpPr>
            <a:spLocks noGrp="1"/>
          </p:cNvSpPr>
          <p:nvPr>
            <p:ph type="ftr" sz="quarter" idx="11"/>
          </p:nvPr>
        </p:nvSpPr>
        <p:spPr>
          <a:xfrm>
            <a:off x="660401" y="6438900"/>
            <a:ext cx="3992171" cy="246221"/>
          </a:xfrm>
          <a:prstGeom prst="rect">
            <a:avLst/>
          </a:prstGeom>
        </p:spPr>
        <p:txBody>
          <a:bodyPr>
            <a:spAutoFit/>
          </a:bodyPr>
          <a:lstStyle>
            <a:lvl1pPr>
              <a:defRPr sz="1000"/>
            </a:lvl1pPr>
          </a:lstStyle>
          <a:p>
            <a:endParaRPr lang="zh-CN" altLang="en-US" dirty="0"/>
          </a:p>
        </p:txBody>
      </p:sp>
      <p:sp>
        <p:nvSpPr>
          <p:cNvPr id="9" name="灯片编号占位符 8">
            <a:extLst>
              <a:ext uri="{FF2B5EF4-FFF2-40B4-BE49-F238E27FC236}">
                <a16:creationId xmlns:a16="http://schemas.microsoft.com/office/drawing/2014/main" id="{B497F2E6-CE9F-5462-B221-DA50901618D9}"/>
              </a:ext>
            </a:extLst>
          </p:cNvPr>
          <p:cNvSpPr>
            <a:spLocks noGrp="1"/>
          </p:cNvSpPr>
          <p:nvPr>
            <p:ph type="sldNum" sz="quarter" idx="12"/>
          </p:nvPr>
        </p:nvSpPr>
        <p:spPr>
          <a:xfrm>
            <a:off x="8857452" y="6438900"/>
            <a:ext cx="2661448" cy="246221"/>
          </a:xfrm>
          <a:prstGeom prst="rect">
            <a:avLst/>
          </a:prstGeom>
        </p:spPr>
        <p:txBody>
          <a:bodyPr>
            <a:spAutoFit/>
          </a:bodyPr>
          <a:lstStyle>
            <a:lvl1pPr>
              <a:defRPr sz="1000"/>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200329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660400" y="505480"/>
            <a:ext cx="10858500" cy="523220"/>
          </a:xfrm>
          <a:prstGeom prst="rect">
            <a:avLst/>
          </a:prstGeom>
        </p:spPr>
        <p:txBody>
          <a:bodyPr>
            <a:spAutoFit/>
          </a:bodyPr>
          <a:lstStyle>
            <a:lvl1pPr>
              <a:lnSpc>
                <a:spcPct val="100000"/>
              </a:lnSpc>
              <a:defRPr/>
            </a:lvl1p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1514619F-25D0-4307-81CD-C24C74EF140E}"/>
              </a:ext>
            </a:extLst>
          </p:cNvPr>
          <p:cNvSpPr>
            <a:spLocks noGrp="1"/>
          </p:cNvSpPr>
          <p:nvPr>
            <p:ph type="dt" sz="half" idx="10"/>
          </p:nvPr>
        </p:nvSpPr>
        <p:spPr>
          <a:xfrm>
            <a:off x="5504656" y="6438900"/>
            <a:ext cx="1802924" cy="246221"/>
          </a:xfrm>
          <a:prstGeom prst="rect">
            <a:avLst/>
          </a:prstGeom>
        </p:spPr>
        <p:txBody>
          <a:bodyPr>
            <a:spAutoFit/>
          </a:bodyPr>
          <a:lstStyle>
            <a:lvl1pPr>
              <a:defRPr sz="1000"/>
            </a:lvl1pPr>
          </a:lstStyle>
          <a:p>
            <a:fld id="{748B5987-9647-4253-899C-3B9819D6D8A0}" type="datetime1">
              <a:rPr lang="zh-CN" altLang="en-US" smtClean="0"/>
              <a:pPr/>
              <a:t>2023/2/6</a:t>
            </a:fld>
            <a:endParaRPr lang="zh-CN" altLang="en-US"/>
          </a:p>
        </p:txBody>
      </p:sp>
      <p:sp>
        <p:nvSpPr>
          <p:cNvPr id="4" name="Footer Placeholder 3">
            <a:extLst>
              <a:ext uri="{FF2B5EF4-FFF2-40B4-BE49-F238E27FC236}">
                <a16:creationId xmlns:a16="http://schemas.microsoft.com/office/drawing/2014/main" id="{C802B25F-898B-4C1A-94A9-699B8B55DF0F}"/>
              </a:ext>
            </a:extLst>
          </p:cNvPr>
          <p:cNvSpPr>
            <a:spLocks noGrp="1"/>
          </p:cNvSpPr>
          <p:nvPr>
            <p:ph type="ftr" sz="quarter" idx="11"/>
          </p:nvPr>
        </p:nvSpPr>
        <p:spPr>
          <a:xfrm>
            <a:off x="660401" y="6438900"/>
            <a:ext cx="3992171" cy="246221"/>
          </a:xfrm>
          <a:prstGeom prst="rect">
            <a:avLst/>
          </a:prstGeom>
        </p:spPr>
        <p:txBody>
          <a:bodyPr>
            <a:spAutoFit/>
          </a:bodyPr>
          <a:lstStyle>
            <a:lvl1pPr>
              <a:defRPr sz="1000"/>
            </a:lvl1pPr>
          </a:lstStyle>
          <a:p>
            <a:endParaRPr lang="zh-CN" altLang="en-US"/>
          </a:p>
        </p:txBody>
      </p:sp>
      <p:sp>
        <p:nvSpPr>
          <p:cNvPr id="5" name="Slide Number Placeholder 4">
            <a:extLst>
              <a:ext uri="{FF2B5EF4-FFF2-40B4-BE49-F238E27FC236}">
                <a16:creationId xmlns:a16="http://schemas.microsoft.com/office/drawing/2014/main" id="{AA842F0A-76EB-4E77-8AF6-5F91F22881FE}"/>
              </a:ext>
            </a:extLst>
          </p:cNvPr>
          <p:cNvSpPr>
            <a:spLocks noGrp="1"/>
          </p:cNvSpPr>
          <p:nvPr>
            <p:ph type="sldNum" sz="quarter" idx="12"/>
          </p:nvPr>
        </p:nvSpPr>
        <p:spPr>
          <a:xfrm>
            <a:off x="8857452" y="6438900"/>
            <a:ext cx="2661448" cy="246221"/>
          </a:xfrm>
          <a:prstGeom prst="rect">
            <a:avLst/>
          </a:prstGeom>
        </p:spPr>
        <p:txBody>
          <a:bodyPr>
            <a:spAutoFit/>
          </a:bodyPr>
          <a:lstStyle>
            <a:lvl1pPr>
              <a:defRPr sz="1000"/>
            </a:lvl1pPr>
          </a:lstStyle>
          <a:p>
            <a:fld id="{7F65B630-C7FF-41C0-9923-C5E5E29EED81}" type="slidenum">
              <a:rPr lang="zh-CN" altLang="en-US" smtClean="0"/>
              <a:pPr/>
              <a:t>‹#›</a:t>
            </a:fld>
            <a:endParaRPr lang="zh-CN" altLang="en-US"/>
          </a:p>
        </p:txBody>
      </p:sp>
    </p:spTree>
    <p:extLst>
      <p:ext uri="{BB962C8B-B14F-4D97-AF65-F5344CB8AC3E}">
        <p14:creationId xmlns:p14="http://schemas.microsoft.com/office/powerpoint/2010/main" val="16276174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6337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8" name="Speaker Placeholder 2">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0400" y="4951762"/>
            <a:ext cx="10858500" cy="293607"/>
          </a:xfrm>
          <a:prstGeom prst="rect">
            <a:avLst/>
          </a:prstGeom>
        </p:spPr>
        <p:txBody>
          <a:bodyPr vert="horz" lIns="91440" tIns="45720" rIns="91440" bIns="45720" rtlCol="0" anchor="ctr">
            <a:spAutoFit/>
          </a:bodyPr>
          <a:lstStyle>
            <a:lvl1pPr marL="0" indent="0">
              <a:lnSpc>
                <a:spcPct val="120000"/>
              </a:lnSpc>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 </a:t>
            </a:r>
            <a:r>
              <a:rPr lang="en-US" altLang="zh-CN" dirty="0"/>
              <a:t>/ OfficePLUS</a:t>
            </a:r>
          </a:p>
        </p:txBody>
      </p:sp>
      <p:sp>
        <p:nvSpPr>
          <p:cNvPr id="9" name="Date Placeholder 3">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5245369"/>
            <a:ext cx="10858500" cy="293607"/>
          </a:xfrm>
          <a:prstGeom prst="rect">
            <a:avLst/>
          </a:prstGeom>
        </p:spPr>
        <p:txBody>
          <a:bodyPr vert="horz" lIns="91440" tIns="45720" rIns="91440" bIns="45720" rtlCol="0" anchor="ctr">
            <a:spAutoFit/>
          </a:bodyPr>
          <a:lstStyle>
            <a:lvl1pPr marL="0" indent="0">
              <a:lnSpc>
                <a:spcPct val="120000"/>
              </a:lnSpc>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en-US" dirty="0"/>
              <a:t>www.officeplus.cn</a:t>
            </a:r>
          </a:p>
        </p:txBody>
      </p:sp>
      <p:sp>
        <p:nvSpPr>
          <p:cNvPr id="4" name="Title 1">
            <a:extLst>
              <a:ext uri="{FF2B5EF4-FFF2-40B4-BE49-F238E27FC236}">
                <a16:creationId xmlns:a16="http://schemas.microsoft.com/office/drawing/2014/main" id="{BBDDBF72-6B8A-C920-4D80-7E682D70387E}"/>
              </a:ext>
            </a:extLst>
          </p:cNvPr>
          <p:cNvSpPr>
            <a:spLocks noGrp="1"/>
          </p:cNvSpPr>
          <p:nvPr>
            <p:ph type="ctrTitle" hasCustomPrompt="1"/>
          </p:nvPr>
        </p:nvSpPr>
        <p:spPr>
          <a:xfrm>
            <a:off x="660400" y="2802076"/>
            <a:ext cx="10858500" cy="707886"/>
          </a:xfrm>
          <a:prstGeom prst="rect">
            <a:avLst/>
          </a:prstGeom>
        </p:spPr>
        <p:txBody>
          <a:bodyPr vert="horz" lIns="91440" tIns="45720" rIns="91440" bIns="45720" rtlCol="0" anchor="b">
            <a:spAutoFit/>
          </a:bodyPr>
          <a:lstStyle>
            <a:lvl1pPr>
              <a:lnSpc>
                <a:spcPct val="100000"/>
              </a:lnSpc>
              <a:defRPr lang="zh-CN" altLang="en-US" sz="4000" b="1" dirty="0"/>
            </a:lvl1pPr>
          </a:lstStyle>
          <a:p>
            <a:pPr lvl="0" defTabSz="914354"/>
            <a:r>
              <a:rPr lang="en-US" altLang="zh-CN" dirty="0"/>
              <a:t>Office </a:t>
            </a:r>
            <a:r>
              <a:rPr lang="zh-CN" altLang="en-US" dirty="0"/>
              <a:t>标准主题模板</a:t>
            </a:r>
          </a:p>
        </p:txBody>
      </p:sp>
    </p:spTree>
    <p:extLst>
      <p:ext uri="{BB962C8B-B14F-4D97-AF65-F5344CB8AC3E}">
        <p14:creationId xmlns:p14="http://schemas.microsoft.com/office/powerpoint/2010/main" val="9498507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699148-AAAA-B738-2838-53547D4A939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91349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30479719-C16A-8C37-11FD-7745DF8ADD0F}"/>
              </a:ext>
            </a:extLst>
          </p:cNvPr>
          <p:cNvSpPr/>
          <p:nvPr userDrawn="1"/>
        </p:nvSpPr>
        <p:spPr>
          <a:xfrm rot="16200000">
            <a:off x="567653" y="587766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1D025860-E763-0AF6-5F1B-761AB9DFF730}"/>
              </a:ext>
            </a:extLst>
          </p:cNvPr>
          <p:cNvSpPr/>
          <p:nvPr userDrawn="1"/>
        </p:nvSpPr>
        <p:spPr>
          <a:xfrm rot="16200000">
            <a:off x="1272406" y="587766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CC5A7B51-55F0-21BF-B11B-C33E155A43E0}"/>
              </a:ext>
            </a:extLst>
          </p:cNvPr>
          <p:cNvSpPr/>
          <p:nvPr userDrawn="1"/>
        </p:nvSpPr>
        <p:spPr>
          <a:xfrm rot="16200000">
            <a:off x="1977159" y="587766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A4160AC0-DF5F-B8CC-C6BA-DD4003CE9AD2}"/>
              </a:ext>
            </a:extLst>
          </p:cNvPr>
          <p:cNvSpPr/>
          <p:nvPr userDrawn="1"/>
        </p:nvSpPr>
        <p:spPr>
          <a:xfrm rot="16200000">
            <a:off x="2681911" y="587766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0FE688E3-B5CF-9BB7-DBC5-80DDD53C75E2}"/>
              </a:ext>
            </a:extLst>
          </p:cNvPr>
          <p:cNvSpPr/>
          <p:nvPr userDrawn="1"/>
        </p:nvSpPr>
        <p:spPr>
          <a:xfrm rot="16200000">
            <a:off x="-137100" y="587766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BA859EA1-6220-FC1F-16A6-5070C792BC2D}"/>
              </a:ext>
            </a:extLst>
          </p:cNvPr>
          <p:cNvSpPr/>
          <p:nvPr userDrawn="1"/>
        </p:nvSpPr>
        <p:spPr>
          <a:xfrm rot="16200000">
            <a:off x="8757927" y="48615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3E01540C-6C97-DB10-82D5-0C4FDF64AD18}"/>
              </a:ext>
            </a:extLst>
          </p:cNvPr>
          <p:cNvSpPr/>
          <p:nvPr userDrawn="1"/>
        </p:nvSpPr>
        <p:spPr>
          <a:xfrm rot="16200000">
            <a:off x="9462680" y="48615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5E721D7C-6186-5C23-7158-DD7CD44F7147}"/>
              </a:ext>
            </a:extLst>
          </p:cNvPr>
          <p:cNvSpPr/>
          <p:nvPr userDrawn="1"/>
        </p:nvSpPr>
        <p:spPr>
          <a:xfrm rot="16200000">
            <a:off x="10167433" y="48615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CD9726FD-FE37-F1F4-494F-46AA0096A2DD}"/>
              </a:ext>
            </a:extLst>
          </p:cNvPr>
          <p:cNvSpPr/>
          <p:nvPr userDrawn="1"/>
        </p:nvSpPr>
        <p:spPr>
          <a:xfrm rot="16200000">
            <a:off x="10872185" y="48615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9B4FF1B7-40ED-3156-EE3B-75E0EB0BDFFB}"/>
              </a:ext>
            </a:extLst>
          </p:cNvPr>
          <p:cNvSpPr/>
          <p:nvPr userDrawn="1"/>
        </p:nvSpPr>
        <p:spPr>
          <a:xfrm rot="16200000">
            <a:off x="8053174" y="486155"/>
            <a:ext cx="1467612" cy="489204"/>
          </a:xfrm>
          <a:prstGeom prst="roundRect">
            <a:avLst>
              <a:gd name="adj" fmla="val 50000"/>
            </a:avLst>
          </a:prstGeom>
          <a:solidFill>
            <a:srgbClr val="D9D9D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F44FB9C9-8886-0F5F-FCC8-DC1373D5E215}"/>
              </a:ext>
            </a:extLst>
          </p:cNvPr>
          <p:cNvSpPr>
            <a:spLocks noChangeAspect="1"/>
          </p:cNvSpPr>
          <p:nvPr userDrawn="1"/>
        </p:nvSpPr>
        <p:spPr>
          <a:xfrm>
            <a:off x="347473" y="329184"/>
            <a:ext cx="11509675" cy="6228000"/>
          </a:xfrm>
          <a:prstGeom prst="roundRect">
            <a:avLst>
              <a:gd name="adj" fmla="val 2402"/>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1" r:id="rId1"/>
    <p:sldLayoutId id="2147483673" r:id="rId2"/>
    <p:sldLayoutId id="2147483674" r:id="rId3"/>
    <p:sldLayoutId id="2147483675" r:id="rId4"/>
    <p:sldLayoutId id="2147483676" r:id="rId5"/>
    <p:sldLayoutId id="2147483677" r:id="rId6"/>
    <p:sldLayoutId id="2147483678"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415" userDrawn="1">
          <p15:clr>
            <a:srgbClr val="F26B43"/>
          </p15:clr>
        </p15:guide>
        <p15:guide id="4" pos="7265" userDrawn="1">
          <p15:clr>
            <a:srgbClr val="F26B43"/>
          </p15:clr>
        </p15:guide>
        <p15:guide id="5" orient="horz" pos="3929" userDrawn="1">
          <p15:clr>
            <a:srgbClr val="F26B43"/>
          </p15:clr>
        </p15:guide>
        <p15:guide id="6" orient="horz" pos="3861" userDrawn="1">
          <p15:clr>
            <a:srgbClr val="F26B43"/>
          </p15:clr>
        </p15:guide>
        <p15:guide id="7" orient="horz" pos="640" userDrawn="1">
          <p15:clr>
            <a:srgbClr val="F26B43"/>
          </p15:clr>
        </p15:guide>
        <p15:guide id="8" orient="horz" pos="70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80FC470D-1195-DB01-2216-F1E0B0CD9BCB}"/>
              </a:ext>
            </a:extLst>
          </p:cNvPr>
          <p:cNvSpPr/>
          <p:nvPr/>
        </p:nvSpPr>
        <p:spPr>
          <a:xfrm>
            <a:off x="377028" y="2222065"/>
            <a:ext cx="11448000" cy="2780241"/>
          </a:xfrm>
          <a:prstGeom prst="roundRect">
            <a:avLst>
              <a:gd name="adj" fmla="val 3094"/>
            </a:avLst>
          </a:prstGeom>
          <a:solidFill>
            <a:schemeClr val="accent1">
              <a:alpha val="20000"/>
            </a:schemeClr>
          </a:solidFill>
          <a:ln>
            <a:solidFill>
              <a:schemeClr val="accent1">
                <a:alpha val="20000"/>
              </a:schemeClr>
            </a:solidFill>
          </a:ln>
          <a:scene3d>
            <a:camera prst="perspectiveFront" fov="9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77" name="组合 76">
            <a:extLst>
              <a:ext uri="{FF2B5EF4-FFF2-40B4-BE49-F238E27FC236}">
                <a16:creationId xmlns:a16="http://schemas.microsoft.com/office/drawing/2014/main" id="{514809BE-E617-D41A-BF56-93B3FC3C7AC6}"/>
              </a:ext>
            </a:extLst>
          </p:cNvPr>
          <p:cNvGrpSpPr/>
          <p:nvPr/>
        </p:nvGrpSpPr>
        <p:grpSpPr>
          <a:xfrm>
            <a:off x="4575238" y="559989"/>
            <a:ext cx="6997488" cy="5799466"/>
            <a:chOff x="3880294" y="807812"/>
            <a:chExt cx="6997488" cy="5799466"/>
          </a:xfrm>
          <a:effectLst>
            <a:reflection blurRad="6350" stA="52000" endA="300" endPos="35000" dir="5400000" sy="-100000" algn="bl" rotWithShape="0"/>
          </a:effectLst>
        </p:grpSpPr>
        <p:sp>
          <p:nvSpPr>
            <p:cNvPr id="20" name="任意多边形: 形状 19">
              <a:extLst>
                <a:ext uri="{FF2B5EF4-FFF2-40B4-BE49-F238E27FC236}">
                  <a16:creationId xmlns:a16="http://schemas.microsoft.com/office/drawing/2014/main" id="{01D52DD7-2FF2-B66E-A665-8F5741FF8DD8}"/>
                </a:ext>
              </a:extLst>
            </p:cNvPr>
            <p:cNvSpPr/>
            <p:nvPr/>
          </p:nvSpPr>
          <p:spPr>
            <a:xfrm>
              <a:off x="4127041" y="1732651"/>
              <a:ext cx="259662" cy="259662"/>
            </a:xfrm>
            <a:custGeom>
              <a:avLst/>
              <a:gdLst>
                <a:gd name="connsiteX0" fmla="*/ 259662 w 259662"/>
                <a:gd name="connsiteY0" fmla="*/ 129831 h 259662"/>
                <a:gd name="connsiteX1" fmla="*/ 129831 w 259662"/>
                <a:gd name="connsiteY1" fmla="*/ 259662 h 259662"/>
                <a:gd name="connsiteX2" fmla="*/ 0 w 259662"/>
                <a:gd name="connsiteY2" fmla="*/ 129831 h 259662"/>
                <a:gd name="connsiteX3" fmla="*/ 129831 w 259662"/>
                <a:gd name="connsiteY3" fmla="*/ 0 h 259662"/>
                <a:gd name="connsiteX4" fmla="*/ 259662 w 259662"/>
                <a:gd name="connsiteY4" fmla="*/ 129831 h 259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2" h="259662">
                  <a:moveTo>
                    <a:pt x="259662" y="129831"/>
                  </a:moveTo>
                  <a:cubicBezTo>
                    <a:pt x="259662" y="201535"/>
                    <a:pt x="201535" y="259662"/>
                    <a:pt x="129831" y="259662"/>
                  </a:cubicBezTo>
                  <a:cubicBezTo>
                    <a:pt x="58127" y="259662"/>
                    <a:pt x="0" y="201535"/>
                    <a:pt x="0" y="129831"/>
                  </a:cubicBezTo>
                  <a:cubicBezTo>
                    <a:pt x="0" y="58127"/>
                    <a:pt x="58127" y="0"/>
                    <a:pt x="129831" y="0"/>
                  </a:cubicBezTo>
                  <a:cubicBezTo>
                    <a:pt x="201535" y="0"/>
                    <a:pt x="259662" y="58127"/>
                    <a:pt x="259662" y="129831"/>
                  </a:cubicBezTo>
                  <a:close/>
                </a:path>
              </a:pathLst>
            </a:custGeom>
            <a:solidFill>
              <a:srgbClr val="E6E6E6"/>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073F044F-E5A1-0AE5-028F-9E1EC0B6ED3C}"/>
                </a:ext>
              </a:extLst>
            </p:cNvPr>
            <p:cNvSpPr/>
            <p:nvPr/>
          </p:nvSpPr>
          <p:spPr>
            <a:xfrm>
              <a:off x="4516535" y="1732651"/>
              <a:ext cx="259662" cy="259662"/>
            </a:xfrm>
            <a:custGeom>
              <a:avLst/>
              <a:gdLst>
                <a:gd name="connsiteX0" fmla="*/ 259662 w 259662"/>
                <a:gd name="connsiteY0" fmla="*/ 129831 h 259662"/>
                <a:gd name="connsiteX1" fmla="*/ 129831 w 259662"/>
                <a:gd name="connsiteY1" fmla="*/ 259662 h 259662"/>
                <a:gd name="connsiteX2" fmla="*/ 0 w 259662"/>
                <a:gd name="connsiteY2" fmla="*/ 129831 h 259662"/>
                <a:gd name="connsiteX3" fmla="*/ 129831 w 259662"/>
                <a:gd name="connsiteY3" fmla="*/ 0 h 259662"/>
                <a:gd name="connsiteX4" fmla="*/ 259662 w 259662"/>
                <a:gd name="connsiteY4" fmla="*/ 129831 h 259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2" h="259662">
                  <a:moveTo>
                    <a:pt x="259662" y="129831"/>
                  </a:moveTo>
                  <a:cubicBezTo>
                    <a:pt x="259662" y="201535"/>
                    <a:pt x="201535" y="259662"/>
                    <a:pt x="129831" y="259662"/>
                  </a:cubicBezTo>
                  <a:cubicBezTo>
                    <a:pt x="58127" y="259662"/>
                    <a:pt x="0" y="201535"/>
                    <a:pt x="0" y="129831"/>
                  </a:cubicBezTo>
                  <a:cubicBezTo>
                    <a:pt x="0" y="58127"/>
                    <a:pt x="58127" y="0"/>
                    <a:pt x="129831" y="0"/>
                  </a:cubicBezTo>
                  <a:cubicBezTo>
                    <a:pt x="201535" y="0"/>
                    <a:pt x="259662" y="58127"/>
                    <a:pt x="259662" y="129831"/>
                  </a:cubicBezTo>
                  <a:close/>
                </a:path>
              </a:pathLst>
            </a:custGeom>
            <a:solidFill>
              <a:srgbClr val="E6E6E6"/>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64165072-4E6B-D8DE-8DA8-CC1B3F95BC65}"/>
                </a:ext>
              </a:extLst>
            </p:cNvPr>
            <p:cNvSpPr/>
            <p:nvPr/>
          </p:nvSpPr>
          <p:spPr>
            <a:xfrm>
              <a:off x="4906028" y="1732651"/>
              <a:ext cx="259662" cy="259662"/>
            </a:xfrm>
            <a:custGeom>
              <a:avLst/>
              <a:gdLst>
                <a:gd name="connsiteX0" fmla="*/ 259662 w 259662"/>
                <a:gd name="connsiteY0" fmla="*/ 129831 h 259662"/>
                <a:gd name="connsiteX1" fmla="*/ 129831 w 259662"/>
                <a:gd name="connsiteY1" fmla="*/ 259662 h 259662"/>
                <a:gd name="connsiteX2" fmla="*/ 0 w 259662"/>
                <a:gd name="connsiteY2" fmla="*/ 129831 h 259662"/>
                <a:gd name="connsiteX3" fmla="*/ 129831 w 259662"/>
                <a:gd name="connsiteY3" fmla="*/ 0 h 259662"/>
                <a:gd name="connsiteX4" fmla="*/ 259662 w 259662"/>
                <a:gd name="connsiteY4" fmla="*/ 129831 h 259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2" h="259662">
                  <a:moveTo>
                    <a:pt x="259662" y="129831"/>
                  </a:moveTo>
                  <a:cubicBezTo>
                    <a:pt x="259662" y="201535"/>
                    <a:pt x="201535" y="259662"/>
                    <a:pt x="129831" y="259662"/>
                  </a:cubicBezTo>
                  <a:cubicBezTo>
                    <a:pt x="58127" y="259662"/>
                    <a:pt x="0" y="201535"/>
                    <a:pt x="0" y="129831"/>
                  </a:cubicBezTo>
                  <a:cubicBezTo>
                    <a:pt x="0" y="58127"/>
                    <a:pt x="58127" y="0"/>
                    <a:pt x="129831" y="0"/>
                  </a:cubicBezTo>
                  <a:cubicBezTo>
                    <a:pt x="201535" y="0"/>
                    <a:pt x="259662" y="58127"/>
                    <a:pt x="259662" y="129831"/>
                  </a:cubicBezTo>
                  <a:close/>
                </a:path>
              </a:pathLst>
            </a:custGeom>
            <a:solidFill>
              <a:srgbClr val="E6E6E6"/>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79B49F03-891A-9254-4265-C077FAEE53F3}"/>
                </a:ext>
              </a:extLst>
            </p:cNvPr>
            <p:cNvSpPr/>
            <p:nvPr/>
          </p:nvSpPr>
          <p:spPr>
            <a:xfrm>
              <a:off x="5295522" y="1732651"/>
              <a:ext cx="259662" cy="259662"/>
            </a:xfrm>
            <a:custGeom>
              <a:avLst/>
              <a:gdLst>
                <a:gd name="connsiteX0" fmla="*/ 259662 w 259662"/>
                <a:gd name="connsiteY0" fmla="*/ 129831 h 259662"/>
                <a:gd name="connsiteX1" fmla="*/ 129831 w 259662"/>
                <a:gd name="connsiteY1" fmla="*/ 259662 h 259662"/>
                <a:gd name="connsiteX2" fmla="*/ 0 w 259662"/>
                <a:gd name="connsiteY2" fmla="*/ 129831 h 259662"/>
                <a:gd name="connsiteX3" fmla="*/ 129831 w 259662"/>
                <a:gd name="connsiteY3" fmla="*/ 0 h 259662"/>
                <a:gd name="connsiteX4" fmla="*/ 259662 w 259662"/>
                <a:gd name="connsiteY4" fmla="*/ 129831 h 259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2" h="259662">
                  <a:moveTo>
                    <a:pt x="259662" y="129831"/>
                  </a:moveTo>
                  <a:cubicBezTo>
                    <a:pt x="259662" y="201535"/>
                    <a:pt x="201535" y="259662"/>
                    <a:pt x="129831" y="259662"/>
                  </a:cubicBezTo>
                  <a:cubicBezTo>
                    <a:pt x="58127" y="259662"/>
                    <a:pt x="0" y="201535"/>
                    <a:pt x="0" y="129831"/>
                  </a:cubicBezTo>
                  <a:cubicBezTo>
                    <a:pt x="0" y="58127"/>
                    <a:pt x="58127" y="0"/>
                    <a:pt x="129831" y="0"/>
                  </a:cubicBezTo>
                  <a:cubicBezTo>
                    <a:pt x="201535" y="0"/>
                    <a:pt x="259662" y="58127"/>
                    <a:pt x="259662" y="129831"/>
                  </a:cubicBezTo>
                  <a:close/>
                </a:path>
              </a:pathLst>
            </a:custGeom>
            <a:solidFill>
              <a:srgbClr val="E6E6E6"/>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C617DF88-FE24-E7B4-68DA-D60B84B4DB26}"/>
                </a:ext>
              </a:extLst>
            </p:cNvPr>
            <p:cNvSpPr/>
            <p:nvPr/>
          </p:nvSpPr>
          <p:spPr>
            <a:xfrm>
              <a:off x="5685015" y="1732651"/>
              <a:ext cx="259662" cy="259662"/>
            </a:xfrm>
            <a:custGeom>
              <a:avLst/>
              <a:gdLst>
                <a:gd name="connsiteX0" fmla="*/ 259662 w 259662"/>
                <a:gd name="connsiteY0" fmla="*/ 129831 h 259662"/>
                <a:gd name="connsiteX1" fmla="*/ 129831 w 259662"/>
                <a:gd name="connsiteY1" fmla="*/ 259662 h 259662"/>
                <a:gd name="connsiteX2" fmla="*/ 0 w 259662"/>
                <a:gd name="connsiteY2" fmla="*/ 129831 h 259662"/>
                <a:gd name="connsiteX3" fmla="*/ 129831 w 259662"/>
                <a:gd name="connsiteY3" fmla="*/ 0 h 259662"/>
                <a:gd name="connsiteX4" fmla="*/ 259662 w 259662"/>
                <a:gd name="connsiteY4" fmla="*/ 129831 h 259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2" h="259662">
                  <a:moveTo>
                    <a:pt x="259662" y="129831"/>
                  </a:moveTo>
                  <a:cubicBezTo>
                    <a:pt x="259662" y="201535"/>
                    <a:pt x="201535" y="259662"/>
                    <a:pt x="129831" y="259662"/>
                  </a:cubicBezTo>
                  <a:cubicBezTo>
                    <a:pt x="58127" y="259662"/>
                    <a:pt x="0" y="201535"/>
                    <a:pt x="0" y="129831"/>
                  </a:cubicBezTo>
                  <a:cubicBezTo>
                    <a:pt x="0" y="58127"/>
                    <a:pt x="58127" y="0"/>
                    <a:pt x="129831" y="0"/>
                  </a:cubicBezTo>
                  <a:cubicBezTo>
                    <a:pt x="201535" y="0"/>
                    <a:pt x="259662" y="58127"/>
                    <a:pt x="259662" y="129831"/>
                  </a:cubicBezTo>
                  <a:close/>
                </a:path>
              </a:pathLst>
            </a:custGeom>
            <a:solidFill>
              <a:srgbClr val="E6E6E6"/>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30EC45D2-9A9F-F97E-ABD5-952AA9915A75}"/>
                </a:ext>
              </a:extLst>
            </p:cNvPr>
            <p:cNvSpPr/>
            <p:nvPr/>
          </p:nvSpPr>
          <p:spPr>
            <a:xfrm>
              <a:off x="6074509" y="1732651"/>
              <a:ext cx="259662" cy="259662"/>
            </a:xfrm>
            <a:custGeom>
              <a:avLst/>
              <a:gdLst>
                <a:gd name="connsiteX0" fmla="*/ 259662 w 259662"/>
                <a:gd name="connsiteY0" fmla="*/ 129831 h 259662"/>
                <a:gd name="connsiteX1" fmla="*/ 129831 w 259662"/>
                <a:gd name="connsiteY1" fmla="*/ 259662 h 259662"/>
                <a:gd name="connsiteX2" fmla="*/ 0 w 259662"/>
                <a:gd name="connsiteY2" fmla="*/ 129831 h 259662"/>
                <a:gd name="connsiteX3" fmla="*/ 129831 w 259662"/>
                <a:gd name="connsiteY3" fmla="*/ 0 h 259662"/>
                <a:gd name="connsiteX4" fmla="*/ 259662 w 259662"/>
                <a:gd name="connsiteY4" fmla="*/ 129831 h 259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2" h="259662">
                  <a:moveTo>
                    <a:pt x="259662" y="129831"/>
                  </a:moveTo>
                  <a:cubicBezTo>
                    <a:pt x="259662" y="201535"/>
                    <a:pt x="201535" y="259662"/>
                    <a:pt x="129831" y="259662"/>
                  </a:cubicBezTo>
                  <a:cubicBezTo>
                    <a:pt x="58127" y="259662"/>
                    <a:pt x="0" y="201535"/>
                    <a:pt x="0" y="129831"/>
                  </a:cubicBezTo>
                  <a:cubicBezTo>
                    <a:pt x="0" y="58127"/>
                    <a:pt x="58127" y="0"/>
                    <a:pt x="129831" y="0"/>
                  </a:cubicBezTo>
                  <a:cubicBezTo>
                    <a:pt x="201535" y="0"/>
                    <a:pt x="259662" y="58127"/>
                    <a:pt x="259662" y="129831"/>
                  </a:cubicBezTo>
                  <a:close/>
                </a:path>
              </a:pathLst>
            </a:custGeom>
            <a:solidFill>
              <a:srgbClr val="E6E6E6"/>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81CF5F4-A693-59BC-6D9E-DB175B943ECE}"/>
                </a:ext>
              </a:extLst>
            </p:cNvPr>
            <p:cNvSpPr/>
            <p:nvPr/>
          </p:nvSpPr>
          <p:spPr>
            <a:xfrm>
              <a:off x="6464002" y="1732651"/>
              <a:ext cx="259662" cy="259662"/>
            </a:xfrm>
            <a:custGeom>
              <a:avLst/>
              <a:gdLst>
                <a:gd name="connsiteX0" fmla="*/ 259662 w 259662"/>
                <a:gd name="connsiteY0" fmla="*/ 129831 h 259662"/>
                <a:gd name="connsiteX1" fmla="*/ 129831 w 259662"/>
                <a:gd name="connsiteY1" fmla="*/ 259662 h 259662"/>
                <a:gd name="connsiteX2" fmla="*/ 0 w 259662"/>
                <a:gd name="connsiteY2" fmla="*/ 129831 h 259662"/>
                <a:gd name="connsiteX3" fmla="*/ 129831 w 259662"/>
                <a:gd name="connsiteY3" fmla="*/ 0 h 259662"/>
                <a:gd name="connsiteX4" fmla="*/ 259662 w 259662"/>
                <a:gd name="connsiteY4" fmla="*/ 129831 h 259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62" h="259662">
                  <a:moveTo>
                    <a:pt x="259662" y="129831"/>
                  </a:moveTo>
                  <a:cubicBezTo>
                    <a:pt x="259662" y="201535"/>
                    <a:pt x="201535" y="259662"/>
                    <a:pt x="129831" y="259662"/>
                  </a:cubicBezTo>
                  <a:cubicBezTo>
                    <a:pt x="58127" y="259662"/>
                    <a:pt x="0" y="201535"/>
                    <a:pt x="0" y="129831"/>
                  </a:cubicBezTo>
                  <a:cubicBezTo>
                    <a:pt x="0" y="58127"/>
                    <a:pt x="58127" y="0"/>
                    <a:pt x="129831" y="0"/>
                  </a:cubicBezTo>
                  <a:cubicBezTo>
                    <a:pt x="201535" y="0"/>
                    <a:pt x="259662" y="58127"/>
                    <a:pt x="259662" y="129831"/>
                  </a:cubicBezTo>
                  <a:close/>
                </a:path>
              </a:pathLst>
            </a:custGeom>
            <a:solidFill>
              <a:srgbClr val="E6E6E6"/>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9773D172-C0C9-2483-6AF7-3162EB181E34}"/>
                </a:ext>
              </a:extLst>
            </p:cNvPr>
            <p:cNvSpPr/>
            <p:nvPr/>
          </p:nvSpPr>
          <p:spPr>
            <a:xfrm>
              <a:off x="3880294" y="807812"/>
              <a:ext cx="765811" cy="779247"/>
            </a:xfrm>
            <a:custGeom>
              <a:avLst/>
              <a:gdLst>
                <a:gd name="connsiteX0" fmla="*/ 704926 w 765811"/>
                <a:gd name="connsiteY0" fmla="*/ 30212 h 779247"/>
                <a:gd name="connsiteX1" fmla="*/ 735283 w 765811"/>
                <a:gd name="connsiteY1" fmla="*/ 60568 h 779247"/>
                <a:gd name="connsiteX2" fmla="*/ 735283 w 765811"/>
                <a:gd name="connsiteY2" fmla="*/ 718390 h 779247"/>
                <a:gd name="connsiteX3" fmla="*/ 704926 w 765811"/>
                <a:gd name="connsiteY3" fmla="*/ 748746 h 779247"/>
                <a:gd name="connsiteX4" fmla="*/ 60541 w 765811"/>
                <a:gd name="connsiteY4" fmla="*/ 748746 h 779247"/>
                <a:gd name="connsiteX5" fmla="*/ 30185 w 765811"/>
                <a:gd name="connsiteY5" fmla="*/ 718390 h 779247"/>
                <a:gd name="connsiteX6" fmla="*/ 30185 w 765811"/>
                <a:gd name="connsiteY6" fmla="*/ 60569 h 779247"/>
                <a:gd name="connsiteX7" fmla="*/ 60541 w 765811"/>
                <a:gd name="connsiteY7" fmla="*/ 30213 h 779247"/>
                <a:gd name="connsiteX8" fmla="*/ 704926 w 765811"/>
                <a:gd name="connsiteY8" fmla="*/ 30212 h 779247"/>
                <a:gd name="connsiteX9" fmla="*/ 704926 w 765811"/>
                <a:gd name="connsiteY9" fmla="*/ -144 h 779247"/>
                <a:gd name="connsiteX10" fmla="*/ 60541 w 765811"/>
                <a:gd name="connsiteY10" fmla="*/ -144 h 779247"/>
                <a:gd name="connsiteX11" fmla="*/ -172 w 765811"/>
                <a:gd name="connsiteY11" fmla="*/ 60569 h 779247"/>
                <a:gd name="connsiteX12" fmla="*/ -172 w 765811"/>
                <a:gd name="connsiteY12" fmla="*/ 718390 h 779247"/>
                <a:gd name="connsiteX13" fmla="*/ 60541 w 765811"/>
                <a:gd name="connsiteY13" fmla="*/ 779103 h 779247"/>
                <a:gd name="connsiteX14" fmla="*/ 704926 w 765811"/>
                <a:gd name="connsiteY14" fmla="*/ 779103 h 779247"/>
                <a:gd name="connsiteX15" fmla="*/ 765640 w 765811"/>
                <a:gd name="connsiteY15" fmla="*/ 718390 h 779247"/>
                <a:gd name="connsiteX16" fmla="*/ 765640 w 765811"/>
                <a:gd name="connsiteY16" fmla="*/ 60569 h 779247"/>
                <a:gd name="connsiteX17" fmla="*/ 704926 w 765811"/>
                <a:gd name="connsiteY17" fmla="*/ -145 h 7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5811" h="779247">
                  <a:moveTo>
                    <a:pt x="704926" y="30212"/>
                  </a:moveTo>
                  <a:cubicBezTo>
                    <a:pt x="721684" y="30231"/>
                    <a:pt x="735263" y="43811"/>
                    <a:pt x="735283" y="60568"/>
                  </a:cubicBezTo>
                  <a:lnTo>
                    <a:pt x="735283" y="718390"/>
                  </a:lnTo>
                  <a:cubicBezTo>
                    <a:pt x="735263" y="735147"/>
                    <a:pt x="721684" y="748727"/>
                    <a:pt x="704926" y="748746"/>
                  </a:cubicBezTo>
                  <a:lnTo>
                    <a:pt x="60541" y="748746"/>
                  </a:lnTo>
                  <a:cubicBezTo>
                    <a:pt x="43784" y="748727"/>
                    <a:pt x="30204" y="735147"/>
                    <a:pt x="30185" y="718390"/>
                  </a:cubicBezTo>
                  <a:lnTo>
                    <a:pt x="30185" y="60569"/>
                  </a:lnTo>
                  <a:cubicBezTo>
                    <a:pt x="30204" y="43811"/>
                    <a:pt x="43784" y="30232"/>
                    <a:pt x="60541" y="30213"/>
                  </a:cubicBezTo>
                  <a:lnTo>
                    <a:pt x="704926" y="30212"/>
                  </a:lnTo>
                  <a:moveTo>
                    <a:pt x="704926" y="-144"/>
                  </a:moveTo>
                  <a:lnTo>
                    <a:pt x="60541" y="-144"/>
                  </a:lnTo>
                  <a:cubicBezTo>
                    <a:pt x="27010" y="-144"/>
                    <a:pt x="-172" y="27038"/>
                    <a:pt x="-172" y="60569"/>
                  </a:cubicBezTo>
                  <a:lnTo>
                    <a:pt x="-172" y="718390"/>
                  </a:lnTo>
                  <a:cubicBezTo>
                    <a:pt x="-172" y="751921"/>
                    <a:pt x="27010" y="779103"/>
                    <a:pt x="60541" y="779103"/>
                  </a:cubicBezTo>
                  <a:lnTo>
                    <a:pt x="704926" y="779103"/>
                  </a:lnTo>
                  <a:cubicBezTo>
                    <a:pt x="738457" y="779103"/>
                    <a:pt x="765640" y="751921"/>
                    <a:pt x="765640" y="718390"/>
                  </a:cubicBezTo>
                  <a:lnTo>
                    <a:pt x="765640" y="60569"/>
                  </a:lnTo>
                  <a:cubicBezTo>
                    <a:pt x="765640" y="27038"/>
                    <a:pt x="738457" y="-145"/>
                    <a:pt x="704926" y="-145"/>
                  </a:cubicBezTo>
                  <a:close/>
                </a:path>
              </a:pathLst>
            </a:custGeom>
            <a:solidFill>
              <a:srgbClr val="E6E6E6"/>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10FEEC6E-8A1F-318C-BD1F-2F1C9D7C12F8}"/>
                </a:ext>
              </a:extLst>
            </p:cNvPr>
            <p:cNvSpPr/>
            <p:nvPr/>
          </p:nvSpPr>
          <p:spPr>
            <a:xfrm>
              <a:off x="4039682" y="980724"/>
              <a:ext cx="460472" cy="30356"/>
            </a:xfrm>
            <a:custGeom>
              <a:avLst/>
              <a:gdLst>
                <a:gd name="connsiteX0" fmla="*/ 445028 w 460472"/>
                <a:gd name="connsiteY0" fmla="*/ 30212 h 30356"/>
                <a:gd name="connsiteX1" fmla="*/ 15099 w 460472"/>
                <a:gd name="connsiteY1" fmla="*/ 30212 h 30356"/>
                <a:gd name="connsiteX2" fmla="*/ -172 w 460472"/>
                <a:gd name="connsiteY2" fmla="*/ 15127 h 30356"/>
                <a:gd name="connsiteX3" fmla="*/ 14913 w 460472"/>
                <a:gd name="connsiteY3" fmla="*/ -144 h 30356"/>
                <a:gd name="connsiteX4" fmla="*/ 15099 w 460472"/>
                <a:gd name="connsiteY4" fmla="*/ -144 h 30356"/>
                <a:gd name="connsiteX5" fmla="*/ 445028 w 460472"/>
                <a:gd name="connsiteY5" fmla="*/ -144 h 30356"/>
                <a:gd name="connsiteX6" fmla="*/ 460299 w 460472"/>
                <a:gd name="connsiteY6" fmla="*/ 14941 h 30356"/>
                <a:gd name="connsiteX7" fmla="*/ 445214 w 460472"/>
                <a:gd name="connsiteY7" fmla="*/ 30212 h 30356"/>
                <a:gd name="connsiteX8" fmla="*/ 445028 w 460472"/>
                <a:gd name="connsiteY8"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472" h="30356">
                  <a:moveTo>
                    <a:pt x="445028" y="30212"/>
                  </a:moveTo>
                  <a:lnTo>
                    <a:pt x="15099" y="30212"/>
                  </a:lnTo>
                  <a:cubicBezTo>
                    <a:pt x="6717" y="30263"/>
                    <a:pt x="-121" y="23510"/>
                    <a:pt x="-172" y="15127"/>
                  </a:cubicBezTo>
                  <a:cubicBezTo>
                    <a:pt x="-223" y="6744"/>
                    <a:pt x="6530" y="-93"/>
                    <a:pt x="14913" y="-144"/>
                  </a:cubicBezTo>
                  <a:cubicBezTo>
                    <a:pt x="14975" y="-145"/>
                    <a:pt x="15037" y="-145"/>
                    <a:pt x="15099" y="-144"/>
                  </a:cubicBezTo>
                  <a:lnTo>
                    <a:pt x="445028" y="-144"/>
                  </a:lnTo>
                  <a:cubicBezTo>
                    <a:pt x="453411" y="-196"/>
                    <a:pt x="460248" y="6558"/>
                    <a:pt x="460299" y="14941"/>
                  </a:cubicBezTo>
                  <a:cubicBezTo>
                    <a:pt x="460351" y="23323"/>
                    <a:pt x="453597" y="30161"/>
                    <a:pt x="445214" y="30212"/>
                  </a:cubicBezTo>
                  <a:cubicBezTo>
                    <a:pt x="445152" y="30212"/>
                    <a:pt x="445090" y="30212"/>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727302EA-C3A1-D7BD-32F0-F53CAB9942F6}"/>
                </a:ext>
              </a:extLst>
            </p:cNvPr>
            <p:cNvSpPr/>
            <p:nvPr/>
          </p:nvSpPr>
          <p:spPr>
            <a:xfrm>
              <a:off x="4039682" y="1088210"/>
              <a:ext cx="460472" cy="30356"/>
            </a:xfrm>
            <a:custGeom>
              <a:avLst/>
              <a:gdLst>
                <a:gd name="connsiteX0" fmla="*/ 445028 w 460472"/>
                <a:gd name="connsiteY0" fmla="*/ 30212 h 30356"/>
                <a:gd name="connsiteX1" fmla="*/ 15099 w 460472"/>
                <a:gd name="connsiteY1" fmla="*/ 30212 h 30356"/>
                <a:gd name="connsiteX2" fmla="*/ -172 w 460472"/>
                <a:gd name="connsiteY2" fmla="*/ 15127 h 30356"/>
                <a:gd name="connsiteX3" fmla="*/ 14913 w 460472"/>
                <a:gd name="connsiteY3" fmla="*/ -144 h 30356"/>
                <a:gd name="connsiteX4" fmla="*/ 15099 w 460472"/>
                <a:gd name="connsiteY4" fmla="*/ -144 h 30356"/>
                <a:gd name="connsiteX5" fmla="*/ 445028 w 460472"/>
                <a:gd name="connsiteY5" fmla="*/ -144 h 30356"/>
                <a:gd name="connsiteX6" fmla="*/ 460299 w 460472"/>
                <a:gd name="connsiteY6" fmla="*/ 14941 h 30356"/>
                <a:gd name="connsiteX7" fmla="*/ 445214 w 460472"/>
                <a:gd name="connsiteY7" fmla="*/ 30212 h 30356"/>
                <a:gd name="connsiteX8" fmla="*/ 445028 w 460472"/>
                <a:gd name="connsiteY8"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472" h="30356">
                  <a:moveTo>
                    <a:pt x="445028" y="30212"/>
                  </a:moveTo>
                  <a:lnTo>
                    <a:pt x="15099" y="30212"/>
                  </a:lnTo>
                  <a:cubicBezTo>
                    <a:pt x="6717" y="30263"/>
                    <a:pt x="-121" y="23510"/>
                    <a:pt x="-172" y="15127"/>
                  </a:cubicBezTo>
                  <a:cubicBezTo>
                    <a:pt x="-223" y="6744"/>
                    <a:pt x="6530" y="-93"/>
                    <a:pt x="14913" y="-144"/>
                  </a:cubicBezTo>
                  <a:cubicBezTo>
                    <a:pt x="14975" y="-145"/>
                    <a:pt x="15037" y="-145"/>
                    <a:pt x="15099" y="-144"/>
                  </a:cubicBezTo>
                  <a:lnTo>
                    <a:pt x="445028" y="-144"/>
                  </a:lnTo>
                  <a:cubicBezTo>
                    <a:pt x="453411" y="-196"/>
                    <a:pt x="460248" y="6558"/>
                    <a:pt x="460299" y="14941"/>
                  </a:cubicBezTo>
                  <a:cubicBezTo>
                    <a:pt x="460351" y="23323"/>
                    <a:pt x="453597" y="30161"/>
                    <a:pt x="445214" y="30212"/>
                  </a:cubicBezTo>
                  <a:cubicBezTo>
                    <a:pt x="445152" y="30212"/>
                    <a:pt x="445090" y="30212"/>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9652ACBD-F7C8-99C9-995D-416B0A240D56}"/>
                </a:ext>
              </a:extLst>
            </p:cNvPr>
            <p:cNvSpPr/>
            <p:nvPr/>
          </p:nvSpPr>
          <p:spPr>
            <a:xfrm>
              <a:off x="4039682" y="1195689"/>
              <a:ext cx="460472" cy="30356"/>
            </a:xfrm>
            <a:custGeom>
              <a:avLst/>
              <a:gdLst>
                <a:gd name="connsiteX0" fmla="*/ 445028 w 460472"/>
                <a:gd name="connsiteY0" fmla="*/ 30212 h 30356"/>
                <a:gd name="connsiteX1" fmla="*/ 15099 w 460472"/>
                <a:gd name="connsiteY1" fmla="*/ 30212 h 30356"/>
                <a:gd name="connsiteX2" fmla="*/ -172 w 460472"/>
                <a:gd name="connsiteY2" fmla="*/ 15127 h 30356"/>
                <a:gd name="connsiteX3" fmla="*/ 14913 w 460472"/>
                <a:gd name="connsiteY3" fmla="*/ -144 h 30356"/>
                <a:gd name="connsiteX4" fmla="*/ 15099 w 460472"/>
                <a:gd name="connsiteY4" fmla="*/ -144 h 30356"/>
                <a:gd name="connsiteX5" fmla="*/ 445028 w 460472"/>
                <a:gd name="connsiteY5" fmla="*/ -144 h 30356"/>
                <a:gd name="connsiteX6" fmla="*/ 460299 w 460472"/>
                <a:gd name="connsiteY6" fmla="*/ 14941 h 30356"/>
                <a:gd name="connsiteX7" fmla="*/ 445214 w 460472"/>
                <a:gd name="connsiteY7" fmla="*/ 30212 h 30356"/>
                <a:gd name="connsiteX8" fmla="*/ 445028 w 460472"/>
                <a:gd name="connsiteY8"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472" h="30356">
                  <a:moveTo>
                    <a:pt x="445028" y="30212"/>
                  </a:moveTo>
                  <a:lnTo>
                    <a:pt x="15099" y="30212"/>
                  </a:lnTo>
                  <a:cubicBezTo>
                    <a:pt x="6717" y="30263"/>
                    <a:pt x="-121" y="23510"/>
                    <a:pt x="-172" y="15127"/>
                  </a:cubicBezTo>
                  <a:cubicBezTo>
                    <a:pt x="-223" y="6744"/>
                    <a:pt x="6530" y="-93"/>
                    <a:pt x="14913" y="-144"/>
                  </a:cubicBezTo>
                  <a:cubicBezTo>
                    <a:pt x="14975" y="-145"/>
                    <a:pt x="15037" y="-145"/>
                    <a:pt x="15099" y="-144"/>
                  </a:cubicBezTo>
                  <a:lnTo>
                    <a:pt x="445028" y="-144"/>
                  </a:lnTo>
                  <a:cubicBezTo>
                    <a:pt x="453411" y="-196"/>
                    <a:pt x="460248" y="6558"/>
                    <a:pt x="460299" y="14941"/>
                  </a:cubicBezTo>
                  <a:cubicBezTo>
                    <a:pt x="460351" y="23323"/>
                    <a:pt x="453597" y="30161"/>
                    <a:pt x="445214" y="30212"/>
                  </a:cubicBezTo>
                  <a:cubicBezTo>
                    <a:pt x="445152" y="30212"/>
                    <a:pt x="445090" y="30212"/>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6BCAD02-47EB-373F-25B1-F452F544AA2C}"/>
                </a:ext>
              </a:extLst>
            </p:cNvPr>
            <p:cNvSpPr/>
            <p:nvPr/>
          </p:nvSpPr>
          <p:spPr>
            <a:xfrm>
              <a:off x="4039682" y="1303175"/>
              <a:ext cx="460472" cy="30356"/>
            </a:xfrm>
            <a:custGeom>
              <a:avLst/>
              <a:gdLst>
                <a:gd name="connsiteX0" fmla="*/ 445028 w 460472"/>
                <a:gd name="connsiteY0" fmla="*/ 30212 h 30356"/>
                <a:gd name="connsiteX1" fmla="*/ 15099 w 460472"/>
                <a:gd name="connsiteY1" fmla="*/ 30212 h 30356"/>
                <a:gd name="connsiteX2" fmla="*/ -172 w 460472"/>
                <a:gd name="connsiteY2" fmla="*/ 15127 h 30356"/>
                <a:gd name="connsiteX3" fmla="*/ 14913 w 460472"/>
                <a:gd name="connsiteY3" fmla="*/ -144 h 30356"/>
                <a:gd name="connsiteX4" fmla="*/ 15099 w 460472"/>
                <a:gd name="connsiteY4" fmla="*/ -144 h 30356"/>
                <a:gd name="connsiteX5" fmla="*/ 445028 w 460472"/>
                <a:gd name="connsiteY5" fmla="*/ -144 h 30356"/>
                <a:gd name="connsiteX6" fmla="*/ 460299 w 460472"/>
                <a:gd name="connsiteY6" fmla="*/ 14941 h 30356"/>
                <a:gd name="connsiteX7" fmla="*/ 445214 w 460472"/>
                <a:gd name="connsiteY7" fmla="*/ 30212 h 30356"/>
                <a:gd name="connsiteX8" fmla="*/ 445028 w 460472"/>
                <a:gd name="connsiteY8"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472" h="30356">
                  <a:moveTo>
                    <a:pt x="445028" y="30212"/>
                  </a:moveTo>
                  <a:lnTo>
                    <a:pt x="15099" y="30212"/>
                  </a:lnTo>
                  <a:cubicBezTo>
                    <a:pt x="6717" y="30263"/>
                    <a:pt x="-121" y="23510"/>
                    <a:pt x="-172" y="15127"/>
                  </a:cubicBezTo>
                  <a:cubicBezTo>
                    <a:pt x="-223" y="6744"/>
                    <a:pt x="6530" y="-93"/>
                    <a:pt x="14913" y="-144"/>
                  </a:cubicBezTo>
                  <a:cubicBezTo>
                    <a:pt x="14975" y="-145"/>
                    <a:pt x="15037" y="-145"/>
                    <a:pt x="15099" y="-144"/>
                  </a:cubicBezTo>
                  <a:lnTo>
                    <a:pt x="445028" y="-144"/>
                  </a:lnTo>
                  <a:cubicBezTo>
                    <a:pt x="453411" y="-196"/>
                    <a:pt x="460248" y="6558"/>
                    <a:pt x="460299" y="14941"/>
                  </a:cubicBezTo>
                  <a:cubicBezTo>
                    <a:pt x="460351" y="23323"/>
                    <a:pt x="453597" y="30161"/>
                    <a:pt x="445214" y="30212"/>
                  </a:cubicBezTo>
                  <a:cubicBezTo>
                    <a:pt x="445152" y="30212"/>
                    <a:pt x="445090" y="30212"/>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AD428C31-F2C8-078C-B9FB-1B8274C99A23}"/>
                </a:ext>
              </a:extLst>
            </p:cNvPr>
            <p:cNvSpPr/>
            <p:nvPr/>
          </p:nvSpPr>
          <p:spPr>
            <a:xfrm>
              <a:off x="4039775" y="1410661"/>
              <a:ext cx="460286" cy="30356"/>
            </a:xfrm>
            <a:custGeom>
              <a:avLst/>
              <a:gdLst>
                <a:gd name="connsiteX0" fmla="*/ 444935 w 460286"/>
                <a:gd name="connsiteY0" fmla="*/ 30212 h 30356"/>
                <a:gd name="connsiteX1" fmla="*/ 15006 w 460286"/>
                <a:gd name="connsiteY1" fmla="*/ 30212 h 30356"/>
                <a:gd name="connsiteX2" fmla="*/ -172 w 460286"/>
                <a:gd name="connsiteY2" fmla="*/ 15034 h 30356"/>
                <a:gd name="connsiteX3" fmla="*/ 15006 w 460286"/>
                <a:gd name="connsiteY3" fmla="*/ -145 h 30356"/>
                <a:gd name="connsiteX4" fmla="*/ 444935 w 460286"/>
                <a:gd name="connsiteY4" fmla="*/ -145 h 30356"/>
                <a:gd name="connsiteX5" fmla="*/ 460114 w 460286"/>
                <a:gd name="connsiteY5" fmla="*/ 15034 h 30356"/>
                <a:gd name="connsiteX6" fmla="*/ 444935 w 460286"/>
                <a:gd name="connsiteY6"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286" h="30356">
                  <a:moveTo>
                    <a:pt x="444935" y="30212"/>
                  </a:moveTo>
                  <a:lnTo>
                    <a:pt x="15006" y="30212"/>
                  </a:lnTo>
                  <a:cubicBezTo>
                    <a:pt x="6623" y="30212"/>
                    <a:pt x="-172" y="23417"/>
                    <a:pt x="-172" y="15034"/>
                  </a:cubicBezTo>
                  <a:cubicBezTo>
                    <a:pt x="-172" y="6651"/>
                    <a:pt x="6623" y="-145"/>
                    <a:pt x="15006" y="-145"/>
                  </a:cubicBezTo>
                  <a:lnTo>
                    <a:pt x="444935" y="-145"/>
                  </a:lnTo>
                  <a:cubicBezTo>
                    <a:pt x="453318" y="-145"/>
                    <a:pt x="460114" y="6651"/>
                    <a:pt x="460114" y="15034"/>
                  </a:cubicBezTo>
                  <a:cubicBezTo>
                    <a:pt x="460114" y="23417"/>
                    <a:pt x="453318" y="30212"/>
                    <a:pt x="444935" y="30212"/>
                  </a:cubicBezTo>
                  <a:close/>
                </a:path>
              </a:pathLst>
            </a:custGeom>
            <a:solidFill>
              <a:schemeClr val="accent1"/>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8E881892-CD3C-9326-4201-94D6EF494277}"/>
                </a:ext>
              </a:extLst>
            </p:cNvPr>
            <p:cNvSpPr/>
            <p:nvPr/>
          </p:nvSpPr>
          <p:spPr>
            <a:xfrm>
              <a:off x="6081152" y="807812"/>
              <a:ext cx="765811" cy="779247"/>
            </a:xfrm>
            <a:custGeom>
              <a:avLst/>
              <a:gdLst>
                <a:gd name="connsiteX0" fmla="*/ 704926 w 765811"/>
                <a:gd name="connsiteY0" fmla="*/ 30212 h 779247"/>
                <a:gd name="connsiteX1" fmla="*/ 735283 w 765811"/>
                <a:gd name="connsiteY1" fmla="*/ 60568 h 779247"/>
                <a:gd name="connsiteX2" fmla="*/ 735283 w 765811"/>
                <a:gd name="connsiteY2" fmla="*/ 718390 h 779247"/>
                <a:gd name="connsiteX3" fmla="*/ 704926 w 765811"/>
                <a:gd name="connsiteY3" fmla="*/ 748746 h 779247"/>
                <a:gd name="connsiteX4" fmla="*/ 60541 w 765811"/>
                <a:gd name="connsiteY4" fmla="*/ 748746 h 779247"/>
                <a:gd name="connsiteX5" fmla="*/ 30185 w 765811"/>
                <a:gd name="connsiteY5" fmla="*/ 718390 h 779247"/>
                <a:gd name="connsiteX6" fmla="*/ 30185 w 765811"/>
                <a:gd name="connsiteY6" fmla="*/ 60569 h 779247"/>
                <a:gd name="connsiteX7" fmla="*/ 60541 w 765811"/>
                <a:gd name="connsiteY7" fmla="*/ 30213 h 779247"/>
                <a:gd name="connsiteX8" fmla="*/ 704926 w 765811"/>
                <a:gd name="connsiteY8" fmla="*/ 30212 h 779247"/>
                <a:gd name="connsiteX9" fmla="*/ 704926 w 765811"/>
                <a:gd name="connsiteY9" fmla="*/ -144 h 779247"/>
                <a:gd name="connsiteX10" fmla="*/ 60541 w 765811"/>
                <a:gd name="connsiteY10" fmla="*/ -144 h 779247"/>
                <a:gd name="connsiteX11" fmla="*/ -172 w 765811"/>
                <a:gd name="connsiteY11" fmla="*/ 60569 h 779247"/>
                <a:gd name="connsiteX12" fmla="*/ -172 w 765811"/>
                <a:gd name="connsiteY12" fmla="*/ 718390 h 779247"/>
                <a:gd name="connsiteX13" fmla="*/ 60541 w 765811"/>
                <a:gd name="connsiteY13" fmla="*/ 779103 h 779247"/>
                <a:gd name="connsiteX14" fmla="*/ 704926 w 765811"/>
                <a:gd name="connsiteY14" fmla="*/ 779103 h 779247"/>
                <a:gd name="connsiteX15" fmla="*/ 765640 w 765811"/>
                <a:gd name="connsiteY15" fmla="*/ 718390 h 779247"/>
                <a:gd name="connsiteX16" fmla="*/ 765640 w 765811"/>
                <a:gd name="connsiteY16" fmla="*/ 60569 h 779247"/>
                <a:gd name="connsiteX17" fmla="*/ 704926 w 765811"/>
                <a:gd name="connsiteY17" fmla="*/ -145 h 7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5811" h="779247">
                  <a:moveTo>
                    <a:pt x="704926" y="30212"/>
                  </a:moveTo>
                  <a:cubicBezTo>
                    <a:pt x="721684" y="30231"/>
                    <a:pt x="735263" y="43811"/>
                    <a:pt x="735283" y="60568"/>
                  </a:cubicBezTo>
                  <a:lnTo>
                    <a:pt x="735283" y="718390"/>
                  </a:lnTo>
                  <a:cubicBezTo>
                    <a:pt x="735263" y="735147"/>
                    <a:pt x="721684" y="748727"/>
                    <a:pt x="704926" y="748746"/>
                  </a:cubicBezTo>
                  <a:lnTo>
                    <a:pt x="60541" y="748746"/>
                  </a:lnTo>
                  <a:cubicBezTo>
                    <a:pt x="43784" y="748727"/>
                    <a:pt x="30204" y="735147"/>
                    <a:pt x="30185" y="718390"/>
                  </a:cubicBezTo>
                  <a:lnTo>
                    <a:pt x="30185" y="60569"/>
                  </a:lnTo>
                  <a:cubicBezTo>
                    <a:pt x="30204" y="43811"/>
                    <a:pt x="43784" y="30232"/>
                    <a:pt x="60541" y="30213"/>
                  </a:cubicBezTo>
                  <a:lnTo>
                    <a:pt x="704926" y="30212"/>
                  </a:lnTo>
                  <a:moveTo>
                    <a:pt x="704926" y="-144"/>
                  </a:moveTo>
                  <a:lnTo>
                    <a:pt x="60541" y="-144"/>
                  </a:lnTo>
                  <a:cubicBezTo>
                    <a:pt x="27010" y="-144"/>
                    <a:pt x="-172" y="27038"/>
                    <a:pt x="-172" y="60569"/>
                  </a:cubicBezTo>
                  <a:lnTo>
                    <a:pt x="-172" y="718390"/>
                  </a:lnTo>
                  <a:cubicBezTo>
                    <a:pt x="-172" y="751921"/>
                    <a:pt x="27010" y="779103"/>
                    <a:pt x="60541" y="779103"/>
                  </a:cubicBezTo>
                  <a:lnTo>
                    <a:pt x="704926" y="779103"/>
                  </a:lnTo>
                  <a:cubicBezTo>
                    <a:pt x="738457" y="779103"/>
                    <a:pt x="765640" y="751921"/>
                    <a:pt x="765640" y="718390"/>
                  </a:cubicBezTo>
                  <a:lnTo>
                    <a:pt x="765640" y="60569"/>
                  </a:lnTo>
                  <a:cubicBezTo>
                    <a:pt x="765640" y="27038"/>
                    <a:pt x="738457" y="-145"/>
                    <a:pt x="704926" y="-145"/>
                  </a:cubicBezTo>
                  <a:close/>
                </a:path>
              </a:pathLst>
            </a:custGeom>
            <a:solidFill>
              <a:srgbClr val="E6E6E6"/>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81BFB1FA-57C7-EDFD-070F-10B51D7077D1}"/>
                </a:ext>
              </a:extLst>
            </p:cNvPr>
            <p:cNvSpPr/>
            <p:nvPr/>
          </p:nvSpPr>
          <p:spPr>
            <a:xfrm>
              <a:off x="6240540" y="980724"/>
              <a:ext cx="460285" cy="30356"/>
            </a:xfrm>
            <a:custGeom>
              <a:avLst/>
              <a:gdLst>
                <a:gd name="connsiteX0" fmla="*/ 445028 w 460285"/>
                <a:gd name="connsiteY0" fmla="*/ 30212 h 30356"/>
                <a:gd name="connsiteX1" fmla="*/ 15099 w 460285"/>
                <a:gd name="connsiteY1" fmla="*/ 30212 h 30356"/>
                <a:gd name="connsiteX2" fmla="*/ -172 w 460285"/>
                <a:gd name="connsiteY2" fmla="*/ 15127 h 30356"/>
                <a:gd name="connsiteX3" fmla="*/ 14913 w 460285"/>
                <a:gd name="connsiteY3" fmla="*/ -144 h 30356"/>
                <a:gd name="connsiteX4" fmla="*/ 15099 w 460285"/>
                <a:gd name="connsiteY4" fmla="*/ -144 h 30356"/>
                <a:gd name="connsiteX5" fmla="*/ 445028 w 460285"/>
                <a:gd name="connsiteY5" fmla="*/ -144 h 30356"/>
                <a:gd name="connsiteX6" fmla="*/ 460113 w 460285"/>
                <a:gd name="connsiteY6" fmla="*/ 15127 h 30356"/>
                <a:gd name="connsiteX7" fmla="*/ 445028 w 460285"/>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5028" y="30212"/>
                  </a:moveTo>
                  <a:lnTo>
                    <a:pt x="15099" y="30212"/>
                  </a:lnTo>
                  <a:cubicBezTo>
                    <a:pt x="6717" y="30263"/>
                    <a:pt x="-121" y="23510"/>
                    <a:pt x="-172" y="15127"/>
                  </a:cubicBezTo>
                  <a:cubicBezTo>
                    <a:pt x="-223" y="6744"/>
                    <a:pt x="6530" y="-93"/>
                    <a:pt x="14913" y="-144"/>
                  </a:cubicBezTo>
                  <a:cubicBezTo>
                    <a:pt x="14975" y="-145"/>
                    <a:pt x="15037" y="-145"/>
                    <a:pt x="15099" y="-144"/>
                  </a:cubicBezTo>
                  <a:lnTo>
                    <a:pt x="445028" y="-144"/>
                  </a:lnTo>
                  <a:cubicBezTo>
                    <a:pt x="453411" y="-93"/>
                    <a:pt x="460165" y="6744"/>
                    <a:pt x="460113" y="15127"/>
                  </a:cubicBezTo>
                  <a:cubicBezTo>
                    <a:pt x="460062" y="23437"/>
                    <a:pt x="453338" y="30161"/>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24F77BEA-EB5B-5C4E-0D00-A7B7FCEAE289}"/>
                </a:ext>
              </a:extLst>
            </p:cNvPr>
            <p:cNvSpPr/>
            <p:nvPr/>
          </p:nvSpPr>
          <p:spPr>
            <a:xfrm>
              <a:off x="6240540" y="1088210"/>
              <a:ext cx="460285" cy="30356"/>
            </a:xfrm>
            <a:custGeom>
              <a:avLst/>
              <a:gdLst>
                <a:gd name="connsiteX0" fmla="*/ 445028 w 460285"/>
                <a:gd name="connsiteY0" fmla="*/ 30212 h 30356"/>
                <a:gd name="connsiteX1" fmla="*/ 15099 w 460285"/>
                <a:gd name="connsiteY1" fmla="*/ 30212 h 30356"/>
                <a:gd name="connsiteX2" fmla="*/ -172 w 460285"/>
                <a:gd name="connsiteY2" fmla="*/ 15127 h 30356"/>
                <a:gd name="connsiteX3" fmla="*/ 14913 w 460285"/>
                <a:gd name="connsiteY3" fmla="*/ -144 h 30356"/>
                <a:gd name="connsiteX4" fmla="*/ 15099 w 460285"/>
                <a:gd name="connsiteY4" fmla="*/ -144 h 30356"/>
                <a:gd name="connsiteX5" fmla="*/ 445028 w 460285"/>
                <a:gd name="connsiteY5" fmla="*/ -144 h 30356"/>
                <a:gd name="connsiteX6" fmla="*/ 460113 w 460285"/>
                <a:gd name="connsiteY6" fmla="*/ 15127 h 30356"/>
                <a:gd name="connsiteX7" fmla="*/ 445028 w 460285"/>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5028" y="30212"/>
                  </a:moveTo>
                  <a:lnTo>
                    <a:pt x="15099" y="30212"/>
                  </a:lnTo>
                  <a:cubicBezTo>
                    <a:pt x="6717" y="30263"/>
                    <a:pt x="-121" y="23510"/>
                    <a:pt x="-172" y="15127"/>
                  </a:cubicBezTo>
                  <a:cubicBezTo>
                    <a:pt x="-223" y="6744"/>
                    <a:pt x="6530" y="-93"/>
                    <a:pt x="14913" y="-144"/>
                  </a:cubicBezTo>
                  <a:cubicBezTo>
                    <a:pt x="14975" y="-145"/>
                    <a:pt x="15037" y="-145"/>
                    <a:pt x="15099" y="-144"/>
                  </a:cubicBezTo>
                  <a:lnTo>
                    <a:pt x="445028" y="-144"/>
                  </a:lnTo>
                  <a:cubicBezTo>
                    <a:pt x="453411" y="-93"/>
                    <a:pt x="460165" y="6744"/>
                    <a:pt x="460113" y="15127"/>
                  </a:cubicBezTo>
                  <a:cubicBezTo>
                    <a:pt x="460062" y="23437"/>
                    <a:pt x="453338" y="30161"/>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5B12E903-D36B-09EA-3DAB-C2B0A1A53D04}"/>
                </a:ext>
              </a:extLst>
            </p:cNvPr>
            <p:cNvSpPr/>
            <p:nvPr/>
          </p:nvSpPr>
          <p:spPr>
            <a:xfrm>
              <a:off x="6240540" y="1195689"/>
              <a:ext cx="460285" cy="30356"/>
            </a:xfrm>
            <a:custGeom>
              <a:avLst/>
              <a:gdLst>
                <a:gd name="connsiteX0" fmla="*/ 445028 w 460285"/>
                <a:gd name="connsiteY0" fmla="*/ 30212 h 30356"/>
                <a:gd name="connsiteX1" fmla="*/ 15099 w 460285"/>
                <a:gd name="connsiteY1" fmla="*/ 30212 h 30356"/>
                <a:gd name="connsiteX2" fmla="*/ -172 w 460285"/>
                <a:gd name="connsiteY2" fmla="*/ 15127 h 30356"/>
                <a:gd name="connsiteX3" fmla="*/ 14913 w 460285"/>
                <a:gd name="connsiteY3" fmla="*/ -144 h 30356"/>
                <a:gd name="connsiteX4" fmla="*/ 15099 w 460285"/>
                <a:gd name="connsiteY4" fmla="*/ -144 h 30356"/>
                <a:gd name="connsiteX5" fmla="*/ 445028 w 460285"/>
                <a:gd name="connsiteY5" fmla="*/ -144 h 30356"/>
                <a:gd name="connsiteX6" fmla="*/ 460113 w 460285"/>
                <a:gd name="connsiteY6" fmla="*/ 15127 h 30356"/>
                <a:gd name="connsiteX7" fmla="*/ 445028 w 460285"/>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5028" y="30212"/>
                  </a:moveTo>
                  <a:lnTo>
                    <a:pt x="15099" y="30212"/>
                  </a:lnTo>
                  <a:cubicBezTo>
                    <a:pt x="6717" y="30263"/>
                    <a:pt x="-121" y="23510"/>
                    <a:pt x="-172" y="15127"/>
                  </a:cubicBezTo>
                  <a:cubicBezTo>
                    <a:pt x="-223" y="6744"/>
                    <a:pt x="6530" y="-93"/>
                    <a:pt x="14913" y="-144"/>
                  </a:cubicBezTo>
                  <a:cubicBezTo>
                    <a:pt x="14975" y="-145"/>
                    <a:pt x="15037" y="-145"/>
                    <a:pt x="15099" y="-144"/>
                  </a:cubicBezTo>
                  <a:lnTo>
                    <a:pt x="445028" y="-144"/>
                  </a:lnTo>
                  <a:cubicBezTo>
                    <a:pt x="453411" y="-93"/>
                    <a:pt x="460165" y="6744"/>
                    <a:pt x="460113" y="15127"/>
                  </a:cubicBezTo>
                  <a:cubicBezTo>
                    <a:pt x="460062" y="23437"/>
                    <a:pt x="453338" y="30161"/>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742245B6-6C85-DB6A-D03C-123F16AB60F9}"/>
                </a:ext>
              </a:extLst>
            </p:cNvPr>
            <p:cNvSpPr/>
            <p:nvPr/>
          </p:nvSpPr>
          <p:spPr>
            <a:xfrm>
              <a:off x="6240540" y="1303175"/>
              <a:ext cx="460285" cy="30356"/>
            </a:xfrm>
            <a:custGeom>
              <a:avLst/>
              <a:gdLst>
                <a:gd name="connsiteX0" fmla="*/ 445028 w 460285"/>
                <a:gd name="connsiteY0" fmla="*/ 30212 h 30356"/>
                <a:gd name="connsiteX1" fmla="*/ 15099 w 460285"/>
                <a:gd name="connsiteY1" fmla="*/ 30212 h 30356"/>
                <a:gd name="connsiteX2" fmla="*/ -172 w 460285"/>
                <a:gd name="connsiteY2" fmla="*/ 15127 h 30356"/>
                <a:gd name="connsiteX3" fmla="*/ 14913 w 460285"/>
                <a:gd name="connsiteY3" fmla="*/ -144 h 30356"/>
                <a:gd name="connsiteX4" fmla="*/ 15099 w 460285"/>
                <a:gd name="connsiteY4" fmla="*/ -144 h 30356"/>
                <a:gd name="connsiteX5" fmla="*/ 445028 w 460285"/>
                <a:gd name="connsiteY5" fmla="*/ -144 h 30356"/>
                <a:gd name="connsiteX6" fmla="*/ 460113 w 460285"/>
                <a:gd name="connsiteY6" fmla="*/ 15127 h 30356"/>
                <a:gd name="connsiteX7" fmla="*/ 445028 w 460285"/>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5028" y="30212"/>
                  </a:moveTo>
                  <a:lnTo>
                    <a:pt x="15099" y="30212"/>
                  </a:lnTo>
                  <a:cubicBezTo>
                    <a:pt x="6717" y="30263"/>
                    <a:pt x="-121" y="23510"/>
                    <a:pt x="-172" y="15127"/>
                  </a:cubicBezTo>
                  <a:cubicBezTo>
                    <a:pt x="-223" y="6744"/>
                    <a:pt x="6530" y="-93"/>
                    <a:pt x="14913" y="-144"/>
                  </a:cubicBezTo>
                  <a:cubicBezTo>
                    <a:pt x="14975" y="-145"/>
                    <a:pt x="15037" y="-145"/>
                    <a:pt x="15099" y="-144"/>
                  </a:cubicBezTo>
                  <a:lnTo>
                    <a:pt x="445028" y="-144"/>
                  </a:lnTo>
                  <a:cubicBezTo>
                    <a:pt x="453411" y="-93"/>
                    <a:pt x="460165" y="6744"/>
                    <a:pt x="460113" y="15127"/>
                  </a:cubicBezTo>
                  <a:cubicBezTo>
                    <a:pt x="460062" y="23437"/>
                    <a:pt x="453338" y="30161"/>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C6A88E09-2133-339D-44B6-5338E45A5353}"/>
                </a:ext>
              </a:extLst>
            </p:cNvPr>
            <p:cNvSpPr/>
            <p:nvPr/>
          </p:nvSpPr>
          <p:spPr>
            <a:xfrm>
              <a:off x="6240633" y="1410661"/>
              <a:ext cx="460286" cy="30356"/>
            </a:xfrm>
            <a:custGeom>
              <a:avLst/>
              <a:gdLst>
                <a:gd name="connsiteX0" fmla="*/ 444935 w 460286"/>
                <a:gd name="connsiteY0" fmla="*/ 30212 h 30356"/>
                <a:gd name="connsiteX1" fmla="*/ 15006 w 460286"/>
                <a:gd name="connsiteY1" fmla="*/ 30212 h 30356"/>
                <a:gd name="connsiteX2" fmla="*/ -172 w 460286"/>
                <a:gd name="connsiteY2" fmla="*/ 15034 h 30356"/>
                <a:gd name="connsiteX3" fmla="*/ 15006 w 460286"/>
                <a:gd name="connsiteY3" fmla="*/ -145 h 30356"/>
                <a:gd name="connsiteX4" fmla="*/ 444935 w 460286"/>
                <a:gd name="connsiteY4" fmla="*/ -145 h 30356"/>
                <a:gd name="connsiteX5" fmla="*/ 460114 w 460286"/>
                <a:gd name="connsiteY5" fmla="*/ 15034 h 30356"/>
                <a:gd name="connsiteX6" fmla="*/ 444935 w 460286"/>
                <a:gd name="connsiteY6"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286" h="30356">
                  <a:moveTo>
                    <a:pt x="444935" y="30212"/>
                  </a:moveTo>
                  <a:lnTo>
                    <a:pt x="15006" y="30212"/>
                  </a:lnTo>
                  <a:cubicBezTo>
                    <a:pt x="6623" y="30212"/>
                    <a:pt x="-172" y="23417"/>
                    <a:pt x="-172" y="15034"/>
                  </a:cubicBezTo>
                  <a:cubicBezTo>
                    <a:pt x="-172" y="6651"/>
                    <a:pt x="6623" y="-145"/>
                    <a:pt x="15006" y="-145"/>
                  </a:cubicBezTo>
                  <a:lnTo>
                    <a:pt x="444935" y="-145"/>
                  </a:lnTo>
                  <a:cubicBezTo>
                    <a:pt x="453318" y="-145"/>
                    <a:pt x="460114" y="6651"/>
                    <a:pt x="460114" y="15034"/>
                  </a:cubicBezTo>
                  <a:cubicBezTo>
                    <a:pt x="460114" y="23417"/>
                    <a:pt x="453318" y="30212"/>
                    <a:pt x="444935" y="30212"/>
                  </a:cubicBezTo>
                  <a:close/>
                </a:path>
              </a:pathLst>
            </a:custGeom>
            <a:solidFill>
              <a:schemeClr val="accent1"/>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97801FCC-5B4B-8CBE-CC68-BDAA62CBCFCE}"/>
                </a:ext>
              </a:extLst>
            </p:cNvPr>
            <p:cNvSpPr/>
            <p:nvPr/>
          </p:nvSpPr>
          <p:spPr>
            <a:xfrm>
              <a:off x="8271319" y="2072649"/>
              <a:ext cx="765811" cy="779248"/>
            </a:xfrm>
            <a:custGeom>
              <a:avLst/>
              <a:gdLst>
                <a:gd name="connsiteX0" fmla="*/ 704927 w 765811"/>
                <a:gd name="connsiteY0" fmla="*/ 30212 h 779248"/>
                <a:gd name="connsiteX1" fmla="*/ 735283 w 765811"/>
                <a:gd name="connsiteY1" fmla="*/ 60568 h 779248"/>
                <a:gd name="connsiteX2" fmla="*/ 735283 w 765811"/>
                <a:gd name="connsiteY2" fmla="*/ 718389 h 779248"/>
                <a:gd name="connsiteX3" fmla="*/ 704927 w 765811"/>
                <a:gd name="connsiteY3" fmla="*/ 748745 h 779248"/>
                <a:gd name="connsiteX4" fmla="*/ 60541 w 765811"/>
                <a:gd name="connsiteY4" fmla="*/ 748745 h 779248"/>
                <a:gd name="connsiteX5" fmla="*/ 30185 w 765811"/>
                <a:gd name="connsiteY5" fmla="*/ 718389 h 779248"/>
                <a:gd name="connsiteX6" fmla="*/ 30185 w 765811"/>
                <a:gd name="connsiteY6" fmla="*/ 60569 h 779248"/>
                <a:gd name="connsiteX7" fmla="*/ 60541 w 765811"/>
                <a:gd name="connsiteY7" fmla="*/ 30213 h 779248"/>
                <a:gd name="connsiteX8" fmla="*/ 704927 w 765811"/>
                <a:gd name="connsiteY8" fmla="*/ 30213 h 779248"/>
                <a:gd name="connsiteX9" fmla="*/ 704927 w 765811"/>
                <a:gd name="connsiteY9" fmla="*/ -144 h 779248"/>
                <a:gd name="connsiteX10" fmla="*/ 60541 w 765811"/>
                <a:gd name="connsiteY10" fmla="*/ -144 h 779248"/>
                <a:gd name="connsiteX11" fmla="*/ -172 w 765811"/>
                <a:gd name="connsiteY11" fmla="*/ 60570 h 779248"/>
                <a:gd name="connsiteX12" fmla="*/ -172 w 765811"/>
                <a:gd name="connsiteY12" fmla="*/ 718391 h 779248"/>
                <a:gd name="connsiteX13" fmla="*/ 60541 w 765811"/>
                <a:gd name="connsiteY13" fmla="*/ 779104 h 779248"/>
                <a:gd name="connsiteX14" fmla="*/ 704927 w 765811"/>
                <a:gd name="connsiteY14" fmla="*/ 779104 h 779248"/>
                <a:gd name="connsiteX15" fmla="*/ 765640 w 765811"/>
                <a:gd name="connsiteY15" fmla="*/ 718390 h 779248"/>
                <a:gd name="connsiteX16" fmla="*/ 765640 w 765811"/>
                <a:gd name="connsiteY16" fmla="*/ 60569 h 779248"/>
                <a:gd name="connsiteX17" fmla="*/ 704927 w 765811"/>
                <a:gd name="connsiteY17" fmla="*/ -145 h 77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5811" h="779248">
                  <a:moveTo>
                    <a:pt x="704927" y="30212"/>
                  </a:moveTo>
                  <a:cubicBezTo>
                    <a:pt x="721684" y="30231"/>
                    <a:pt x="735264" y="43811"/>
                    <a:pt x="735283" y="60568"/>
                  </a:cubicBezTo>
                  <a:lnTo>
                    <a:pt x="735283" y="718389"/>
                  </a:lnTo>
                  <a:cubicBezTo>
                    <a:pt x="735264" y="735147"/>
                    <a:pt x="721684" y="748726"/>
                    <a:pt x="704927" y="748745"/>
                  </a:cubicBezTo>
                  <a:lnTo>
                    <a:pt x="60541" y="748745"/>
                  </a:lnTo>
                  <a:cubicBezTo>
                    <a:pt x="43784" y="748726"/>
                    <a:pt x="30204" y="735146"/>
                    <a:pt x="30185" y="718389"/>
                  </a:cubicBezTo>
                  <a:lnTo>
                    <a:pt x="30185" y="60569"/>
                  </a:lnTo>
                  <a:cubicBezTo>
                    <a:pt x="30204" y="43811"/>
                    <a:pt x="43784" y="30232"/>
                    <a:pt x="60541" y="30213"/>
                  </a:cubicBezTo>
                  <a:lnTo>
                    <a:pt x="704927" y="30213"/>
                  </a:lnTo>
                  <a:moveTo>
                    <a:pt x="704927" y="-144"/>
                  </a:moveTo>
                  <a:lnTo>
                    <a:pt x="60541" y="-144"/>
                  </a:lnTo>
                  <a:cubicBezTo>
                    <a:pt x="27010" y="-144"/>
                    <a:pt x="-172" y="27039"/>
                    <a:pt x="-172" y="60570"/>
                  </a:cubicBezTo>
                  <a:lnTo>
                    <a:pt x="-172" y="718391"/>
                  </a:lnTo>
                  <a:cubicBezTo>
                    <a:pt x="-172" y="751922"/>
                    <a:pt x="27010" y="779104"/>
                    <a:pt x="60541" y="779104"/>
                  </a:cubicBezTo>
                  <a:lnTo>
                    <a:pt x="704927" y="779104"/>
                  </a:lnTo>
                  <a:cubicBezTo>
                    <a:pt x="738458" y="779104"/>
                    <a:pt x="765640" y="751921"/>
                    <a:pt x="765640" y="718390"/>
                  </a:cubicBezTo>
                  <a:lnTo>
                    <a:pt x="765640" y="60569"/>
                  </a:lnTo>
                  <a:cubicBezTo>
                    <a:pt x="765640" y="27038"/>
                    <a:pt x="738458" y="-145"/>
                    <a:pt x="704927" y="-145"/>
                  </a:cubicBezTo>
                  <a:close/>
                </a:path>
              </a:pathLst>
            </a:custGeom>
            <a:solidFill>
              <a:schemeClr val="accent1"/>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38C2D53A-5306-62A7-3C57-04113F8423CD}"/>
                </a:ext>
              </a:extLst>
            </p:cNvPr>
            <p:cNvSpPr/>
            <p:nvPr/>
          </p:nvSpPr>
          <p:spPr>
            <a:xfrm>
              <a:off x="8430708" y="2245562"/>
              <a:ext cx="460285" cy="30356"/>
            </a:xfrm>
            <a:custGeom>
              <a:avLst/>
              <a:gdLst>
                <a:gd name="connsiteX0" fmla="*/ 445028 w 460285"/>
                <a:gd name="connsiteY0" fmla="*/ 30212 h 30356"/>
                <a:gd name="connsiteX1" fmla="*/ 15099 w 460285"/>
                <a:gd name="connsiteY1" fmla="*/ 30212 h 30356"/>
                <a:gd name="connsiteX2" fmla="*/ -172 w 460285"/>
                <a:gd name="connsiteY2" fmla="*/ 15127 h 30356"/>
                <a:gd name="connsiteX3" fmla="*/ 14913 w 460285"/>
                <a:gd name="connsiteY3" fmla="*/ -144 h 30356"/>
                <a:gd name="connsiteX4" fmla="*/ 15099 w 460285"/>
                <a:gd name="connsiteY4" fmla="*/ -144 h 30356"/>
                <a:gd name="connsiteX5" fmla="*/ 445028 w 460285"/>
                <a:gd name="connsiteY5" fmla="*/ -145 h 30356"/>
                <a:gd name="connsiteX6" fmla="*/ 460113 w 460285"/>
                <a:gd name="connsiteY6" fmla="*/ 15127 h 30356"/>
                <a:gd name="connsiteX7" fmla="*/ 445028 w 460285"/>
                <a:gd name="connsiteY7" fmla="*/ 30211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5028" y="30212"/>
                  </a:moveTo>
                  <a:lnTo>
                    <a:pt x="15099" y="30212"/>
                  </a:lnTo>
                  <a:cubicBezTo>
                    <a:pt x="6717" y="30263"/>
                    <a:pt x="-121" y="23509"/>
                    <a:pt x="-172" y="15127"/>
                  </a:cubicBezTo>
                  <a:cubicBezTo>
                    <a:pt x="-223" y="6744"/>
                    <a:pt x="6530" y="-93"/>
                    <a:pt x="14913" y="-144"/>
                  </a:cubicBezTo>
                  <a:cubicBezTo>
                    <a:pt x="14975" y="-145"/>
                    <a:pt x="15038" y="-145"/>
                    <a:pt x="15099" y="-144"/>
                  </a:cubicBezTo>
                  <a:lnTo>
                    <a:pt x="445028" y="-145"/>
                  </a:lnTo>
                  <a:cubicBezTo>
                    <a:pt x="453411" y="-93"/>
                    <a:pt x="460164" y="6744"/>
                    <a:pt x="460113" y="15127"/>
                  </a:cubicBezTo>
                  <a:cubicBezTo>
                    <a:pt x="460062" y="23437"/>
                    <a:pt x="453338" y="30161"/>
                    <a:pt x="445028" y="30211"/>
                  </a:cubicBezTo>
                  <a:close/>
                </a:path>
              </a:pathLst>
            </a:custGeom>
            <a:solidFill>
              <a:schemeClr val="accent1"/>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A2B3792-B1F9-C62A-6243-1CCE94710ADE}"/>
                </a:ext>
              </a:extLst>
            </p:cNvPr>
            <p:cNvSpPr/>
            <p:nvPr/>
          </p:nvSpPr>
          <p:spPr>
            <a:xfrm>
              <a:off x="8430801" y="2353048"/>
              <a:ext cx="460285" cy="30357"/>
            </a:xfrm>
            <a:custGeom>
              <a:avLst/>
              <a:gdLst>
                <a:gd name="connsiteX0" fmla="*/ 444935 w 460285"/>
                <a:gd name="connsiteY0" fmla="*/ 30212 h 30357"/>
                <a:gd name="connsiteX1" fmla="*/ 15006 w 460285"/>
                <a:gd name="connsiteY1" fmla="*/ 30212 h 30357"/>
                <a:gd name="connsiteX2" fmla="*/ -172 w 460285"/>
                <a:gd name="connsiteY2" fmla="*/ 15034 h 30357"/>
                <a:gd name="connsiteX3" fmla="*/ 15006 w 460285"/>
                <a:gd name="connsiteY3" fmla="*/ -145 h 30357"/>
                <a:gd name="connsiteX4" fmla="*/ 444935 w 460285"/>
                <a:gd name="connsiteY4" fmla="*/ -144 h 30357"/>
                <a:gd name="connsiteX5" fmla="*/ 460113 w 460285"/>
                <a:gd name="connsiteY5" fmla="*/ 15034 h 30357"/>
                <a:gd name="connsiteX6" fmla="*/ 444935 w 460285"/>
                <a:gd name="connsiteY6" fmla="*/ 30213 h 3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285" h="30357">
                  <a:moveTo>
                    <a:pt x="444935" y="30212"/>
                  </a:moveTo>
                  <a:lnTo>
                    <a:pt x="15006" y="30212"/>
                  </a:lnTo>
                  <a:cubicBezTo>
                    <a:pt x="6623" y="30212"/>
                    <a:pt x="-172" y="23417"/>
                    <a:pt x="-172" y="15034"/>
                  </a:cubicBezTo>
                  <a:cubicBezTo>
                    <a:pt x="-172" y="6651"/>
                    <a:pt x="6623" y="-145"/>
                    <a:pt x="15006" y="-145"/>
                  </a:cubicBezTo>
                  <a:lnTo>
                    <a:pt x="444935" y="-144"/>
                  </a:lnTo>
                  <a:cubicBezTo>
                    <a:pt x="453317" y="-144"/>
                    <a:pt x="460113" y="6651"/>
                    <a:pt x="460113" y="15034"/>
                  </a:cubicBezTo>
                  <a:cubicBezTo>
                    <a:pt x="460113" y="23417"/>
                    <a:pt x="453317" y="30213"/>
                    <a:pt x="444935" y="30213"/>
                  </a:cubicBezTo>
                  <a:close/>
                </a:path>
              </a:pathLst>
            </a:custGeom>
            <a:solidFill>
              <a:schemeClr val="accent1"/>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E0D7C9B6-63E2-7534-1483-4CE0A15E19CF}"/>
                </a:ext>
              </a:extLst>
            </p:cNvPr>
            <p:cNvSpPr/>
            <p:nvPr/>
          </p:nvSpPr>
          <p:spPr>
            <a:xfrm>
              <a:off x="8430724" y="2460527"/>
              <a:ext cx="460268" cy="30356"/>
            </a:xfrm>
            <a:custGeom>
              <a:avLst/>
              <a:gdLst>
                <a:gd name="connsiteX0" fmla="*/ 445011 w 460268"/>
                <a:gd name="connsiteY0" fmla="*/ 30212 h 30356"/>
                <a:gd name="connsiteX1" fmla="*/ 15082 w 460268"/>
                <a:gd name="connsiteY1" fmla="*/ 30212 h 30356"/>
                <a:gd name="connsiteX2" fmla="*/ -172 w 460268"/>
                <a:gd name="connsiteY2" fmla="*/ 15110 h 30356"/>
                <a:gd name="connsiteX3" fmla="*/ 14930 w 460268"/>
                <a:gd name="connsiteY3" fmla="*/ -144 h 30356"/>
                <a:gd name="connsiteX4" fmla="*/ 15082 w 460268"/>
                <a:gd name="connsiteY4" fmla="*/ -144 h 30356"/>
                <a:gd name="connsiteX5" fmla="*/ 445011 w 460268"/>
                <a:gd name="connsiteY5" fmla="*/ -144 h 30356"/>
                <a:gd name="connsiteX6" fmla="*/ 460096 w 460268"/>
                <a:gd name="connsiteY6" fmla="*/ 15127 h 30356"/>
                <a:gd name="connsiteX7" fmla="*/ 445011 w 460268"/>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68" h="30356">
                  <a:moveTo>
                    <a:pt x="445011" y="30212"/>
                  </a:moveTo>
                  <a:lnTo>
                    <a:pt x="15082" y="30212"/>
                  </a:lnTo>
                  <a:cubicBezTo>
                    <a:pt x="6700" y="30253"/>
                    <a:pt x="-130" y="23492"/>
                    <a:pt x="-172" y="15110"/>
                  </a:cubicBezTo>
                  <a:cubicBezTo>
                    <a:pt x="-214" y="6727"/>
                    <a:pt x="6547" y="-103"/>
                    <a:pt x="14930" y="-144"/>
                  </a:cubicBezTo>
                  <a:cubicBezTo>
                    <a:pt x="14980" y="-145"/>
                    <a:pt x="15031" y="-145"/>
                    <a:pt x="15082" y="-144"/>
                  </a:cubicBezTo>
                  <a:lnTo>
                    <a:pt x="445011" y="-144"/>
                  </a:lnTo>
                  <a:cubicBezTo>
                    <a:pt x="453394" y="-93"/>
                    <a:pt x="460147" y="6744"/>
                    <a:pt x="460096" y="15127"/>
                  </a:cubicBezTo>
                  <a:cubicBezTo>
                    <a:pt x="460045" y="23437"/>
                    <a:pt x="453321" y="30161"/>
                    <a:pt x="445011" y="30212"/>
                  </a:cubicBezTo>
                  <a:close/>
                </a:path>
              </a:pathLst>
            </a:custGeom>
            <a:solidFill>
              <a:schemeClr val="accent1"/>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E0C89A5B-6365-95D1-68DE-B8003DB34074}"/>
                </a:ext>
              </a:extLst>
            </p:cNvPr>
            <p:cNvSpPr/>
            <p:nvPr/>
          </p:nvSpPr>
          <p:spPr>
            <a:xfrm>
              <a:off x="8430708" y="2568013"/>
              <a:ext cx="460285" cy="30356"/>
            </a:xfrm>
            <a:custGeom>
              <a:avLst/>
              <a:gdLst>
                <a:gd name="connsiteX0" fmla="*/ 445028 w 460285"/>
                <a:gd name="connsiteY0" fmla="*/ 30212 h 30356"/>
                <a:gd name="connsiteX1" fmla="*/ 15099 w 460285"/>
                <a:gd name="connsiteY1" fmla="*/ 30212 h 30356"/>
                <a:gd name="connsiteX2" fmla="*/ -172 w 460285"/>
                <a:gd name="connsiteY2" fmla="*/ 15127 h 30356"/>
                <a:gd name="connsiteX3" fmla="*/ 14913 w 460285"/>
                <a:gd name="connsiteY3" fmla="*/ -144 h 30356"/>
                <a:gd name="connsiteX4" fmla="*/ 15099 w 460285"/>
                <a:gd name="connsiteY4" fmla="*/ -144 h 30356"/>
                <a:gd name="connsiteX5" fmla="*/ 445028 w 460285"/>
                <a:gd name="connsiteY5" fmla="*/ -144 h 30356"/>
                <a:gd name="connsiteX6" fmla="*/ 460113 w 460285"/>
                <a:gd name="connsiteY6" fmla="*/ 15127 h 30356"/>
                <a:gd name="connsiteX7" fmla="*/ 445028 w 460285"/>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5028" y="30212"/>
                  </a:moveTo>
                  <a:lnTo>
                    <a:pt x="15099" y="30212"/>
                  </a:lnTo>
                  <a:cubicBezTo>
                    <a:pt x="6717" y="30263"/>
                    <a:pt x="-121" y="23509"/>
                    <a:pt x="-172" y="15127"/>
                  </a:cubicBezTo>
                  <a:cubicBezTo>
                    <a:pt x="-223" y="6744"/>
                    <a:pt x="6530" y="-93"/>
                    <a:pt x="14913" y="-144"/>
                  </a:cubicBezTo>
                  <a:cubicBezTo>
                    <a:pt x="14975" y="-145"/>
                    <a:pt x="15038" y="-145"/>
                    <a:pt x="15099" y="-144"/>
                  </a:cubicBezTo>
                  <a:lnTo>
                    <a:pt x="445028" y="-144"/>
                  </a:lnTo>
                  <a:cubicBezTo>
                    <a:pt x="453411" y="-93"/>
                    <a:pt x="460164" y="6744"/>
                    <a:pt x="460113" y="15127"/>
                  </a:cubicBezTo>
                  <a:cubicBezTo>
                    <a:pt x="460062" y="23437"/>
                    <a:pt x="453338" y="30161"/>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32615AB6-A505-1DED-6248-A99BDE4551E6}"/>
                </a:ext>
              </a:extLst>
            </p:cNvPr>
            <p:cNvSpPr/>
            <p:nvPr/>
          </p:nvSpPr>
          <p:spPr>
            <a:xfrm>
              <a:off x="8430708" y="2675499"/>
              <a:ext cx="460285" cy="30356"/>
            </a:xfrm>
            <a:custGeom>
              <a:avLst/>
              <a:gdLst>
                <a:gd name="connsiteX0" fmla="*/ 445028 w 460285"/>
                <a:gd name="connsiteY0" fmla="*/ 30212 h 30356"/>
                <a:gd name="connsiteX1" fmla="*/ 15099 w 460285"/>
                <a:gd name="connsiteY1" fmla="*/ 30212 h 30356"/>
                <a:gd name="connsiteX2" fmla="*/ -172 w 460285"/>
                <a:gd name="connsiteY2" fmla="*/ 15127 h 30356"/>
                <a:gd name="connsiteX3" fmla="*/ 14913 w 460285"/>
                <a:gd name="connsiteY3" fmla="*/ -144 h 30356"/>
                <a:gd name="connsiteX4" fmla="*/ 15099 w 460285"/>
                <a:gd name="connsiteY4" fmla="*/ -144 h 30356"/>
                <a:gd name="connsiteX5" fmla="*/ 445028 w 460285"/>
                <a:gd name="connsiteY5" fmla="*/ -144 h 30356"/>
                <a:gd name="connsiteX6" fmla="*/ 460113 w 460285"/>
                <a:gd name="connsiteY6" fmla="*/ 15127 h 30356"/>
                <a:gd name="connsiteX7" fmla="*/ 445028 w 460285"/>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5028" y="30212"/>
                  </a:moveTo>
                  <a:lnTo>
                    <a:pt x="15099" y="30212"/>
                  </a:lnTo>
                  <a:cubicBezTo>
                    <a:pt x="6717" y="30263"/>
                    <a:pt x="-121" y="23509"/>
                    <a:pt x="-172" y="15127"/>
                  </a:cubicBezTo>
                  <a:cubicBezTo>
                    <a:pt x="-223" y="6744"/>
                    <a:pt x="6530" y="-93"/>
                    <a:pt x="14913" y="-144"/>
                  </a:cubicBezTo>
                  <a:cubicBezTo>
                    <a:pt x="14975" y="-145"/>
                    <a:pt x="15038" y="-145"/>
                    <a:pt x="15099" y="-144"/>
                  </a:cubicBezTo>
                  <a:lnTo>
                    <a:pt x="445028" y="-144"/>
                  </a:lnTo>
                  <a:cubicBezTo>
                    <a:pt x="453411" y="-93"/>
                    <a:pt x="460164" y="6744"/>
                    <a:pt x="460113" y="15127"/>
                  </a:cubicBezTo>
                  <a:cubicBezTo>
                    <a:pt x="460062" y="23437"/>
                    <a:pt x="453338" y="30161"/>
                    <a:pt x="445028" y="30212"/>
                  </a:cubicBezTo>
                  <a:close/>
                </a:path>
              </a:pathLst>
            </a:custGeom>
            <a:solidFill>
              <a:schemeClr val="accent1"/>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32F10571-526B-A6A2-787C-D0177004BFC9}"/>
                </a:ext>
              </a:extLst>
            </p:cNvPr>
            <p:cNvSpPr/>
            <p:nvPr/>
          </p:nvSpPr>
          <p:spPr>
            <a:xfrm>
              <a:off x="4965545" y="978985"/>
              <a:ext cx="796165" cy="608074"/>
            </a:xfrm>
            <a:custGeom>
              <a:avLst/>
              <a:gdLst>
                <a:gd name="connsiteX0" fmla="*/ 728536 w 796165"/>
                <a:gd name="connsiteY0" fmla="*/ 607930 h 608074"/>
                <a:gd name="connsiteX1" fmla="*/ 67278 w 796165"/>
                <a:gd name="connsiteY1" fmla="*/ 607930 h 608074"/>
                <a:gd name="connsiteX2" fmla="*/ -172 w 796165"/>
                <a:gd name="connsiteY2" fmla="*/ 540480 h 608074"/>
                <a:gd name="connsiteX3" fmla="*/ -172 w 796165"/>
                <a:gd name="connsiteY3" fmla="*/ 67313 h 608074"/>
                <a:gd name="connsiteX4" fmla="*/ 67278 w 796165"/>
                <a:gd name="connsiteY4" fmla="*/ -145 h 608074"/>
                <a:gd name="connsiteX5" fmla="*/ 728536 w 796165"/>
                <a:gd name="connsiteY5" fmla="*/ -145 h 608074"/>
                <a:gd name="connsiteX6" fmla="*/ 795994 w 796165"/>
                <a:gd name="connsiteY6" fmla="*/ 67313 h 608074"/>
                <a:gd name="connsiteX7" fmla="*/ 795994 w 796165"/>
                <a:gd name="connsiteY7" fmla="*/ 540480 h 608074"/>
                <a:gd name="connsiteX8" fmla="*/ 728536 w 796165"/>
                <a:gd name="connsiteY8" fmla="*/ 607930 h 608074"/>
                <a:gd name="connsiteX9" fmla="*/ 67278 w 796165"/>
                <a:gd name="connsiteY9" fmla="*/ 30212 h 608074"/>
                <a:gd name="connsiteX10" fmla="*/ 30184 w 796165"/>
                <a:gd name="connsiteY10" fmla="*/ 67313 h 608074"/>
                <a:gd name="connsiteX11" fmla="*/ 30185 w 796165"/>
                <a:gd name="connsiteY11" fmla="*/ 540480 h 608074"/>
                <a:gd name="connsiteX12" fmla="*/ 67278 w 796165"/>
                <a:gd name="connsiteY12" fmla="*/ 577573 h 608074"/>
                <a:gd name="connsiteX13" fmla="*/ 728536 w 796165"/>
                <a:gd name="connsiteY13" fmla="*/ 577573 h 608074"/>
                <a:gd name="connsiteX14" fmla="*/ 765637 w 796165"/>
                <a:gd name="connsiteY14" fmla="*/ 540480 h 608074"/>
                <a:gd name="connsiteX15" fmla="*/ 765637 w 796165"/>
                <a:gd name="connsiteY15" fmla="*/ 67313 h 608074"/>
                <a:gd name="connsiteX16" fmla="*/ 728536 w 796165"/>
                <a:gd name="connsiteY16" fmla="*/ 30212 h 60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165" h="608074">
                  <a:moveTo>
                    <a:pt x="728536" y="607930"/>
                  </a:moveTo>
                  <a:lnTo>
                    <a:pt x="67278" y="607930"/>
                  </a:lnTo>
                  <a:cubicBezTo>
                    <a:pt x="30044" y="607886"/>
                    <a:pt x="-128" y="577713"/>
                    <a:pt x="-172" y="540480"/>
                  </a:cubicBezTo>
                  <a:lnTo>
                    <a:pt x="-172" y="67313"/>
                  </a:lnTo>
                  <a:cubicBezTo>
                    <a:pt x="-132" y="30077"/>
                    <a:pt x="30042" y="-100"/>
                    <a:pt x="67278" y="-145"/>
                  </a:cubicBezTo>
                  <a:lnTo>
                    <a:pt x="728536" y="-145"/>
                  </a:lnTo>
                  <a:cubicBezTo>
                    <a:pt x="765775" y="-103"/>
                    <a:pt x="795952" y="30074"/>
                    <a:pt x="795994" y="67313"/>
                  </a:cubicBezTo>
                  <a:lnTo>
                    <a:pt x="795994" y="540480"/>
                  </a:lnTo>
                  <a:cubicBezTo>
                    <a:pt x="795949" y="577716"/>
                    <a:pt x="765772" y="607889"/>
                    <a:pt x="728536" y="607930"/>
                  </a:cubicBezTo>
                  <a:close/>
                  <a:moveTo>
                    <a:pt x="67278" y="30212"/>
                  </a:moveTo>
                  <a:cubicBezTo>
                    <a:pt x="46799" y="30237"/>
                    <a:pt x="30206" y="46834"/>
                    <a:pt x="30184" y="67313"/>
                  </a:cubicBezTo>
                  <a:lnTo>
                    <a:pt x="30185" y="540480"/>
                  </a:lnTo>
                  <a:cubicBezTo>
                    <a:pt x="30206" y="560957"/>
                    <a:pt x="46801" y="577551"/>
                    <a:pt x="67278" y="577573"/>
                  </a:cubicBezTo>
                  <a:lnTo>
                    <a:pt x="728536" y="577573"/>
                  </a:lnTo>
                  <a:cubicBezTo>
                    <a:pt x="749014" y="577552"/>
                    <a:pt x="765612" y="560958"/>
                    <a:pt x="765637" y="540480"/>
                  </a:cubicBezTo>
                  <a:lnTo>
                    <a:pt x="765637" y="67313"/>
                  </a:lnTo>
                  <a:cubicBezTo>
                    <a:pt x="765612" y="46833"/>
                    <a:pt x="749016" y="30237"/>
                    <a:pt x="728536" y="30212"/>
                  </a:cubicBezTo>
                  <a:close/>
                </a:path>
              </a:pathLst>
            </a:custGeom>
            <a:solidFill>
              <a:srgbClr val="E6E6E6"/>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A7305F4C-0EA7-A921-D68B-F392DF1C90EF}"/>
                </a:ext>
              </a:extLst>
            </p:cNvPr>
            <p:cNvSpPr/>
            <p:nvPr/>
          </p:nvSpPr>
          <p:spPr>
            <a:xfrm>
              <a:off x="5133579" y="1160361"/>
              <a:ext cx="460285" cy="30356"/>
            </a:xfrm>
            <a:custGeom>
              <a:avLst/>
              <a:gdLst>
                <a:gd name="connsiteX0" fmla="*/ 444842 w 460285"/>
                <a:gd name="connsiteY0" fmla="*/ 30212 h 30356"/>
                <a:gd name="connsiteX1" fmla="*/ 14913 w 460285"/>
                <a:gd name="connsiteY1" fmla="*/ 30212 h 30356"/>
                <a:gd name="connsiteX2" fmla="*/ -172 w 460285"/>
                <a:gd name="connsiteY2" fmla="*/ 14941 h 30356"/>
                <a:gd name="connsiteX3" fmla="*/ 14913 w 460285"/>
                <a:gd name="connsiteY3" fmla="*/ -144 h 30356"/>
                <a:gd name="connsiteX4" fmla="*/ 444842 w 460285"/>
                <a:gd name="connsiteY4" fmla="*/ -144 h 30356"/>
                <a:gd name="connsiteX5" fmla="*/ 460113 w 460285"/>
                <a:gd name="connsiteY5" fmla="*/ 14941 h 30356"/>
                <a:gd name="connsiteX6" fmla="*/ 445028 w 460285"/>
                <a:gd name="connsiteY6" fmla="*/ 30212 h 30356"/>
                <a:gd name="connsiteX7" fmla="*/ 444842 w 460285"/>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4842" y="30212"/>
                  </a:moveTo>
                  <a:lnTo>
                    <a:pt x="14913" y="30212"/>
                  </a:lnTo>
                  <a:cubicBezTo>
                    <a:pt x="6530" y="30160"/>
                    <a:pt x="-223" y="23323"/>
                    <a:pt x="-172" y="14941"/>
                  </a:cubicBezTo>
                  <a:cubicBezTo>
                    <a:pt x="-121" y="6631"/>
                    <a:pt x="6603" y="-93"/>
                    <a:pt x="14913" y="-144"/>
                  </a:cubicBezTo>
                  <a:lnTo>
                    <a:pt x="444842" y="-144"/>
                  </a:lnTo>
                  <a:cubicBezTo>
                    <a:pt x="453225" y="-196"/>
                    <a:pt x="460062" y="6558"/>
                    <a:pt x="460113" y="14941"/>
                  </a:cubicBezTo>
                  <a:cubicBezTo>
                    <a:pt x="460165" y="23323"/>
                    <a:pt x="453411" y="30161"/>
                    <a:pt x="445028" y="30212"/>
                  </a:cubicBezTo>
                  <a:cubicBezTo>
                    <a:pt x="444966" y="30212"/>
                    <a:pt x="444904" y="30212"/>
                    <a:pt x="444842" y="30212"/>
                  </a:cubicBezTo>
                  <a:close/>
                </a:path>
              </a:pathLst>
            </a:custGeom>
            <a:solidFill>
              <a:schemeClr val="accent1"/>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409B86BA-B622-AC4D-E12A-4F0C870104C2}"/>
                </a:ext>
              </a:extLst>
            </p:cNvPr>
            <p:cNvSpPr/>
            <p:nvPr/>
          </p:nvSpPr>
          <p:spPr>
            <a:xfrm>
              <a:off x="5133579" y="1267847"/>
              <a:ext cx="460285" cy="30356"/>
            </a:xfrm>
            <a:custGeom>
              <a:avLst/>
              <a:gdLst>
                <a:gd name="connsiteX0" fmla="*/ 444842 w 460285"/>
                <a:gd name="connsiteY0" fmla="*/ 30212 h 30356"/>
                <a:gd name="connsiteX1" fmla="*/ 14913 w 460285"/>
                <a:gd name="connsiteY1" fmla="*/ 30212 h 30356"/>
                <a:gd name="connsiteX2" fmla="*/ -172 w 460285"/>
                <a:gd name="connsiteY2" fmla="*/ 14941 h 30356"/>
                <a:gd name="connsiteX3" fmla="*/ 14913 w 460285"/>
                <a:gd name="connsiteY3" fmla="*/ -144 h 30356"/>
                <a:gd name="connsiteX4" fmla="*/ 444842 w 460285"/>
                <a:gd name="connsiteY4" fmla="*/ -144 h 30356"/>
                <a:gd name="connsiteX5" fmla="*/ 460113 w 460285"/>
                <a:gd name="connsiteY5" fmla="*/ 14941 h 30356"/>
                <a:gd name="connsiteX6" fmla="*/ 445028 w 460285"/>
                <a:gd name="connsiteY6" fmla="*/ 30212 h 30356"/>
                <a:gd name="connsiteX7" fmla="*/ 444842 w 460285"/>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4842" y="30212"/>
                  </a:moveTo>
                  <a:lnTo>
                    <a:pt x="14913" y="30212"/>
                  </a:lnTo>
                  <a:cubicBezTo>
                    <a:pt x="6530" y="30160"/>
                    <a:pt x="-223" y="23323"/>
                    <a:pt x="-172" y="14941"/>
                  </a:cubicBezTo>
                  <a:cubicBezTo>
                    <a:pt x="-121" y="6631"/>
                    <a:pt x="6603" y="-93"/>
                    <a:pt x="14913" y="-144"/>
                  </a:cubicBezTo>
                  <a:lnTo>
                    <a:pt x="444842" y="-144"/>
                  </a:lnTo>
                  <a:cubicBezTo>
                    <a:pt x="453225" y="-196"/>
                    <a:pt x="460062" y="6558"/>
                    <a:pt x="460113" y="14941"/>
                  </a:cubicBezTo>
                  <a:cubicBezTo>
                    <a:pt x="460165" y="23323"/>
                    <a:pt x="453411" y="30161"/>
                    <a:pt x="445028" y="30212"/>
                  </a:cubicBezTo>
                  <a:cubicBezTo>
                    <a:pt x="444966" y="30212"/>
                    <a:pt x="444904" y="30212"/>
                    <a:pt x="444842" y="30212"/>
                  </a:cubicBezTo>
                  <a:close/>
                </a:path>
              </a:pathLst>
            </a:custGeom>
            <a:solidFill>
              <a:schemeClr val="accent1"/>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BCFAAFF2-3EDD-1B7A-C1C6-244E72146C18}"/>
                </a:ext>
              </a:extLst>
            </p:cNvPr>
            <p:cNvSpPr/>
            <p:nvPr/>
          </p:nvSpPr>
          <p:spPr>
            <a:xfrm>
              <a:off x="5133579" y="1375326"/>
              <a:ext cx="460285" cy="30356"/>
            </a:xfrm>
            <a:custGeom>
              <a:avLst/>
              <a:gdLst>
                <a:gd name="connsiteX0" fmla="*/ 444842 w 460285"/>
                <a:gd name="connsiteY0" fmla="*/ 30212 h 30356"/>
                <a:gd name="connsiteX1" fmla="*/ 14913 w 460285"/>
                <a:gd name="connsiteY1" fmla="*/ 30212 h 30356"/>
                <a:gd name="connsiteX2" fmla="*/ -172 w 460285"/>
                <a:gd name="connsiteY2" fmla="*/ 14941 h 30356"/>
                <a:gd name="connsiteX3" fmla="*/ 14913 w 460285"/>
                <a:gd name="connsiteY3" fmla="*/ -144 h 30356"/>
                <a:gd name="connsiteX4" fmla="*/ 444842 w 460285"/>
                <a:gd name="connsiteY4" fmla="*/ -144 h 30356"/>
                <a:gd name="connsiteX5" fmla="*/ 460113 w 460285"/>
                <a:gd name="connsiteY5" fmla="*/ 14941 h 30356"/>
                <a:gd name="connsiteX6" fmla="*/ 445028 w 460285"/>
                <a:gd name="connsiteY6" fmla="*/ 30212 h 30356"/>
                <a:gd name="connsiteX7" fmla="*/ 444842 w 460285"/>
                <a:gd name="connsiteY7" fmla="*/ 30212 h 3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0285" h="30356">
                  <a:moveTo>
                    <a:pt x="444842" y="30212"/>
                  </a:moveTo>
                  <a:lnTo>
                    <a:pt x="14913" y="30212"/>
                  </a:lnTo>
                  <a:cubicBezTo>
                    <a:pt x="6530" y="30160"/>
                    <a:pt x="-223" y="23323"/>
                    <a:pt x="-172" y="14941"/>
                  </a:cubicBezTo>
                  <a:cubicBezTo>
                    <a:pt x="-121" y="6631"/>
                    <a:pt x="6603" y="-93"/>
                    <a:pt x="14913" y="-144"/>
                  </a:cubicBezTo>
                  <a:lnTo>
                    <a:pt x="444842" y="-144"/>
                  </a:lnTo>
                  <a:cubicBezTo>
                    <a:pt x="453225" y="-196"/>
                    <a:pt x="460062" y="6558"/>
                    <a:pt x="460113" y="14941"/>
                  </a:cubicBezTo>
                  <a:cubicBezTo>
                    <a:pt x="460165" y="23323"/>
                    <a:pt x="453411" y="30161"/>
                    <a:pt x="445028" y="30212"/>
                  </a:cubicBezTo>
                  <a:cubicBezTo>
                    <a:pt x="444966" y="30212"/>
                    <a:pt x="444904" y="30212"/>
                    <a:pt x="444842" y="30212"/>
                  </a:cubicBezTo>
                  <a:close/>
                </a:path>
              </a:pathLst>
            </a:custGeom>
            <a:solidFill>
              <a:schemeClr val="accent1"/>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1E5CC8E0-F44F-625C-1538-D485C51EAAFD}"/>
                </a:ext>
              </a:extLst>
            </p:cNvPr>
            <p:cNvSpPr/>
            <p:nvPr/>
          </p:nvSpPr>
          <p:spPr>
            <a:xfrm>
              <a:off x="7204663" y="1078399"/>
              <a:ext cx="901785" cy="773525"/>
            </a:xfrm>
            <a:custGeom>
              <a:avLst/>
              <a:gdLst>
                <a:gd name="connsiteX0" fmla="*/ 683581 w 901785"/>
                <a:gd name="connsiteY0" fmla="*/ 770712 h 773525"/>
                <a:gd name="connsiteX1" fmla="*/ 48490 w 901785"/>
                <a:gd name="connsiteY1" fmla="*/ 586535 h 773525"/>
                <a:gd name="connsiteX2" fmla="*/ 2495 w 901785"/>
                <a:gd name="connsiteY2" fmla="*/ 502967 h 773525"/>
                <a:gd name="connsiteX3" fmla="*/ 134284 w 901785"/>
                <a:gd name="connsiteY3" fmla="*/ 48524 h 773525"/>
                <a:gd name="connsiteX4" fmla="*/ 217854 w 901785"/>
                <a:gd name="connsiteY4" fmla="*/ 2522 h 773525"/>
                <a:gd name="connsiteX5" fmla="*/ 852945 w 901785"/>
                <a:gd name="connsiteY5" fmla="*/ 186699 h 773525"/>
                <a:gd name="connsiteX6" fmla="*/ 898944 w 901785"/>
                <a:gd name="connsiteY6" fmla="*/ 270276 h 773525"/>
                <a:gd name="connsiteX7" fmla="*/ 767156 w 901785"/>
                <a:gd name="connsiteY7" fmla="*/ 724719 h 773525"/>
                <a:gd name="connsiteX8" fmla="*/ 683581 w 901785"/>
                <a:gd name="connsiteY8" fmla="*/ 770712 h 773525"/>
                <a:gd name="connsiteX9" fmla="*/ 209398 w 901785"/>
                <a:gd name="connsiteY9" fmla="*/ 31678 h 773525"/>
                <a:gd name="connsiteX10" fmla="*/ 163439 w 901785"/>
                <a:gd name="connsiteY10" fmla="*/ 56979 h 773525"/>
                <a:gd name="connsiteX11" fmla="*/ 31651 w 901785"/>
                <a:gd name="connsiteY11" fmla="*/ 511422 h 773525"/>
                <a:gd name="connsiteX12" fmla="*/ 56945 w 901785"/>
                <a:gd name="connsiteY12" fmla="*/ 557379 h 773525"/>
                <a:gd name="connsiteX13" fmla="*/ 692036 w 901785"/>
                <a:gd name="connsiteY13" fmla="*/ 741556 h 773525"/>
                <a:gd name="connsiteX14" fmla="*/ 738001 w 901785"/>
                <a:gd name="connsiteY14" fmla="*/ 716264 h 773525"/>
                <a:gd name="connsiteX15" fmla="*/ 869790 w 901785"/>
                <a:gd name="connsiteY15" fmla="*/ 261821 h 773525"/>
                <a:gd name="connsiteX16" fmla="*/ 844491 w 901785"/>
                <a:gd name="connsiteY16" fmla="*/ 215855 h 77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1785" h="773525">
                  <a:moveTo>
                    <a:pt x="683581" y="770712"/>
                  </a:moveTo>
                  <a:lnTo>
                    <a:pt x="48490" y="586535"/>
                  </a:lnTo>
                  <a:cubicBezTo>
                    <a:pt x="12742" y="576122"/>
                    <a:pt x="-7834" y="538740"/>
                    <a:pt x="2495" y="502967"/>
                  </a:cubicBezTo>
                  <a:lnTo>
                    <a:pt x="134284" y="48524"/>
                  </a:lnTo>
                  <a:cubicBezTo>
                    <a:pt x="144694" y="12773"/>
                    <a:pt x="182079" y="-7806"/>
                    <a:pt x="217854" y="2522"/>
                  </a:cubicBezTo>
                  <a:lnTo>
                    <a:pt x="852945" y="186699"/>
                  </a:lnTo>
                  <a:cubicBezTo>
                    <a:pt x="888698" y="197111"/>
                    <a:pt x="909277" y="234500"/>
                    <a:pt x="898944" y="270276"/>
                  </a:cubicBezTo>
                  <a:lnTo>
                    <a:pt x="767156" y="724719"/>
                  </a:lnTo>
                  <a:cubicBezTo>
                    <a:pt x="756742" y="760469"/>
                    <a:pt x="719355" y="781044"/>
                    <a:pt x="683581" y="770712"/>
                  </a:cubicBezTo>
                  <a:close/>
                  <a:moveTo>
                    <a:pt x="209398" y="31678"/>
                  </a:moveTo>
                  <a:cubicBezTo>
                    <a:pt x="189723" y="25998"/>
                    <a:pt x="169164" y="37317"/>
                    <a:pt x="163439" y="56979"/>
                  </a:cubicBezTo>
                  <a:lnTo>
                    <a:pt x="31651" y="511422"/>
                  </a:lnTo>
                  <a:cubicBezTo>
                    <a:pt x="25968" y="531095"/>
                    <a:pt x="37284" y="551655"/>
                    <a:pt x="56945" y="557379"/>
                  </a:cubicBezTo>
                  <a:lnTo>
                    <a:pt x="692036" y="741556"/>
                  </a:lnTo>
                  <a:cubicBezTo>
                    <a:pt x="711711" y="747239"/>
                    <a:pt x="732272" y="735925"/>
                    <a:pt x="738001" y="716264"/>
                  </a:cubicBezTo>
                  <a:lnTo>
                    <a:pt x="869790" y="261821"/>
                  </a:lnTo>
                  <a:cubicBezTo>
                    <a:pt x="875470" y="242145"/>
                    <a:pt x="864153" y="221583"/>
                    <a:pt x="844491" y="215855"/>
                  </a:cubicBezTo>
                  <a:close/>
                </a:path>
              </a:pathLst>
            </a:custGeom>
            <a:solidFill>
              <a:srgbClr val="E6E6E6"/>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0E2139B5-B670-BDCA-EDCD-800546CA486E}"/>
                </a:ext>
              </a:extLst>
            </p:cNvPr>
            <p:cNvSpPr/>
            <p:nvPr/>
          </p:nvSpPr>
          <p:spPr>
            <a:xfrm>
              <a:off x="7463881" y="1286886"/>
              <a:ext cx="443251" cy="150102"/>
            </a:xfrm>
            <a:custGeom>
              <a:avLst/>
              <a:gdLst>
                <a:gd name="connsiteX0" fmla="*/ 423670 w 443251"/>
                <a:gd name="connsiteY0" fmla="*/ 149353 h 150102"/>
                <a:gd name="connsiteX1" fmla="*/ 10754 w 443251"/>
                <a:gd name="connsiteY1" fmla="*/ 29607 h 150102"/>
                <a:gd name="connsiteX2" fmla="*/ 441 w 443251"/>
                <a:gd name="connsiteY2" fmla="*/ 10781 h 150102"/>
                <a:gd name="connsiteX3" fmla="*/ 19209 w 443251"/>
                <a:gd name="connsiteY3" fmla="*/ 452 h 150102"/>
                <a:gd name="connsiteX4" fmla="*/ 432125 w 443251"/>
                <a:gd name="connsiteY4" fmla="*/ 120198 h 150102"/>
                <a:gd name="connsiteX5" fmla="*/ 442475 w 443251"/>
                <a:gd name="connsiteY5" fmla="*/ 139003 h 150102"/>
                <a:gd name="connsiteX6" fmla="*/ 423670 w 443251"/>
                <a:gd name="connsiteY6" fmla="*/ 149353 h 15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251" h="150102">
                  <a:moveTo>
                    <a:pt x="423670" y="149353"/>
                  </a:moveTo>
                  <a:lnTo>
                    <a:pt x="10754" y="29607"/>
                  </a:lnTo>
                  <a:cubicBezTo>
                    <a:pt x="2707" y="27256"/>
                    <a:pt x="-1910" y="18828"/>
                    <a:pt x="441" y="10781"/>
                  </a:cubicBezTo>
                  <a:cubicBezTo>
                    <a:pt x="2785" y="2757"/>
                    <a:pt x="11176" y="-1861"/>
                    <a:pt x="19209" y="452"/>
                  </a:cubicBezTo>
                  <a:lnTo>
                    <a:pt x="432125" y="120198"/>
                  </a:lnTo>
                  <a:cubicBezTo>
                    <a:pt x="440176" y="122532"/>
                    <a:pt x="444810" y="130952"/>
                    <a:pt x="442475" y="139003"/>
                  </a:cubicBezTo>
                  <a:cubicBezTo>
                    <a:pt x="440140" y="147054"/>
                    <a:pt x="431721" y="151688"/>
                    <a:pt x="423670" y="149353"/>
                  </a:cubicBezTo>
                  <a:close/>
                </a:path>
              </a:pathLst>
            </a:custGeom>
            <a:solidFill>
              <a:schemeClr val="accent1"/>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4BA04302-5B38-CFBD-F763-D4F8FD49DF17}"/>
                </a:ext>
              </a:extLst>
            </p:cNvPr>
            <p:cNvSpPr/>
            <p:nvPr/>
          </p:nvSpPr>
          <p:spPr>
            <a:xfrm>
              <a:off x="7433915" y="1390110"/>
              <a:ext cx="443252" cy="150102"/>
            </a:xfrm>
            <a:custGeom>
              <a:avLst/>
              <a:gdLst>
                <a:gd name="connsiteX0" fmla="*/ 423699 w 443252"/>
                <a:gd name="connsiteY0" fmla="*/ 149361 h 150102"/>
                <a:gd name="connsiteX1" fmla="*/ 10782 w 443252"/>
                <a:gd name="connsiteY1" fmla="*/ 29615 h 150102"/>
                <a:gd name="connsiteX2" fmla="*/ 432 w 443252"/>
                <a:gd name="connsiteY2" fmla="*/ 10810 h 150102"/>
                <a:gd name="connsiteX3" fmla="*/ 19238 w 443252"/>
                <a:gd name="connsiteY3" fmla="*/ 460 h 150102"/>
                <a:gd name="connsiteX4" fmla="*/ 432154 w 443252"/>
                <a:gd name="connsiteY4" fmla="*/ 120206 h 150102"/>
                <a:gd name="connsiteX5" fmla="*/ 442467 w 443252"/>
                <a:gd name="connsiteY5" fmla="*/ 139032 h 150102"/>
                <a:gd name="connsiteX6" fmla="*/ 423699 w 443252"/>
                <a:gd name="connsiteY6" fmla="*/ 149361 h 15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252" h="150102">
                  <a:moveTo>
                    <a:pt x="423699" y="149361"/>
                  </a:moveTo>
                  <a:lnTo>
                    <a:pt x="10782" y="29615"/>
                  </a:lnTo>
                  <a:cubicBezTo>
                    <a:pt x="2731" y="27281"/>
                    <a:pt x="-1902" y="18861"/>
                    <a:pt x="432" y="10810"/>
                  </a:cubicBezTo>
                  <a:cubicBezTo>
                    <a:pt x="2767" y="2759"/>
                    <a:pt x="11186" y="-1875"/>
                    <a:pt x="19238" y="460"/>
                  </a:cubicBezTo>
                  <a:lnTo>
                    <a:pt x="432154" y="120206"/>
                  </a:lnTo>
                  <a:cubicBezTo>
                    <a:pt x="440201" y="122557"/>
                    <a:pt x="444818" y="130985"/>
                    <a:pt x="442467" y="139032"/>
                  </a:cubicBezTo>
                  <a:cubicBezTo>
                    <a:pt x="440123" y="147056"/>
                    <a:pt x="431732" y="151674"/>
                    <a:pt x="423699" y="149361"/>
                  </a:cubicBezTo>
                  <a:close/>
                </a:path>
              </a:pathLst>
            </a:custGeom>
            <a:solidFill>
              <a:schemeClr val="accent1"/>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84537606-3929-3108-7D67-068ABBC72257}"/>
                </a:ext>
              </a:extLst>
            </p:cNvPr>
            <p:cNvSpPr/>
            <p:nvPr/>
          </p:nvSpPr>
          <p:spPr>
            <a:xfrm>
              <a:off x="7404008" y="1493344"/>
              <a:ext cx="443252" cy="150102"/>
            </a:xfrm>
            <a:custGeom>
              <a:avLst/>
              <a:gdLst>
                <a:gd name="connsiteX0" fmla="*/ 423670 w 443252"/>
                <a:gd name="connsiteY0" fmla="*/ 149353 h 150102"/>
                <a:gd name="connsiteX1" fmla="*/ 10754 w 443252"/>
                <a:gd name="connsiteY1" fmla="*/ 29607 h 150102"/>
                <a:gd name="connsiteX2" fmla="*/ 441 w 443252"/>
                <a:gd name="connsiteY2" fmla="*/ 10781 h 150102"/>
                <a:gd name="connsiteX3" fmla="*/ 19209 w 443252"/>
                <a:gd name="connsiteY3" fmla="*/ 452 h 150102"/>
                <a:gd name="connsiteX4" fmla="*/ 432126 w 443252"/>
                <a:gd name="connsiteY4" fmla="*/ 120198 h 150102"/>
                <a:gd name="connsiteX5" fmla="*/ 442475 w 443252"/>
                <a:gd name="connsiteY5" fmla="*/ 139003 h 150102"/>
                <a:gd name="connsiteX6" fmla="*/ 423670 w 443252"/>
                <a:gd name="connsiteY6" fmla="*/ 149353 h 15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252" h="150102">
                  <a:moveTo>
                    <a:pt x="423670" y="149353"/>
                  </a:moveTo>
                  <a:lnTo>
                    <a:pt x="10754" y="29607"/>
                  </a:lnTo>
                  <a:cubicBezTo>
                    <a:pt x="2707" y="27256"/>
                    <a:pt x="-1910" y="18828"/>
                    <a:pt x="441" y="10781"/>
                  </a:cubicBezTo>
                  <a:cubicBezTo>
                    <a:pt x="2785" y="2757"/>
                    <a:pt x="11176" y="-1861"/>
                    <a:pt x="19209" y="452"/>
                  </a:cubicBezTo>
                  <a:lnTo>
                    <a:pt x="432126" y="120198"/>
                  </a:lnTo>
                  <a:cubicBezTo>
                    <a:pt x="440177" y="122532"/>
                    <a:pt x="444810" y="130952"/>
                    <a:pt x="442475" y="139003"/>
                  </a:cubicBezTo>
                  <a:cubicBezTo>
                    <a:pt x="440141" y="147054"/>
                    <a:pt x="431721" y="151688"/>
                    <a:pt x="423670" y="149353"/>
                  </a:cubicBezTo>
                  <a:close/>
                </a:path>
              </a:pathLst>
            </a:custGeom>
            <a:solidFill>
              <a:schemeClr val="accent1"/>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6345AE24-8C16-5287-A04D-FCBD1BC85C09}"/>
                </a:ext>
              </a:extLst>
            </p:cNvPr>
            <p:cNvSpPr/>
            <p:nvPr/>
          </p:nvSpPr>
          <p:spPr>
            <a:xfrm>
              <a:off x="8151503" y="6074880"/>
              <a:ext cx="1083173" cy="477316"/>
            </a:xfrm>
            <a:custGeom>
              <a:avLst/>
              <a:gdLst>
                <a:gd name="connsiteX0" fmla="*/ 1083174 w 1083173"/>
                <a:gd name="connsiteY0" fmla="*/ 477317 h 477316"/>
                <a:gd name="connsiteX1" fmla="*/ 0 w 1083173"/>
                <a:gd name="connsiteY1" fmla="*/ 477317 h 477316"/>
                <a:gd name="connsiteX2" fmla="*/ 36719 w 1083173"/>
                <a:gd name="connsiteY2" fmla="*/ 0 h 477316"/>
                <a:gd name="connsiteX3" fmla="*/ 1046454 w 1083173"/>
                <a:gd name="connsiteY3" fmla="*/ 0 h 477316"/>
                <a:gd name="connsiteX4" fmla="*/ 1083174 w 1083173"/>
                <a:gd name="connsiteY4" fmla="*/ 477317 h 47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173" h="477316">
                  <a:moveTo>
                    <a:pt x="1083174" y="477317"/>
                  </a:moveTo>
                  <a:lnTo>
                    <a:pt x="0" y="477317"/>
                  </a:lnTo>
                  <a:lnTo>
                    <a:pt x="36719" y="0"/>
                  </a:lnTo>
                  <a:lnTo>
                    <a:pt x="1046454" y="0"/>
                  </a:lnTo>
                  <a:lnTo>
                    <a:pt x="1083174" y="477317"/>
                  </a:lnTo>
                  <a:close/>
                </a:path>
              </a:pathLst>
            </a:custGeom>
            <a:solidFill>
              <a:srgbClr val="E6E6E6"/>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3F0F54B-C258-636F-315A-3904300CA0FF}"/>
                </a:ext>
              </a:extLst>
            </p:cNvPr>
            <p:cNvSpPr/>
            <p:nvPr/>
          </p:nvSpPr>
          <p:spPr>
            <a:xfrm>
              <a:off x="8096428" y="6497126"/>
              <a:ext cx="1211679" cy="110152"/>
            </a:xfrm>
            <a:custGeom>
              <a:avLst/>
              <a:gdLst>
                <a:gd name="connsiteX0" fmla="*/ 0 w 1211679"/>
                <a:gd name="connsiteY0" fmla="*/ 0 h 110152"/>
                <a:gd name="connsiteX1" fmla="*/ 1211680 w 1211679"/>
                <a:gd name="connsiteY1" fmla="*/ 0 h 110152"/>
                <a:gd name="connsiteX2" fmla="*/ 1211680 w 1211679"/>
                <a:gd name="connsiteY2" fmla="*/ 110153 h 110152"/>
                <a:gd name="connsiteX3" fmla="*/ 0 w 1211679"/>
                <a:gd name="connsiteY3" fmla="*/ 110153 h 110152"/>
              </a:gdLst>
              <a:ahLst/>
              <a:cxnLst>
                <a:cxn ang="0">
                  <a:pos x="connsiteX0" y="connsiteY0"/>
                </a:cxn>
                <a:cxn ang="0">
                  <a:pos x="connsiteX1" y="connsiteY1"/>
                </a:cxn>
                <a:cxn ang="0">
                  <a:pos x="connsiteX2" y="connsiteY2"/>
                </a:cxn>
                <a:cxn ang="0">
                  <a:pos x="connsiteX3" y="connsiteY3"/>
                </a:cxn>
              </a:cxnLst>
              <a:rect l="l" t="t" r="r" b="b"/>
              <a:pathLst>
                <a:path w="1211679" h="110152">
                  <a:moveTo>
                    <a:pt x="0" y="0"/>
                  </a:moveTo>
                  <a:lnTo>
                    <a:pt x="1211680" y="0"/>
                  </a:lnTo>
                  <a:lnTo>
                    <a:pt x="1211680" y="110153"/>
                  </a:lnTo>
                  <a:lnTo>
                    <a:pt x="0" y="110153"/>
                  </a:lnTo>
                  <a:close/>
                </a:path>
              </a:pathLst>
            </a:custGeom>
            <a:solidFill>
              <a:srgbClr val="E6E6E6"/>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55F81E6-1BE5-A550-4829-073E089D8675}"/>
                </a:ext>
              </a:extLst>
            </p:cNvPr>
            <p:cNvSpPr/>
            <p:nvPr/>
          </p:nvSpPr>
          <p:spPr>
            <a:xfrm>
              <a:off x="6517573" y="2999779"/>
              <a:ext cx="4360209" cy="2634484"/>
            </a:xfrm>
            <a:custGeom>
              <a:avLst/>
              <a:gdLst>
                <a:gd name="connsiteX0" fmla="*/ 4249885 w 4360209"/>
                <a:gd name="connsiteY0" fmla="*/ -145 h 2634484"/>
                <a:gd name="connsiteX1" fmla="*/ 109980 w 4360209"/>
                <a:gd name="connsiteY1" fmla="*/ -145 h 2634484"/>
                <a:gd name="connsiteX2" fmla="*/ -172 w 4360209"/>
                <a:gd name="connsiteY2" fmla="*/ 110008 h 2634484"/>
                <a:gd name="connsiteX3" fmla="*/ -172 w 4360209"/>
                <a:gd name="connsiteY3" fmla="*/ 110008 h 2634484"/>
                <a:gd name="connsiteX4" fmla="*/ -172 w 4360209"/>
                <a:gd name="connsiteY4" fmla="*/ 2634340 h 2634484"/>
                <a:gd name="connsiteX5" fmla="*/ 4360037 w 4360209"/>
                <a:gd name="connsiteY5" fmla="*/ 2634340 h 2634484"/>
                <a:gd name="connsiteX6" fmla="*/ 4360037 w 4360209"/>
                <a:gd name="connsiteY6" fmla="*/ 110008 h 2634484"/>
                <a:gd name="connsiteX7" fmla="*/ 4249885 w 4360209"/>
                <a:gd name="connsiteY7" fmla="*/ -145 h 2634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0209" h="2634484">
                  <a:moveTo>
                    <a:pt x="4249885" y="-145"/>
                  </a:moveTo>
                  <a:lnTo>
                    <a:pt x="109980" y="-145"/>
                  </a:lnTo>
                  <a:cubicBezTo>
                    <a:pt x="49145" y="-145"/>
                    <a:pt x="-172" y="49172"/>
                    <a:pt x="-172" y="110008"/>
                  </a:cubicBezTo>
                  <a:lnTo>
                    <a:pt x="-172" y="110008"/>
                  </a:lnTo>
                  <a:lnTo>
                    <a:pt x="-172" y="2634340"/>
                  </a:lnTo>
                  <a:lnTo>
                    <a:pt x="4360037" y="2634340"/>
                  </a:lnTo>
                  <a:lnTo>
                    <a:pt x="4360037" y="110008"/>
                  </a:lnTo>
                  <a:cubicBezTo>
                    <a:pt x="4360037" y="49172"/>
                    <a:pt x="4310720" y="-145"/>
                    <a:pt x="4249885" y="-145"/>
                  </a:cubicBezTo>
                  <a:close/>
                </a:path>
              </a:pathLst>
            </a:custGeom>
            <a:solidFill>
              <a:srgbClr val="3F3D56"/>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2493F5AC-6514-4E79-AEFC-C6895AE7A5E1}"/>
                </a:ext>
              </a:extLst>
            </p:cNvPr>
            <p:cNvSpPr/>
            <p:nvPr/>
          </p:nvSpPr>
          <p:spPr>
            <a:xfrm>
              <a:off x="6517573" y="5634264"/>
              <a:ext cx="4360209" cy="523225"/>
            </a:xfrm>
            <a:custGeom>
              <a:avLst/>
              <a:gdLst>
                <a:gd name="connsiteX0" fmla="*/ -172 w 4360209"/>
                <a:gd name="connsiteY0" fmla="*/ -145 h 523225"/>
                <a:gd name="connsiteX1" fmla="*/ -172 w 4360209"/>
                <a:gd name="connsiteY1" fmla="*/ 412928 h 523225"/>
                <a:gd name="connsiteX2" fmla="*/ 109980 w 4360209"/>
                <a:gd name="connsiteY2" fmla="*/ 523080 h 523225"/>
                <a:gd name="connsiteX3" fmla="*/ 4249885 w 4360209"/>
                <a:gd name="connsiteY3" fmla="*/ 523080 h 523225"/>
                <a:gd name="connsiteX4" fmla="*/ 4360037 w 4360209"/>
                <a:gd name="connsiteY4" fmla="*/ 412928 h 523225"/>
                <a:gd name="connsiteX5" fmla="*/ 4360037 w 4360209"/>
                <a:gd name="connsiteY5" fmla="*/ 412928 h 523225"/>
                <a:gd name="connsiteX6" fmla="*/ 4360037 w 4360209"/>
                <a:gd name="connsiteY6" fmla="*/ -145 h 52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0209" h="523225">
                  <a:moveTo>
                    <a:pt x="-172" y="-145"/>
                  </a:moveTo>
                  <a:lnTo>
                    <a:pt x="-172" y="412928"/>
                  </a:lnTo>
                  <a:cubicBezTo>
                    <a:pt x="-172" y="473764"/>
                    <a:pt x="49145" y="523080"/>
                    <a:pt x="109980" y="523080"/>
                  </a:cubicBezTo>
                  <a:lnTo>
                    <a:pt x="4249885" y="523080"/>
                  </a:lnTo>
                  <a:cubicBezTo>
                    <a:pt x="4310720" y="523080"/>
                    <a:pt x="4360037" y="473764"/>
                    <a:pt x="4360037" y="412928"/>
                  </a:cubicBezTo>
                  <a:lnTo>
                    <a:pt x="4360037" y="412928"/>
                  </a:lnTo>
                  <a:lnTo>
                    <a:pt x="4360037" y="-145"/>
                  </a:lnTo>
                  <a:close/>
                </a:path>
              </a:pathLst>
            </a:custGeom>
            <a:solidFill>
              <a:srgbClr val="E6E6E6"/>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0E867769-2CC7-0DE5-153B-C4F259BD8084}"/>
                </a:ext>
              </a:extLst>
            </p:cNvPr>
            <p:cNvSpPr/>
            <p:nvPr/>
          </p:nvSpPr>
          <p:spPr>
            <a:xfrm>
              <a:off x="6737878" y="3229264"/>
              <a:ext cx="3928778" cy="2203053"/>
            </a:xfrm>
            <a:custGeom>
              <a:avLst/>
              <a:gdLst>
                <a:gd name="connsiteX0" fmla="*/ 0 w 3928778"/>
                <a:gd name="connsiteY0" fmla="*/ 0 h 2203053"/>
                <a:gd name="connsiteX1" fmla="*/ 3928778 w 3928778"/>
                <a:gd name="connsiteY1" fmla="*/ 0 h 2203053"/>
                <a:gd name="connsiteX2" fmla="*/ 3928778 w 3928778"/>
                <a:gd name="connsiteY2" fmla="*/ 2203053 h 2203053"/>
                <a:gd name="connsiteX3" fmla="*/ 0 w 3928778"/>
                <a:gd name="connsiteY3" fmla="*/ 2203053 h 2203053"/>
              </a:gdLst>
              <a:ahLst/>
              <a:cxnLst>
                <a:cxn ang="0">
                  <a:pos x="connsiteX0" y="connsiteY0"/>
                </a:cxn>
                <a:cxn ang="0">
                  <a:pos x="connsiteX1" y="connsiteY1"/>
                </a:cxn>
                <a:cxn ang="0">
                  <a:pos x="connsiteX2" y="connsiteY2"/>
                </a:cxn>
                <a:cxn ang="0">
                  <a:pos x="connsiteX3" y="connsiteY3"/>
                </a:cxn>
              </a:cxnLst>
              <a:rect l="l" t="t" r="r" b="b"/>
              <a:pathLst>
                <a:path w="3928778" h="2203053">
                  <a:moveTo>
                    <a:pt x="0" y="0"/>
                  </a:moveTo>
                  <a:lnTo>
                    <a:pt x="3928778" y="0"/>
                  </a:lnTo>
                  <a:lnTo>
                    <a:pt x="3928778" y="2203053"/>
                  </a:lnTo>
                  <a:lnTo>
                    <a:pt x="0" y="2203053"/>
                  </a:lnTo>
                  <a:close/>
                </a:path>
              </a:pathLst>
            </a:custGeom>
            <a:solidFill>
              <a:srgbClr val="E6E6E6"/>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009167F6-7A7C-4FD8-CA21-BE2D8844252F}"/>
                </a:ext>
              </a:extLst>
            </p:cNvPr>
            <p:cNvSpPr/>
            <p:nvPr/>
          </p:nvSpPr>
          <p:spPr>
            <a:xfrm>
              <a:off x="8592115" y="5781134"/>
              <a:ext cx="220305" cy="220305"/>
            </a:xfrm>
            <a:custGeom>
              <a:avLst/>
              <a:gdLst>
                <a:gd name="connsiteX0" fmla="*/ 220305 w 220305"/>
                <a:gd name="connsiteY0" fmla="*/ 110152 h 220305"/>
                <a:gd name="connsiteX1" fmla="*/ 110153 w 220305"/>
                <a:gd name="connsiteY1" fmla="*/ 220305 h 220305"/>
                <a:gd name="connsiteX2" fmla="*/ 0 w 220305"/>
                <a:gd name="connsiteY2" fmla="*/ 110152 h 220305"/>
                <a:gd name="connsiteX3" fmla="*/ 110153 w 220305"/>
                <a:gd name="connsiteY3" fmla="*/ 0 h 220305"/>
                <a:gd name="connsiteX4" fmla="*/ 220305 w 220305"/>
                <a:gd name="connsiteY4" fmla="*/ 110152 h 220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05" h="220305">
                  <a:moveTo>
                    <a:pt x="220305" y="110152"/>
                  </a:moveTo>
                  <a:cubicBezTo>
                    <a:pt x="220305" y="170988"/>
                    <a:pt x="170988" y="220305"/>
                    <a:pt x="110153" y="220305"/>
                  </a:cubicBezTo>
                  <a:cubicBezTo>
                    <a:pt x="49317" y="220305"/>
                    <a:pt x="0" y="170988"/>
                    <a:pt x="0" y="110152"/>
                  </a:cubicBezTo>
                  <a:cubicBezTo>
                    <a:pt x="0" y="49317"/>
                    <a:pt x="49317" y="0"/>
                    <a:pt x="110153" y="0"/>
                  </a:cubicBezTo>
                  <a:cubicBezTo>
                    <a:pt x="170989" y="0"/>
                    <a:pt x="220305" y="49317"/>
                    <a:pt x="220305" y="110152"/>
                  </a:cubicBezTo>
                  <a:close/>
                </a:path>
              </a:pathLst>
            </a:custGeom>
            <a:solidFill>
              <a:srgbClr val="3F3D56"/>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F23C3299-0B96-BE0B-912E-D06B711BB64F}"/>
                </a:ext>
              </a:extLst>
            </p:cNvPr>
            <p:cNvSpPr/>
            <p:nvPr/>
          </p:nvSpPr>
          <p:spPr>
            <a:xfrm>
              <a:off x="6839475" y="3280508"/>
              <a:ext cx="41808" cy="41808"/>
            </a:xfrm>
            <a:custGeom>
              <a:avLst/>
              <a:gdLst>
                <a:gd name="connsiteX0" fmla="*/ 41808 w 41808"/>
                <a:gd name="connsiteY0" fmla="*/ 20904 h 41808"/>
                <a:gd name="connsiteX1" fmla="*/ 20904 w 41808"/>
                <a:gd name="connsiteY1" fmla="*/ 41808 h 41808"/>
                <a:gd name="connsiteX2" fmla="*/ 0 w 41808"/>
                <a:gd name="connsiteY2" fmla="*/ 20904 h 41808"/>
                <a:gd name="connsiteX3" fmla="*/ 20904 w 41808"/>
                <a:gd name="connsiteY3" fmla="*/ 0 h 41808"/>
                <a:gd name="connsiteX4" fmla="*/ 41808 w 41808"/>
                <a:gd name="connsiteY4" fmla="*/ 20904 h 41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8" h="41808">
                  <a:moveTo>
                    <a:pt x="41808" y="20904"/>
                  </a:moveTo>
                  <a:cubicBezTo>
                    <a:pt x="41808" y="32449"/>
                    <a:pt x="32449" y="41808"/>
                    <a:pt x="20904" y="41808"/>
                  </a:cubicBezTo>
                  <a:cubicBezTo>
                    <a:pt x="9359" y="41808"/>
                    <a:pt x="0" y="32449"/>
                    <a:pt x="0" y="20904"/>
                  </a:cubicBezTo>
                  <a:cubicBezTo>
                    <a:pt x="0" y="9359"/>
                    <a:pt x="9359" y="0"/>
                    <a:pt x="20904" y="0"/>
                  </a:cubicBezTo>
                  <a:cubicBezTo>
                    <a:pt x="32449" y="0"/>
                    <a:pt x="41808" y="9359"/>
                    <a:pt x="41808" y="20904"/>
                  </a:cubicBezTo>
                  <a:close/>
                </a:path>
              </a:pathLst>
            </a:custGeom>
            <a:solidFill>
              <a:srgbClr val="FFFFFF"/>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A7BD71AC-D363-EBF6-603F-E68BA65DA6C0}"/>
                </a:ext>
              </a:extLst>
            </p:cNvPr>
            <p:cNvSpPr/>
            <p:nvPr/>
          </p:nvSpPr>
          <p:spPr>
            <a:xfrm>
              <a:off x="6918822" y="3280508"/>
              <a:ext cx="41808" cy="41808"/>
            </a:xfrm>
            <a:custGeom>
              <a:avLst/>
              <a:gdLst>
                <a:gd name="connsiteX0" fmla="*/ 41808 w 41808"/>
                <a:gd name="connsiteY0" fmla="*/ 20904 h 41808"/>
                <a:gd name="connsiteX1" fmla="*/ 20904 w 41808"/>
                <a:gd name="connsiteY1" fmla="*/ 41808 h 41808"/>
                <a:gd name="connsiteX2" fmla="*/ 0 w 41808"/>
                <a:gd name="connsiteY2" fmla="*/ 20904 h 41808"/>
                <a:gd name="connsiteX3" fmla="*/ 20904 w 41808"/>
                <a:gd name="connsiteY3" fmla="*/ 0 h 41808"/>
                <a:gd name="connsiteX4" fmla="*/ 41808 w 41808"/>
                <a:gd name="connsiteY4" fmla="*/ 20904 h 41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8" h="41808">
                  <a:moveTo>
                    <a:pt x="41808" y="20904"/>
                  </a:moveTo>
                  <a:cubicBezTo>
                    <a:pt x="41808" y="32449"/>
                    <a:pt x="32449" y="41808"/>
                    <a:pt x="20904" y="41808"/>
                  </a:cubicBezTo>
                  <a:cubicBezTo>
                    <a:pt x="9359" y="41808"/>
                    <a:pt x="0" y="32449"/>
                    <a:pt x="0" y="20904"/>
                  </a:cubicBezTo>
                  <a:cubicBezTo>
                    <a:pt x="0" y="9359"/>
                    <a:pt x="9359" y="0"/>
                    <a:pt x="20904" y="0"/>
                  </a:cubicBezTo>
                  <a:cubicBezTo>
                    <a:pt x="32449" y="0"/>
                    <a:pt x="41808" y="9359"/>
                    <a:pt x="41808" y="20904"/>
                  </a:cubicBezTo>
                  <a:close/>
                </a:path>
              </a:pathLst>
            </a:custGeom>
            <a:solidFill>
              <a:srgbClr val="FFFFFF"/>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ED30A33B-CE0B-E767-FAC1-E7B6EFE61716}"/>
                </a:ext>
              </a:extLst>
            </p:cNvPr>
            <p:cNvSpPr/>
            <p:nvPr/>
          </p:nvSpPr>
          <p:spPr>
            <a:xfrm>
              <a:off x="6998169" y="3280508"/>
              <a:ext cx="41808" cy="41808"/>
            </a:xfrm>
            <a:custGeom>
              <a:avLst/>
              <a:gdLst>
                <a:gd name="connsiteX0" fmla="*/ 41808 w 41808"/>
                <a:gd name="connsiteY0" fmla="*/ 20904 h 41808"/>
                <a:gd name="connsiteX1" fmla="*/ 20904 w 41808"/>
                <a:gd name="connsiteY1" fmla="*/ 41808 h 41808"/>
                <a:gd name="connsiteX2" fmla="*/ 0 w 41808"/>
                <a:gd name="connsiteY2" fmla="*/ 20904 h 41808"/>
                <a:gd name="connsiteX3" fmla="*/ 20904 w 41808"/>
                <a:gd name="connsiteY3" fmla="*/ 0 h 41808"/>
                <a:gd name="connsiteX4" fmla="*/ 41808 w 41808"/>
                <a:gd name="connsiteY4" fmla="*/ 20904 h 41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8" h="41808">
                  <a:moveTo>
                    <a:pt x="41808" y="20904"/>
                  </a:moveTo>
                  <a:cubicBezTo>
                    <a:pt x="41808" y="32449"/>
                    <a:pt x="32449" y="41808"/>
                    <a:pt x="20904" y="41808"/>
                  </a:cubicBezTo>
                  <a:cubicBezTo>
                    <a:pt x="9359" y="41808"/>
                    <a:pt x="0" y="32449"/>
                    <a:pt x="0" y="20904"/>
                  </a:cubicBezTo>
                  <a:cubicBezTo>
                    <a:pt x="0" y="9359"/>
                    <a:pt x="9359" y="0"/>
                    <a:pt x="20904" y="0"/>
                  </a:cubicBezTo>
                  <a:cubicBezTo>
                    <a:pt x="32449" y="0"/>
                    <a:pt x="41808" y="9359"/>
                    <a:pt x="41808" y="20904"/>
                  </a:cubicBezTo>
                  <a:close/>
                </a:path>
              </a:pathLst>
            </a:custGeom>
            <a:solidFill>
              <a:srgbClr val="FFFFFF"/>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D01FC013-2686-4214-A8F9-106BADE30A6A}"/>
                </a:ext>
              </a:extLst>
            </p:cNvPr>
            <p:cNvSpPr/>
            <p:nvPr/>
          </p:nvSpPr>
          <p:spPr>
            <a:xfrm>
              <a:off x="6839475" y="3372444"/>
              <a:ext cx="3713950" cy="1850203"/>
            </a:xfrm>
            <a:custGeom>
              <a:avLst/>
              <a:gdLst>
                <a:gd name="connsiteX0" fmla="*/ 0 w 3713950"/>
                <a:gd name="connsiteY0" fmla="*/ 0 h 1850203"/>
                <a:gd name="connsiteX1" fmla="*/ 3713951 w 3713950"/>
                <a:gd name="connsiteY1" fmla="*/ 0 h 1850203"/>
                <a:gd name="connsiteX2" fmla="*/ 3713951 w 3713950"/>
                <a:gd name="connsiteY2" fmla="*/ 1850203 h 1850203"/>
                <a:gd name="connsiteX3" fmla="*/ 0 w 3713950"/>
                <a:gd name="connsiteY3" fmla="*/ 1850203 h 1850203"/>
              </a:gdLst>
              <a:ahLst/>
              <a:cxnLst>
                <a:cxn ang="0">
                  <a:pos x="connsiteX0" y="connsiteY0"/>
                </a:cxn>
                <a:cxn ang="0">
                  <a:pos x="connsiteX1" y="connsiteY1"/>
                </a:cxn>
                <a:cxn ang="0">
                  <a:pos x="connsiteX2" y="connsiteY2"/>
                </a:cxn>
                <a:cxn ang="0">
                  <a:pos x="connsiteX3" y="connsiteY3"/>
                </a:cxn>
              </a:cxnLst>
              <a:rect l="l" t="t" r="r" b="b"/>
              <a:pathLst>
                <a:path w="3713950" h="1850203">
                  <a:moveTo>
                    <a:pt x="0" y="0"/>
                  </a:moveTo>
                  <a:lnTo>
                    <a:pt x="3713951" y="0"/>
                  </a:lnTo>
                  <a:lnTo>
                    <a:pt x="3713951" y="1850203"/>
                  </a:lnTo>
                  <a:lnTo>
                    <a:pt x="0" y="1850203"/>
                  </a:lnTo>
                  <a:close/>
                </a:path>
              </a:pathLst>
            </a:custGeom>
            <a:solidFill>
              <a:srgbClr val="FFFFFF"/>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B7A1A35B-A4F8-F255-63B3-9C02F96CDF72}"/>
                </a:ext>
              </a:extLst>
            </p:cNvPr>
            <p:cNvSpPr/>
            <p:nvPr/>
          </p:nvSpPr>
          <p:spPr>
            <a:xfrm>
              <a:off x="7073224" y="3653870"/>
              <a:ext cx="792681" cy="689920"/>
            </a:xfrm>
            <a:custGeom>
              <a:avLst/>
              <a:gdLst>
                <a:gd name="connsiteX0" fmla="*/ 12957 w 792681"/>
                <a:gd name="connsiteY0" fmla="*/ -145 h 689920"/>
                <a:gd name="connsiteX1" fmla="*/ -172 w 792681"/>
                <a:gd name="connsiteY1" fmla="*/ 12985 h 689920"/>
                <a:gd name="connsiteX2" fmla="*/ -172 w 792681"/>
                <a:gd name="connsiteY2" fmla="*/ 676647 h 689920"/>
                <a:gd name="connsiteX3" fmla="*/ 12957 w 792681"/>
                <a:gd name="connsiteY3" fmla="*/ 689776 h 689920"/>
                <a:gd name="connsiteX4" fmla="*/ 779380 w 792681"/>
                <a:gd name="connsiteY4" fmla="*/ 689776 h 689920"/>
                <a:gd name="connsiteX5" fmla="*/ 792509 w 792681"/>
                <a:gd name="connsiteY5" fmla="*/ 676647 h 689920"/>
                <a:gd name="connsiteX6" fmla="*/ 792509 w 792681"/>
                <a:gd name="connsiteY6" fmla="*/ 12985 h 689920"/>
                <a:gd name="connsiteX7" fmla="*/ 779380 w 792681"/>
                <a:gd name="connsiteY7" fmla="*/ -145 h 68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681" h="689920">
                  <a:moveTo>
                    <a:pt x="12957" y="-145"/>
                  </a:moveTo>
                  <a:cubicBezTo>
                    <a:pt x="5709" y="-138"/>
                    <a:pt x="-165" y="5736"/>
                    <a:pt x="-172" y="12985"/>
                  </a:cubicBezTo>
                  <a:lnTo>
                    <a:pt x="-172" y="676647"/>
                  </a:lnTo>
                  <a:cubicBezTo>
                    <a:pt x="-165" y="683895"/>
                    <a:pt x="5709" y="689769"/>
                    <a:pt x="12957" y="689776"/>
                  </a:cubicBezTo>
                  <a:lnTo>
                    <a:pt x="779380" y="689776"/>
                  </a:lnTo>
                  <a:cubicBezTo>
                    <a:pt x="786628" y="689769"/>
                    <a:pt x="792502" y="683895"/>
                    <a:pt x="792509" y="676647"/>
                  </a:cubicBezTo>
                  <a:lnTo>
                    <a:pt x="792509" y="12985"/>
                  </a:lnTo>
                  <a:cubicBezTo>
                    <a:pt x="792502" y="5736"/>
                    <a:pt x="786628" y="-138"/>
                    <a:pt x="779380" y="-145"/>
                  </a:cubicBezTo>
                  <a:close/>
                </a:path>
              </a:pathLst>
            </a:custGeom>
            <a:solidFill>
              <a:srgbClr val="E6E6E6"/>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E4F69A08-BDBD-0C15-6DA1-A3FC0ECC0A1A}"/>
                </a:ext>
              </a:extLst>
            </p:cNvPr>
            <p:cNvSpPr/>
            <p:nvPr/>
          </p:nvSpPr>
          <p:spPr>
            <a:xfrm>
              <a:off x="8303809" y="3656005"/>
              <a:ext cx="790240" cy="687786"/>
            </a:xfrm>
            <a:custGeom>
              <a:avLst/>
              <a:gdLst>
                <a:gd name="connsiteX0" fmla="*/ 12962 w 790240"/>
                <a:gd name="connsiteY0" fmla="*/ -145 h 687786"/>
                <a:gd name="connsiteX1" fmla="*/ -172 w 790240"/>
                <a:gd name="connsiteY1" fmla="*/ 12985 h 687786"/>
                <a:gd name="connsiteX2" fmla="*/ -172 w 790240"/>
                <a:gd name="connsiteY2" fmla="*/ 674512 h 687786"/>
                <a:gd name="connsiteX3" fmla="*/ 12962 w 790240"/>
                <a:gd name="connsiteY3" fmla="*/ 687642 h 687786"/>
                <a:gd name="connsiteX4" fmla="*/ 776943 w 790240"/>
                <a:gd name="connsiteY4" fmla="*/ 687642 h 687786"/>
                <a:gd name="connsiteX5" fmla="*/ 790068 w 790240"/>
                <a:gd name="connsiteY5" fmla="*/ 674512 h 687786"/>
                <a:gd name="connsiteX6" fmla="*/ 790068 w 790240"/>
                <a:gd name="connsiteY6" fmla="*/ 12985 h 687786"/>
                <a:gd name="connsiteX7" fmla="*/ 776943 w 790240"/>
                <a:gd name="connsiteY7" fmla="*/ -145 h 68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240" h="687786">
                  <a:moveTo>
                    <a:pt x="12962" y="-145"/>
                  </a:moveTo>
                  <a:cubicBezTo>
                    <a:pt x="5712" y="-140"/>
                    <a:pt x="-165" y="5735"/>
                    <a:pt x="-172" y="12985"/>
                  </a:cubicBezTo>
                  <a:lnTo>
                    <a:pt x="-172" y="674512"/>
                  </a:lnTo>
                  <a:cubicBezTo>
                    <a:pt x="-165" y="681762"/>
                    <a:pt x="5712" y="687636"/>
                    <a:pt x="12962" y="687642"/>
                  </a:cubicBezTo>
                  <a:lnTo>
                    <a:pt x="776943" y="687642"/>
                  </a:lnTo>
                  <a:cubicBezTo>
                    <a:pt x="784190" y="687633"/>
                    <a:pt x="790061" y="681759"/>
                    <a:pt x="790068" y="674512"/>
                  </a:cubicBezTo>
                  <a:lnTo>
                    <a:pt x="790068" y="12985"/>
                  </a:lnTo>
                  <a:cubicBezTo>
                    <a:pt x="790061" y="5738"/>
                    <a:pt x="784190" y="-136"/>
                    <a:pt x="776943" y="-145"/>
                  </a:cubicBezTo>
                  <a:close/>
                </a:path>
              </a:pathLst>
            </a:custGeom>
            <a:solidFill>
              <a:srgbClr val="E6E6E6"/>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96C04556-9201-27E2-EF98-93D5289ED78C}"/>
                </a:ext>
              </a:extLst>
            </p:cNvPr>
            <p:cNvSpPr/>
            <p:nvPr/>
          </p:nvSpPr>
          <p:spPr>
            <a:xfrm>
              <a:off x="9521502" y="3649070"/>
              <a:ext cx="798174" cy="694720"/>
            </a:xfrm>
            <a:custGeom>
              <a:avLst/>
              <a:gdLst>
                <a:gd name="connsiteX0" fmla="*/ 12952 w 798174"/>
                <a:gd name="connsiteY0" fmla="*/ -145 h 694720"/>
                <a:gd name="connsiteX1" fmla="*/ -172 w 798174"/>
                <a:gd name="connsiteY1" fmla="*/ 12985 h 694720"/>
                <a:gd name="connsiteX2" fmla="*/ -172 w 798174"/>
                <a:gd name="connsiteY2" fmla="*/ 681447 h 694720"/>
                <a:gd name="connsiteX3" fmla="*/ 12952 w 798174"/>
                <a:gd name="connsiteY3" fmla="*/ 694576 h 694720"/>
                <a:gd name="connsiteX4" fmla="*/ 784877 w 798174"/>
                <a:gd name="connsiteY4" fmla="*/ 694576 h 694720"/>
                <a:gd name="connsiteX5" fmla="*/ 798002 w 798174"/>
                <a:gd name="connsiteY5" fmla="*/ 681447 h 694720"/>
                <a:gd name="connsiteX6" fmla="*/ 798002 w 798174"/>
                <a:gd name="connsiteY6" fmla="*/ 12985 h 694720"/>
                <a:gd name="connsiteX7" fmla="*/ 784877 w 798174"/>
                <a:gd name="connsiteY7" fmla="*/ -145 h 69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8174" h="694720">
                  <a:moveTo>
                    <a:pt x="12952" y="-145"/>
                  </a:moveTo>
                  <a:cubicBezTo>
                    <a:pt x="5706" y="-136"/>
                    <a:pt x="-166" y="5738"/>
                    <a:pt x="-172" y="12985"/>
                  </a:cubicBezTo>
                  <a:lnTo>
                    <a:pt x="-172" y="681447"/>
                  </a:lnTo>
                  <a:cubicBezTo>
                    <a:pt x="-166" y="688693"/>
                    <a:pt x="5706" y="694567"/>
                    <a:pt x="12952" y="694576"/>
                  </a:cubicBezTo>
                  <a:lnTo>
                    <a:pt x="784877" y="694576"/>
                  </a:lnTo>
                  <a:cubicBezTo>
                    <a:pt x="792124" y="694567"/>
                    <a:pt x="797996" y="688693"/>
                    <a:pt x="798002" y="681447"/>
                  </a:cubicBezTo>
                  <a:lnTo>
                    <a:pt x="798002" y="12985"/>
                  </a:lnTo>
                  <a:cubicBezTo>
                    <a:pt x="797996" y="5738"/>
                    <a:pt x="792124" y="-136"/>
                    <a:pt x="784877" y="-145"/>
                  </a:cubicBezTo>
                  <a:close/>
                </a:path>
              </a:pathLst>
            </a:custGeom>
            <a:solidFill>
              <a:srgbClr val="E6E6E6"/>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E95A111B-A9D8-D461-06D1-3B6758A94ACF}"/>
                </a:ext>
              </a:extLst>
            </p:cNvPr>
            <p:cNvSpPr/>
            <p:nvPr/>
          </p:nvSpPr>
          <p:spPr>
            <a:xfrm>
              <a:off x="7073272" y="4672301"/>
              <a:ext cx="774776" cy="54289"/>
            </a:xfrm>
            <a:custGeom>
              <a:avLst/>
              <a:gdLst>
                <a:gd name="connsiteX0" fmla="*/ 26922 w 774776"/>
                <a:gd name="connsiteY0" fmla="*/ -145 h 54289"/>
                <a:gd name="connsiteX1" fmla="*/ -172 w 774776"/>
                <a:gd name="connsiteY1" fmla="*/ 27051 h 54289"/>
                <a:gd name="connsiteX2" fmla="*/ 26922 w 774776"/>
                <a:gd name="connsiteY2" fmla="*/ 54145 h 54289"/>
                <a:gd name="connsiteX3" fmla="*/ 747510 w 774776"/>
                <a:gd name="connsiteY3" fmla="*/ 54145 h 54289"/>
                <a:gd name="connsiteX4" fmla="*/ 774605 w 774776"/>
                <a:gd name="connsiteY4" fmla="*/ 26950 h 54289"/>
                <a:gd name="connsiteX5" fmla="*/ 747510 w 774776"/>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6" h="54289">
                  <a:moveTo>
                    <a:pt x="26922" y="-145"/>
                  </a:moveTo>
                  <a:cubicBezTo>
                    <a:pt x="11930" y="-117"/>
                    <a:pt x="-200" y="12059"/>
                    <a:pt x="-172" y="27051"/>
                  </a:cubicBezTo>
                  <a:cubicBezTo>
                    <a:pt x="-144" y="42003"/>
                    <a:pt x="11970" y="54117"/>
                    <a:pt x="26922" y="54145"/>
                  </a:cubicBezTo>
                  <a:lnTo>
                    <a:pt x="747510" y="54145"/>
                  </a:lnTo>
                  <a:cubicBezTo>
                    <a:pt x="762502" y="54117"/>
                    <a:pt x="774633" y="41941"/>
                    <a:pt x="774605" y="26950"/>
                  </a:cubicBezTo>
                  <a:cubicBezTo>
                    <a:pt x="774577" y="11998"/>
                    <a:pt x="762462" y="-116"/>
                    <a:pt x="747510" y="-145"/>
                  </a:cubicBezTo>
                  <a:close/>
                </a:path>
              </a:pathLst>
            </a:custGeom>
            <a:solidFill>
              <a:srgbClr val="E6E6E6"/>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3F45633F-5AF8-D9BE-A56B-7F23C13D4610}"/>
                </a:ext>
              </a:extLst>
            </p:cNvPr>
            <p:cNvSpPr/>
            <p:nvPr/>
          </p:nvSpPr>
          <p:spPr>
            <a:xfrm>
              <a:off x="7073269" y="4801419"/>
              <a:ext cx="378633" cy="54294"/>
            </a:xfrm>
            <a:custGeom>
              <a:avLst/>
              <a:gdLst>
                <a:gd name="connsiteX0" fmla="*/ 26924 w 378633"/>
                <a:gd name="connsiteY0" fmla="*/ -145 h 54294"/>
                <a:gd name="connsiteX1" fmla="*/ -172 w 378633"/>
                <a:gd name="connsiteY1" fmla="*/ 27053 h 54294"/>
                <a:gd name="connsiteX2" fmla="*/ 26924 w 378633"/>
                <a:gd name="connsiteY2" fmla="*/ 54149 h 54294"/>
                <a:gd name="connsiteX3" fmla="*/ 351365 w 378633"/>
                <a:gd name="connsiteY3" fmla="*/ 54150 h 54294"/>
                <a:gd name="connsiteX4" fmla="*/ 378461 w 378633"/>
                <a:gd name="connsiteY4" fmla="*/ 26952 h 54294"/>
                <a:gd name="connsiteX5" fmla="*/ 351365 w 378633"/>
                <a:gd name="connsiteY5" fmla="*/ -144 h 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633" h="54294">
                  <a:moveTo>
                    <a:pt x="26924" y="-145"/>
                  </a:moveTo>
                  <a:cubicBezTo>
                    <a:pt x="11931" y="-117"/>
                    <a:pt x="-200" y="12060"/>
                    <a:pt x="-172" y="27053"/>
                  </a:cubicBezTo>
                  <a:cubicBezTo>
                    <a:pt x="-144" y="42006"/>
                    <a:pt x="11971" y="54121"/>
                    <a:pt x="26924" y="54149"/>
                  </a:cubicBezTo>
                  <a:lnTo>
                    <a:pt x="351365" y="54150"/>
                  </a:lnTo>
                  <a:cubicBezTo>
                    <a:pt x="366357" y="54122"/>
                    <a:pt x="378489" y="41945"/>
                    <a:pt x="378461" y="26952"/>
                  </a:cubicBezTo>
                  <a:cubicBezTo>
                    <a:pt x="378433" y="11999"/>
                    <a:pt x="366318" y="-116"/>
                    <a:pt x="351365" y="-144"/>
                  </a:cubicBezTo>
                  <a:close/>
                </a:path>
              </a:pathLst>
            </a:custGeom>
            <a:solidFill>
              <a:schemeClr val="accent1"/>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56984454-4E79-8B22-6FA1-EC140AB77FBF}"/>
                </a:ext>
              </a:extLst>
            </p:cNvPr>
            <p:cNvSpPr/>
            <p:nvPr/>
          </p:nvSpPr>
          <p:spPr>
            <a:xfrm>
              <a:off x="8317084" y="4672301"/>
              <a:ext cx="774777" cy="54289"/>
            </a:xfrm>
            <a:custGeom>
              <a:avLst/>
              <a:gdLst>
                <a:gd name="connsiteX0" fmla="*/ 26922 w 774777"/>
                <a:gd name="connsiteY0" fmla="*/ -145 h 54289"/>
                <a:gd name="connsiteX1" fmla="*/ -172 w 774777"/>
                <a:gd name="connsiteY1" fmla="*/ 27051 h 54289"/>
                <a:gd name="connsiteX2" fmla="*/ 26922 w 774777"/>
                <a:gd name="connsiteY2" fmla="*/ 54145 h 54289"/>
                <a:gd name="connsiteX3" fmla="*/ 747511 w 774777"/>
                <a:gd name="connsiteY3" fmla="*/ 54145 h 54289"/>
                <a:gd name="connsiteX4" fmla="*/ 774605 w 774777"/>
                <a:gd name="connsiteY4" fmla="*/ 26950 h 54289"/>
                <a:gd name="connsiteX5" fmla="*/ 747511 w 774777"/>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7" h="54289">
                  <a:moveTo>
                    <a:pt x="26922" y="-145"/>
                  </a:moveTo>
                  <a:cubicBezTo>
                    <a:pt x="11931" y="-117"/>
                    <a:pt x="-200" y="12059"/>
                    <a:pt x="-172" y="27051"/>
                  </a:cubicBezTo>
                  <a:cubicBezTo>
                    <a:pt x="-144" y="42003"/>
                    <a:pt x="11970" y="54117"/>
                    <a:pt x="26922" y="54145"/>
                  </a:cubicBezTo>
                  <a:lnTo>
                    <a:pt x="747511" y="54145"/>
                  </a:lnTo>
                  <a:cubicBezTo>
                    <a:pt x="762502" y="54117"/>
                    <a:pt x="774633" y="41941"/>
                    <a:pt x="774605" y="26950"/>
                  </a:cubicBezTo>
                  <a:cubicBezTo>
                    <a:pt x="774577" y="11998"/>
                    <a:pt x="762463" y="-116"/>
                    <a:pt x="747511" y="-145"/>
                  </a:cubicBezTo>
                  <a:close/>
                </a:path>
              </a:pathLst>
            </a:custGeom>
            <a:solidFill>
              <a:srgbClr val="E6E6E6"/>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012F90AB-05D2-BCF1-9780-B037DB199E1B}"/>
                </a:ext>
              </a:extLst>
            </p:cNvPr>
            <p:cNvSpPr/>
            <p:nvPr/>
          </p:nvSpPr>
          <p:spPr>
            <a:xfrm>
              <a:off x="8317082" y="4801419"/>
              <a:ext cx="378637" cy="54294"/>
            </a:xfrm>
            <a:custGeom>
              <a:avLst/>
              <a:gdLst>
                <a:gd name="connsiteX0" fmla="*/ 26924 w 378637"/>
                <a:gd name="connsiteY0" fmla="*/ -145 h 54294"/>
                <a:gd name="connsiteX1" fmla="*/ -172 w 378637"/>
                <a:gd name="connsiteY1" fmla="*/ 27053 h 54294"/>
                <a:gd name="connsiteX2" fmla="*/ 26924 w 378637"/>
                <a:gd name="connsiteY2" fmla="*/ 54149 h 54294"/>
                <a:gd name="connsiteX3" fmla="*/ 351369 w 378637"/>
                <a:gd name="connsiteY3" fmla="*/ 54150 h 54294"/>
                <a:gd name="connsiteX4" fmla="*/ 378465 w 378637"/>
                <a:gd name="connsiteY4" fmla="*/ 26952 h 54294"/>
                <a:gd name="connsiteX5" fmla="*/ 351369 w 378637"/>
                <a:gd name="connsiteY5" fmla="*/ -144 h 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637" h="54294">
                  <a:moveTo>
                    <a:pt x="26924" y="-145"/>
                  </a:moveTo>
                  <a:cubicBezTo>
                    <a:pt x="11931" y="-117"/>
                    <a:pt x="-201" y="12060"/>
                    <a:pt x="-172" y="27053"/>
                  </a:cubicBezTo>
                  <a:cubicBezTo>
                    <a:pt x="-144" y="42006"/>
                    <a:pt x="11971" y="54121"/>
                    <a:pt x="26924" y="54149"/>
                  </a:cubicBezTo>
                  <a:lnTo>
                    <a:pt x="351369" y="54150"/>
                  </a:lnTo>
                  <a:cubicBezTo>
                    <a:pt x="366362" y="54122"/>
                    <a:pt x="378494" y="41945"/>
                    <a:pt x="378465" y="26952"/>
                  </a:cubicBezTo>
                  <a:cubicBezTo>
                    <a:pt x="378437" y="11999"/>
                    <a:pt x="366322" y="-116"/>
                    <a:pt x="351369" y="-144"/>
                  </a:cubicBezTo>
                  <a:close/>
                </a:path>
              </a:pathLst>
            </a:custGeom>
            <a:solidFill>
              <a:schemeClr val="accent1"/>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0609D591-1BA3-3C27-09D8-9B166542429E}"/>
                </a:ext>
              </a:extLst>
            </p:cNvPr>
            <p:cNvSpPr/>
            <p:nvPr/>
          </p:nvSpPr>
          <p:spPr>
            <a:xfrm>
              <a:off x="9529810" y="4672301"/>
              <a:ext cx="774777" cy="54289"/>
            </a:xfrm>
            <a:custGeom>
              <a:avLst/>
              <a:gdLst>
                <a:gd name="connsiteX0" fmla="*/ 26922 w 774777"/>
                <a:gd name="connsiteY0" fmla="*/ -145 h 54289"/>
                <a:gd name="connsiteX1" fmla="*/ -172 w 774777"/>
                <a:gd name="connsiteY1" fmla="*/ 27051 h 54289"/>
                <a:gd name="connsiteX2" fmla="*/ 26922 w 774777"/>
                <a:gd name="connsiteY2" fmla="*/ 54145 h 54289"/>
                <a:gd name="connsiteX3" fmla="*/ 747511 w 774777"/>
                <a:gd name="connsiteY3" fmla="*/ 54145 h 54289"/>
                <a:gd name="connsiteX4" fmla="*/ 774605 w 774777"/>
                <a:gd name="connsiteY4" fmla="*/ 26950 h 54289"/>
                <a:gd name="connsiteX5" fmla="*/ 747511 w 774777"/>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7" h="54289">
                  <a:moveTo>
                    <a:pt x="26922" y="-145"/>
                  </a:moveTo>
                  <a:cubicBezTo>
                    <a:pt x="11931" y="-117"/>
                    <a:pt x="-200" y="12059"/>
                    <a:pt x="-172" y="27051"/>
                  </a:cubicBezTo>
                  <a:cubicBezTo>
                    <a:pt x="-144" y="42003"/>
                    <a:pt x="11970" y="54117"/>
                    <a:pt x="26922" y="54145"/>
                  </a:cubicBezTo>
                  <a:lnTo>
                    <a:pt x="747511" y="54145"/>
                  </a:lnTo>
                  <a:cubicBezTo>
                    <a:pt x="762502" y="54117"/>
                    <a:pt x="774633" y="41941"/>
                    <a:pt x="774605" y="26950"/>
                  </a:cubicBezTo>
                  <a:cubicBezTo>
                    <a:pt x="774577" y="11998"/>
                    <a:pt x="762463" y="-116"/>
                    <a:pt x="747511" y="-145"/>
                  </a:cubicBezTo>
                  <a:close/>
                </a:path>
              </a:pathLst>
            </a:custGeom>
            <a:solidFill>
              <a:srgbClr val="E6E6E6"/>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0D105A5D-06ED-9D10-8347-478BE5CE8F51}"/>
                </a:ext>
              </a:extLst>
            </p:cNvPr>
            <p:cNvSpPr/>
            <p:nvPr/>
          </p:nvSpPr>
          <p:spPr>
            <a:xfrm>
              <a:off x="7073272" y="4538951"/>
              <a:ext cx="774776" cy="54289"/>
            </a:xfrm>
            <a:custGeom>
              <a:avLst/>
              <a:gdLst>
                <a:gd name="connsiteX0" fmla="*/ 26922 w 774776"/>
                <a:gd name="connsiteY0" fmla="*/ -145 h 54289"/>
                <a:gd name="connsiteX1" fmla="*/ -172 w 774776"/>
                <a:gd name="connsiteY1" fmla="*/ 27051 h 54289"/>
                <a:gd name="connsiteX2" fmla="*/ 26922 w 774776"/>
                <a:gd name="connsiteY2" fmla="*/ 54145 h 54289"/>
                <a:gd name="connsiteX3" fmla="*/ 747510 w 774776"/>
                <a:gd name="connsiteY3" fmla="*/ 54145 h 54289"/>
                <a:gd name="connsiteX4" fmla="*/ 774605 w 774776"/>
                <a:gd name="connsiteY4" fmla="*/ 26950 h 54289"/>
                <a:gd name="connsiteX5" fmla="*/ 747510 w 774776"/>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6" h="54289">
                  <a:moveTo>
                    <a:pt x="26922" y="-145"/>
                  </a:moveTo>
                  <a:cubicBezTo>
                    <a:pt x="11930" y="-117"/>
                    <a:pt x="-200" y="12059"/>
                    <a:pt x="-172" y="27051"/>
                  </a:cubicBezTo>
                  <a:cubicBezTo>
                    <a:pt x="-144" y="42003"/>
                    <a:pt x="11970" y="54117"/>
                    <a:pt x="26922" y="54145"/>
                  </a:cubicBezTo>
                  <a:lnTo>
                    <a:pt x="747510" y="54145"/>
                  </a:lnTo>
                  <a:cubicBezTo>
                    <a:pt x="762502" y="54117"/>
                    <a:pt x="774633" y="41941"/>
                    <a:pt x="774605" y="26950"/>
                  </a:cubicBezTo>
                  <a:cubicBezTo>
                    <a:pt x="774577" y="11998"/>
                    <a:pt x="762462" y="-116"/>
                    <a:pt x="747510" y="-145"/>
                  </a:cubicBezTo>
                  <a:close/>
                </a:path>
              </a:pathLst>
            </a:custGeom>
            <a:solidFill>
              <a:srgbClr val="E6E6E6"/>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1E16A93-505D-9AA6-91E3-26F11C220024}"/>
                </a:ext>
              </a:extLst>
            </p:cNvPr>
            <p:cNvSpPr/>
            <p:nvPr/>
          </p:nvSpPr>
          <p:spPr>
            <a:xfrm>
              <a:off x="8317084" y="4538951"/>
              <a:ext cx="774777" cy="54289"/>
            </a:xfrm>
            <a:custGeom>
              <a:avLst/>
              <a:gdLst>
                <a:gd name="connsiteX0" fmla="*/ 26922 w 774777"/>
                <a:gd name="connsiteY0" fmla="*/ -145 h 54289"/>
                <a:gd name="connsiteX1" fmla="*/ -172 w 774777"/>
                <a:gd name="connsiteY1" fmla="*/ 27051 h 54289"/>
                <a:gd name="connsiteX2" fmla="*/ 26922 w 774777"/>
                <a:gd name="connsiteY2" fmla="*/ 54145 h 54289"/>
                <a:gd name="connsiteX3" fmla="*/ 747511 w 774777"/>
                <a:gd name="connsiteY3" fmla="*/ 54145 h 54289"/>
                <a:gd name="connsiteX4" fmla="*/ 774605 w 774777"/>
                <a:gd name="connsiteY4" fmla="*/ 26950 h 54289"/>
                <a:gd name="connsiteX5" fmla="*/ 747511 w 774777"/>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7" h="54289">
                  <a:moveTo>
                    <a:pt x="26922" y="-145"/>
                  </a:moveTo>
                  <a:cubicBezTo>
                    <a:pt x="11931" y="-117"/>
                    <a:pt x="-200" y="12059"/>
                    <a:pt x="-172" y="27051"/>
                  </a:cubicBezTo>
                  <a:cubicBezTo>
                    <a:pt x="-144" y="42003"/>
                    <a:pt x="11970" y="54117"/>
                    <a:pt x="26922" y="54145"/>
                  </a:cubicBezTo>
                  <a:lnTo>
                    <a:pt x="747511" y="54145"/>
                  </a:lnTo>
                  <a:cubicBezTo>
                    <a:pt x="762502" y="54117"/>
                    <a:pt x="774633" y="41941"/>
                    <a:pt x="774605" y="26950"/>
                  </a:cubicBezTo>
                  <a:cubicBezTo>
                    <a:pt x="774577" y="11998"/>
                    <a:pt x="762463" y="-116"/>
                    <a:pt x="747511" y="-145"/>
                  </a:cubicBezTo>
                  <a:close/>
                </a:path>
              </a:pathLst>
            </a:custGeom>
            <a:solidFill>
              <a:srgbClr val="E6E6E6"/>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CC54790A-4F88-906F-C28A-0B3E8496D404}"/>
                </a:ext>
              </a:extLst>
            </p:cNvPr>
            <p:cNvSpPr/>
            <p:nvPr/>
          </p:nvSpPr>
          <p:spPr>
            <a:xfrm>
              <a:off x="9529810" y="4538951"/>
              <a:ext cx="774777" cy="54289"/>
            </a:xfrm>
            <a:custGeom>
              <a:avLst/>
              <a:gdLst>
                <a:gd name="connsiteX0" fmla="*/ 26922 w 774777"/>
                <a:gd name="connsiteY0" fmla="*/ -145 h 54289"/>
                <a:gd name="connsiteX1" fmla="*/ -172 w 774777"/>
                <a:gd name="connsiteY1" fmla="*/ 27051 h 54289"/>
                <a:gd name="connsiteX2" fmla="*/ 26922 w 774777"/>
                <a:gd name="connsiteY2" fmla="*/ 54145 h 54289"/>
                <a:gd name="connsiteX3" fmla="*/ 747511 w 774777"/>
                <a:gd name="connsiteY3" fmla="*/ 54145 h 54289"/>
                <a:gd name="connsiteX4" fmla="*/ 774605 w 774777"/>
                <a:gd name="connsiteY4" fmla="*/ 26950 h 54289"/>
                <a:gd name="connsiteX5" fmla="*/ 747511 w 774777"/>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7" h="54289">
                  <a:moveTo>
                    <a:pt x="26922" y="-145"/>
                  </a:moveTo>
                  <a:cubicBezTo>
                    <a:pt x="11931" y="-117"/>
                    <a:pt x="-200" y="12059"/>
                    <a:pt x="-172" y="27051"/>
                  </a:cubicBezTo>
                  <a:cubicBezTo>
                    <a:pt x="-144" y="42003"/>
                    <a:pt x="11970" y="54117"/>
                    <a:pt x="26922" y="54145"/>
                  </a:cubicBezTo>
                  <a:lnTo>
                    <a:pt x="747511" y="54145"/>
                  </a:lnTo>
                  <a:cubicBezTo>
                    <a:pt x="762502" y="54117"/>
                    <a:pt x="774633" y="41941"/>
                    <a:pt x="774605" y="26950"/>
                  </a:cubicBezTo>
                  <a:cubicBezTo>
                    <a:pt x="774577" y="11998"/>
                    <a:pt x="762463" y="-116"/>
                    <a:pt x="747511" y="-145"/>
                  </a:cubicBezTo>
                  <a:close/>
                </a:path>
              </a:pathLst>
            </a:custGeom>
            <a:solidFill>
              <a:srgbClr val="E6E6E6"/>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C6E28035-39E7-2DA6-7E77-3612D3880A65}"/>
                </a:ext>
              </a:extLst>
            </p:cNvPr>
            <p:cNvSpPr/>
            <p:nvPr/>
          </p:nvSpPr>
          <p:spPr>
            <a:xfrm>
              <a:off x="9529808" y="4801419"/>
              <a:ext cx="378628" cy="54294"/>
            </a:xfrm>
            <a:custGeom>
              <a:avLst/>
              <a:gdLst>
                <a:gd name="connsiteX0" fmla="*/ 26924 w 378628"/>
                <a:gd name="connsiteY0" fmla="*/ -145 h 54294"/>
                <a:gd name="connsiteX1" fmla="*/ -172 w 378628"/>
                <a:gd name="connsiteY1" fmla="*/ 27053 h 54294"/>
                <a:gd name="connsiteX2" fmla="*/ 26924 w 378628"/>
                <a:gd name="connsiteY2" fmla="*/ 54149 h 54294"/>
                <a:gd name="connsiteX3" fmla="*/ 351360 w 378628"/>
                <a:gd name="connsiteY3" fmla="*/ 54150 h 54294"/>
                <a:gd name="connsiteX4" fmla="*/ 378456 w 378628"/>
                <a:gd name="connsiteY4" fmla="*/ 26952 h 54294"/>
                <a:gd name="connsiteX5" fmla="*/ 351360 w 378628"/>
                <a:gd name="connsiteY5" fmla="*/ -144 h 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628" h="54294">
                  <a:moveTo>
                    <a:pt x="26924" y="-145"/>
                  </a:moveTo>
                  <a:cubicBezTo>
                    <a:pt x="11931" y="-117"/>
                    <a:pt x="-201" y="12060"/>
                    <a:pt x="-172" y="27053"/>
                  </a:cubicBezTo>
                  <a:cubicBezTo>
                    <a:pt x="-144" y="42006"/>
                    <a:pt x="11971" y="54121"/>
                    <a:pt x="26924" y="54149"/>
                  </a:cubicBezTo>
                  <a:lnTo>
                    <a:pt x="351360" y="54150"/>
                  </a:lnTo>
                  <a:cubicBezTo>
                    <a:pt x="366353" y="54122"/>
                    <a:pt x="378485" y="41945"/>
                    <a:pt x="378456" y="26952"/>
                  </a:cubicBezTo>
                  <a:cubicBezTo>
                    <a:pt x="378429" y="11999"/>
                    <a:pt x="366314" y="-116"/>
                    <a:pt x="351360" y="-144"/>
                  </a:cubicBezTo>
                  <a:close/>
                </a:path>
              </a:pathLst>
            </a:custGeom>
            <a:solidFill>
              <a:schemeClr val="accent1"/>
            </a:solidFill>
            <a:ln w="9525" cap="flat">
              <a:noFill/>
              <a:prstDash val="solid"/>
              <a:miter/>
            </a:ln>
          </p:spPr>
          <p:txBody>
            <a:bodyPr rtlCol="0" anchor="ctr"/>
            <a:lstStyle/>
            <a:p>
              <a:endParaRPr lang="zh-CN" altLang="en-US"/>
            </a:p>
          </p:txBody>
        </p:sp>
      </p:grpSp>
      <p:sp>
        <p:nvSpPr>
          <p:cNvPr id="5" name="标题 4">
            <a:extLst>
              <a:ext uri="{FF2B5EF4-FFF2-40B4-BE49-F238E27FC236}">
                <a16:creationId xmlns:a16="http://schemas.microsoft.com/office/drawing/2014/main" id="{8CE23D49-F448-4BBF-A47A-77B2478718E0}"/>
              </a:ext>
            </a:extLst>
          </p:cNvPr>
          <p:cNvSpPr>
            <a:spLocks noGrp="1"/>
          </p:cNvSpPr>
          <p:nvPr>
            <p:ph type="ctrTitle"/>
          </p:nvPr>
        </p:nvSpPr>
        <p:spPr>
          <a:xfrm>
            <a:off x="660400" y="2402343"/>
            <a:ext cx="6538456" cy="1588106"/>
          </a:xfrm>
        </p:spPr>
        <p:txBody>
          <a:bodyPr/>
          <a:lstStyle/>
          <a:p>
            <a:r>
              <a:rPr lang="zh-CN" altLang="en-US" sz="4800" dirty="0">
                <a:solidFill>
                  <a:srgbClr val="000000"/>
                </a:solidFill>
                <a:latin typeface="+mj-ea"/>
              </a:rPr>
              <a:t>企业培训之</a:t>
            </a:r>
            <a:br>
              <a:rPr lang="en-US" altLang="zh-CN" sz="4800" dirty="0">
                <a:solidFill>
                  <a:srgbClr val="000000"/>
                </a:solidFill>
                <a:latin typeface="+mj-ea"/>
              </a:rPr>
            </a:br>
            <a:r>
              <a:rPr lang="zh-CN" altLang="en-US" sz="4800" dirty="0">
                <a:solidFill>
                  <a:srgbClr val="000000"/>
                </a:solidFill>
                <a:latin typeface="+mj-ea"/>
              </a:rPr>
              <a:t>产品培训通用模板</a:t>
            </a:r>
            <a:endParaRPr lang="en-GB" sz="4800" dirty="0">
              <a:solidFill>
                <a:srgbClr val="000000"/>
              </a:solidFill>
              <a:latin typeface="+mj-ea"/>
            </a:endParaRPr>
          </a:p>
        </p:txBody>
      </p:sp>
      <p:sp>
        <p:nvSpPr>
          <p:cNvPr id="9" name="文本占位符 8">
            <a:extLst>
              <a:ext uri="{FF2B5EF4-FFF2-40B4-BE49-F238E27FC236}">
                <a16:creationId xmlns:a16="http://schemas.microsoft.com/office/drawing/2014/main" id="{B7E913EB-0002-4EB6-A98D-55315970AAB0}"/>
              </a:ext>
            </a:extLst>
          </p:cNvPr>
          <p:cNvSpPr>
            <a:spLocks noGrp="1"/>
          </p:cNvSpPr>
          <p:nvPr>
            <p:ph type="body" sz="quarter" idx="15"/>
          </p:nvPr>
        </p:nvSpPr>
        <p:spPr/>
        <p:txBody>
          <a:bodyPr/>
          <a:lstStyle/>
          <a:p>
            <a:r>
              <a:rPr lang="en-GB" altLang="zh-CN" dirty="0"/>
              <a:t>LOGO HERE</a:t>
            </a:r>
          </a:p>
        </p:txBody>
      </p:sp>
      <p:sp>
        <p:nvSpPr>
          <p:cNvPr id="12" name="副标题 5">
            <a:extLst>
              <a:ext uri="{FF2B5EF4-FFF2-40B4-BE49-F238E27FC236}">
                <a16:creationId xmlns:a16="http://schemas.microsoft.com/office/drawing/2014/main" id="{E32A893A-DE9C-484B-D5AD-091581079CAD}"/>
              </a:ext>
            </a:extLst>
          </p:cNvPr>
          <p:cNvSpPr txBox="1">
            <a:spLocks/>
          </p:cNvSpPr>
          <p:nvPr/>
        </p:nvSpPr>
        <p:spPr>
          <a:xfrm>
            <a:off x="1315069" y="4193030"/>
            <a:ext cx="1334656" cy="432000"/>
          </a:xfrm>
          <a:prstGeom prst="roundRect">
            <a:avLst>
              <a:gd name="adj" fmla="val 50000"/>
            </a:avLst>
          </a:prstGeom>
          <a:solidFill>
            <a:schemeClr val="accent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vert="horz" lIns="91440" tIns="45720" rIns="91440" bIns="45720" rtlCol="0" anchor="ctr" anchorCtr="0">
            <a:noAutofit/>
          </a:bodyPr>
          <a:lstStyle>
            <a:lvl1pPr marL="0" indent="0" algn="l" defTabSz="914400" rtl="0" eaLnBrk="1" latinLnBrk="0" hangingPunct="1">
              <a:lnSpc>
                <a:spcPct val="120000"/>
              </a:lnSpc>
              <a:spcBef>
                <a:spcPts val="0"/>
              </a:spcBef>
              <a:buFont typeface="Arial" panose="020B0604020202020204" pitchFamily="34" charset="0"/>
              <a:buNone/>
              <a:defRPr lang="zh-CN" altLang="en-US"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ltLang="zh-CN" dirty="0">
                <a:solidFill>
                  <a:srgbClr val="FFFFFF"/>
                </a:solidFill>
                <a:latin typeface="+mj-ea"/>
                <a:ea typeface="+mj-ea"/>
              </a:rPr>
              <a:t>XXX</a:t>
            </a:r>
            <a:endParaRPr lang="zh-CN" altLang="en-US" dirty="0">
              <a:solidFill>
                <a:srgbClr val="FFFFFF"/>
              </a:solidFill>
              <a:latin typeface="+mj-ea"/>
              <a:ea typeface="+mj-ea"/>
            </a:endParaRPr>
          </a:p>
        </p:txBody>
      </p:sp>
      <p:sp>
        <p:nvSpPr>
          <p:cNvPr id="6" name="副标题 5">
            <a:extLst>
              <a:ext uri="{FF2B5EF4-FFF2-40B4-BE49-F238E27FC236}">
                <a16:creationId xmlns:a16="http://schemas.microsoft.com/office/drawing/2014/main" id="{DCDA415B-D2CA-4B5D-946C-BED37DC879BE}"/>
              </a:ext>
            </a:extLst>
          </p:cNvPr>
          <p:cNvSpPr>
            <a:spLocks noGrp="1"/>
          </p:cNvSpPr>
          <p:nvPr>
            <p:ph type="subTitle" idx="1"/>
          </p:nvPr>
        </p:nvSpPr>
        <p:spPr>
          <a:xfrm>
            <a:off x="660400" y="4193030"/>
            <a:ext cx="1334656" cy="432000"/>
          </a:xfrm>
          <a:prstGeom prst="roundRect">
            <a:avLst>
              <a:gd name="adj" fmla="val 50000"/>
            </a:avLst>
          </a:prstGeom>
          <a:solidFill>
            <a:srgbClr val="FFFFFF"/>
          </a:solidFill>
          <a:ln>
            <a:solidFill>
              <a:schemeClr val="accent1"/>
            </a:solidFill>
          </a:ln>
        </p:spPr>
        <p:txBody>
          <a:bodyPr anchor="ctr" anchorCtr="0">
            <a:noAutofit/>
          </a:bodyPr>
          <a:lstStyle/>
          <a:p>
            <a:r>
              <a:rPr lang="zh-CN" altLang="en-US" dirty="0">
                <a:solidFill>
                  <a:schemeClr val="accent1"/>
                </a:solidFill>
                <a:latin typeface="+mj-ea"/>
                <a:ea typeface="+mj-ea"/>
              </a:rPr>
              <a:t>产品经理：</a:t>
            </a:r>
            <a:endParaRPr lang="en-GB" dirty="0">
              <a:solidFill>
                <a:schemeClr val="accent1"/>
              </a:solidFill>
              <a:latin typeface="+mj-ea"/>
              <a:ea typeface="+mj-ea"/>
            </a:endParaRPr>
          </a:p>
        </p:txBody>
      </p:sp>
    </p:spTree>
    <p:extLst>
      <p:ext uri="{BB962C8B-B14F-4D97-AF65-F5344CB8AC3E}">
        <p14:creationId xmlns:p14="http://schemas.microsoft.com/office/powerpoint/2010/main" val="2907658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6EB3A24-5E2A-06D0-7451-AD16255CFFA9}"/>
              </a:ext>
            </a:extLst>
          </p:cNvPr>
          <p:cNvSpPr>
            <a:spLocks noGrp="1"/>
          </p:cNvSpPr>
          <p:nvPr>
            <p:ph type="ctrTitle"/>
          </p:nvPr>
        </p:nvSpPr>
        <p:spPr>
          <a:xfrm>
            <a:off x="6449403" y="3055773"/>
            <a:ext cx="3819925" cy="707886"/>
          </a:xfrm>
        </p:spPr>
        <p:txBody>
          <a:bodyPr/>
          <a:lstStyle/>
          <a:p>
            <a:pPr algn="dist"/>
            <a:r>
              <a:rPr lang="zh-CN" altLang="en-US" dirty="0">
                <a:solidFill>
                  <a:schemeClr val="accent1"/>
                </a:solidFill>
              </a:rPr>
              <a:t>谢谢观看！</a:t>
            </a:r>
            <a:endParaRPr lang="en-US" dirty="0">
              <a:solidFill>
                <a:schemeClr val="accent1"/>
              </a:solidFill>
            </a:endParaRPr>
          </a:p>
        </p:txBody>
      </p:sp>
      <p:grpSp>
        <p:nvGrpSpPr>
          <p:cNvPr id="76" name="组合 75">
            <a:extLst>
              <a:ext uri="{FF2B5EF4-FFF2-40B4-BE49-F238E27FC236}">
                <a16:creationId xmlns:a16="http://schemas.microsoft.com/office/drawing/2014/main" id="{CDD087BD-50AB-19A1-8E11-CEA3CA310E6B}"/>
              </a:ext>
            </a:extLst>
          </p:cNvPr>
          <p:cNvGrpSpPr/>
          <p:nvPr/>
        </p:nvGrpSpPr>
        <p:grpSpPr>
          <a:xfrm>
            <a:off x="390352" y="1764792"/>
            <a:ext cx="5178344" cy="4799089"/>
            <a:chOff x="4920170" y="650274"/>
            <a:chExt cx="6936596" cy="5687215"/>
          </a:xfrm>
        </p:grpSpPr>
        <p:sp>
          <p:nvSpPr>
            <p:cNvPr id="11" name="任意多边形: 形状 10">
              <a:extLst>
                <a:ext uri="{FF2B5EF4-FFF2-40B4-BE49-F238E27FC236}">
                  <a16:creationId xmlns:a16="http://schemas.microsoft.com/office/drawing/2014/main" id="{8E827C58-79D9-E5E0-BF44-600C22B198E2}"/>
                </a:ext>
              </a:extLst>
            </p:cNvPr>
            <p:cNvSpPr/>
            <p:nvPr/>
          </p:nvSpPr>
          <p:spPr>
            <a:xfrm>
              <a:off x="10097460" y="713115"/>
              <a:ext cx="484743" cy="977989"/>
            </a:xfrm>
            <a:custGeom>
              <a:avLst/>
              <a:gdLst>
                <a:gd name="connsiteX0" fmla="*/ 467706 w 484743"/>
                <a:gd name="connsiteY0" fmla="*/ 510346 h 977989"/>
                <a:gd name="connsiteX1" fmla="*/ 326695 w 484743"/>
                <a:gd name="connsiteY1" fmla="*/ -151 h 977989"/>
                <a:gd name="connsiteX2" fmla="*/ 116953 w 484743"/>
                <a:gd name="connsiteY2" fmla="*/ 549988 h 977989"/>
                <a:gd name="connsiteX3" fmla="*/ -164 w 484743"/>
                <a:gd name="connsiteY3" fmla="*/ 746805 h 977989"/>
                <a:gd name="connsiteX4" fmla="*/ 54639 w 484743"/>
                <a:gd name="connsiteY4" fmla="*/ 877933 h 977989"/>
                <a:gd name="connsiteX5" fmla="*/ 169200 w 484743"/>
                <a:gd name="connsiteY5" fmla="*/ 967291 h 977989"/>
                <a:gd name="connsiteX6" fmla="*/ 175178 w 484743"/>
                <a:gd name="connsiteY6" fmla="*/ 977839 h 977989"/>
                <a:gd name="connsiteX7" fmla="*/ 467706 w 484743"/>
                <a:gd name="connsiteY7" fmla="*/ 510346 h 97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743" h="977989">
                  <a:moveTo>
                    <a:pt x="467706" y="510346"/>
                  </a:moveTo>
                  <a:cubicBezTo>
                    <a:pt x="512028" y="329576"/>
                    <a:pt x="469885" y="118754"/>
                    <a:pt x="326695" y="-151"/>
                  </a:cubicBezTo>
                  <a:cubicBezTo>
                    <a:pt x="323896" y="202235"/>
                    <a:pt x="249600" y="397108"/>
                    <a:pt x="116953" y="549988"/>
                  </a:cubicBezTo>
                  <a:cubicBezTo>
                    <a:pt x="65583" y="608763"/>
                    <a:pt x="2328" y="668785"/>
                    <a:pt x="-164" y="746805"/>
                  </a:cubicBezTo>
                  <a:cubicBezTo>
                    <a:pt x="-1715" y="795351"/>
                    <a:pt x="21985" y="841979"/>
                    <a:pt x="54639" y="877933"/>
                  </a:cubicBezTo>
                  <a:cubicBezTo>
                    <a:pt x="87296" y="913888"/>
                    <a:pt x="128492" y="940794"/>
                    <a:pt x="169200" y="967291"/>
                  </a:cubicBezTo>
                  <a:lnTo>
                    <a:pt x="175178" y="977839"/>
                  </a:lnTo>
                  <a:cubicBezTo>
                    <a:pt x="306217" y="845661"/>
                    <a:pt x="423383" y="691117"/>
                    <a:pt x="467706" y="510346"/>
                  </a:cubicBezTo>
                  <a:close/>
                </a:path>
              </a:pathLst>
            </a:custGeom>
            <a:solidFill>
              <a:srgbClr val="F0F0F0"/>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463BE0A-4979-C337-6014-6092E3E32818}"/>
                </a:ext>
              </a:extLst>
            </p:cNvPr>
            <p:cNvSpPr/>
            <p:nvPr/>
          </p:nvSpPr>
          <p:spPr>
            <a:xfrm>
              <a:off x="10217827" y="709656"/>
              <a:ext cx="260018" cy="976856"/>
            </a:xfrm>
            <a:custGeom>
              <a:avLst/>
              <a:gdLst>
                <a:gd name="connsiteX0" fmla="*/ 203451 w 260018"/>
                <a:gd name="connsiteY0" fmla="*/ 5949 h 976856"/>
                <a:gd name="connsiteX1" fmla="*/ 226790 w 260018"/>
                <a:gd name="connsiteY1" fmla="*/ 456314 h 976856"/>
                <a:gd name="connsiteX2" fmla="*/ 188234 w 260018"/>
                <a:gd name="connsiteY2" fmla="*/ 547386 h 976856"/>
                <a:gd name="connsiteX3" fmla="*/ 116254 w 260018"/>
                <a:gd name="connsiteY3" fmla="*/ 609810 h 976856"/>
                <a:gd name="connsiteX4" fmla="*/ 37123 w 260018"/>
                <a:gd name="connsiteY4" fmla="*/ 654129 h 976856"/>
                <a:gd name="connsiteX5" fmla="*/ -168 w 260018"/>
                <a:gd name="connsiteY5" fmla="*/ 736759 h 976856"/>
                <a:gd name="connsiteX6" fmla="*/ 25559 w 260018"/>
                <a:gd name="connsiteY6" fmla="*/ 848438 h 976856"/>
                <a:gd name="connsiteX7" fmla="*/ 54100 w 260018"/>
                <a:gd name="connsiteY7" fmla="*/ 972570 h 976856"/>
                <a:gd name="connsiteX8" fmla="*/ 62295 w 260018"/>
                <a:gd name="connsiteY8" fmla="*/ 972942 h 976856"/>
                <a:gd name="connsiteX9" fmla="*/ 9010 w 260018"/>
                <a:gd name="connsiteY9" fmla="*/ 760133 h 976856"/>
                <a:gd name="connsiteX10" fmla="*/ 37000 w 260018"/>
                <a:gd name="connsiteY10" fmla="*/ 665392 h 976856"/>
                <a:gd name="connsiteX11" fmla="*/ 116480 w 260018"/>
                <a:gd name="connsiteY11" fmla="*/ 618868 h 976856"/>
                <a:gd name="connsiteX12" fmla="*/ 189136 w 260018"/>
                <a:gd name="connsiteY12" fmla="*/ 560452 h 976856"/>
                <a:gd name="connsiteX13" fmla="*/ 231051 w 260018"/>
                <a:gd name="connsiteY13" fmla="*/ 471199 h 976856"/>
                <a:gd name="connsiteX14" fmla="*/ 259491 w 260018"/>
                <a:gd name="connsiteY14" fmla="*/ 250770 h 976856"/>
                <a:gd name="connsiteX15" fmla="*/ 210715 w 260018"/>
                <a:gd name="connsiteY15" fmla="*/ 2133 h 976856"/>
                <a:gd name="connsiteX16" fmla="*/ 203451 w 260018"/>
                <a:gd name="connsiteY16" fmla="*/ 5949 h 97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018" h="976856">
                  <a:moveTo>
                    <a:pt x="203451" y="5949"/>
                  </a:moveTo>
                  <a:cubicBezTo>
                    <a:pt x="258367" y="149887"/>
                    <a:pt x="266533" y="307470"/>
                    <a:pt x="226790" y="456314"/>
                  </a:cubicBezTo>
                  <a:cubicBezTo>
                    <a:pt x="218804" y="488508"/>
                    <a:pt x="205792" y="519243"/>
                    <a:pt x="188234" y="547386"/>
                  </a:cubicBezTo>
                  <a:cubicBezTo>
                    <a:pt x="170245" y="574248"/>
                    <a:pt x="145391" y="595802"/>
                    <a:pt x="116254" y="609810"/>
                  </a:cubicBezTo>
                  <a:cubicBezTo>
                    <a:pt x="89348" y="623417"/>
                    <a:pt x="60252" y="634219"/>
                    <a:pt x="37123" y="654129"/>
                  </a:cubicBezTo>
                  <a:cubicBezTo>
                    <a:pt x="13483" y="675098"/>
                    <a:pt x="-84" y="705159"/>
                    <a:pt x="-168" y="736759"/>
                  </a:cubicBezTo>
                  <a:cubicBezTo>
                    <a:pt x="-1285" y="775684"/>
                    <a:pt x="11651" y="812689"/>
                    <a:pt x="25559" y="848438"/>
                  </a:cubicBezTo>
                  <a:cubicBezTo>
                    <a:pt x="41001" y="888130"/>
                    <a:pt x="57669" y="929113"/>
                    <a:pt x="54100" y="972570"/>
                  </a:cubicBezTo>
                  <a:cubicBezTo>
                    <a:pt x="53667" y="977835"/>
                    <a:pt x="61863" y="978198"/>
                    <a:pt x="62295" y="972942"/>
                  </a:cubicBezTo>
                  <a:cubicBezTo>
                    <a:pt x="68505" y="897333"/>
                    <a:pt x="17155" y="833469"/>
                    <a:pt x="9010" y="760133"/>
                  </a:cubicBezTo>
                  <a:cubicBezTo>
                    <a:pt x="5210" y="725914"/>
                    <a:pt x="11699" y="690341"/>
                    <a:pt x="37000" y="665392"/>
                  </a:cubicBezTo>
                  <a:cubicBezTo>
                    <a:pt x="59124" y="643575"/>
                    <a:pt x="89119" y="632409"/>
                    <a:pt x="116480" y="618868"/>
                  </a:cubicBezTo>
                  <a:cubicBezTo>
                    <a:pt x="145105" y="605619"/>
                    <a:pt x="170049" y="585564"/>
                    <a:pt x="189136" y="560452"/>
                  </a:cubicBezTo>
                  <a:cubicBezTo>
                    <a:pt x="208069" y="533294"/>
                    <a:pt x="222244" y="503112"/>
                    <a:pt x="231051" y="471199"/>
                  </a:cubicBezTo>
                  <a:cubicBezTo>
                    <a:pt x="252026" y="399667"/>
                    <a:pt x="261623" y="325283"/>
                    <a:pt x="259491" y="250770"/>
                  </a:cubicBezTo>
                  <a:cubicBezTo>
                    <a:pt x="257530" y="165716"/>
                    <a:pt x="241033" y="81624"/>
                    <a:pt x="210715" y="2133"/>
                  </a:cubicBezTo>
                  <a:cubicBezTo>
                    <a:pt x="208836" y="-2786"/>
                    <a:pt x="201585" y="1062"/>
                    <a:pt x="203451" y="5949"/>
                  </a:cubicBezTo>
                  <a:close/>
                </a:path>
              </a:pathLst>
            </a:custGeom>
            <a:solidFill>
              <a:srgbClr val="FFFFFF"/>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7A90AC7C-74BC-5765-DDC1-D465B2C8E43D}"/>
                </a:ext>
              </a:extLst>
            </p:cNvPr>
            <p:cNvSpPr/>
            <p:nvPr/>
          </p:nvSpPr>
          <p:spPr>
            <a:xfrm>
              <a:off x="10456738" y="1035820"/>
              <a:ext cx="123167" cy="84005"/>
            </a:xfrm>
            <a:custGeom>
              <a:avLst/>
              <a:gdLst>
                <a:gd name="connsiteX0" fmla="*/ 3497 w 123167"/>
                <a:gd name="connsiteY0" fmla="*/ 82976 h 84005"/>
                <a:gd name="connsiteX1" fmla="*/ 122745 w 123167"/>
                <a:gd name="connsiteY1" fmla="*/ 5149 h 84005"/>
                <a:gd name="connsiteX2" fmla="*/ 114942 w 123167"/>
                <a:gd name="connsiteY2" fmla="*/ 2612 h 84005"/>
                <a:gd name="connsiteX3" fmla="*/ 3868 w 123167"/>
                <a:gd name="connsiteY3" fmla="*/ 74781 h 84005"/>
                <a:gd name="connsiteX4" fmla="*/ 3497 w 123167"/>
                <a:gd name="connsiteY4" fmla="*/ 82976 h 84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67" h="84005">
                  <a:moveTo>
                    <a:pt x="3497" y="82976"/>
                  </a:moveTo>
                  <a:cubicBezTo>
                    <a:pt x="56944" y="89746"/>
                    <a:pt x="107426" y="56799"/>
                    <a:pt x="122745" y="5149"/>
                  </a:cubicBezTo>
                  <a:cubicBezTo>
                    <a:pt x="124229" y="83"/>
                    <a:pt x="116428" y="-2460"/>
                    <a:pt x="114942" y="2612"/>
                  </a:cubicBezTo>
                  <a:cubicBezTo>
                    <a:pt x="100760" y="50753"/>
                    <a:pt x="53618" y="81383"/>
                    <a:pt x="3868" y="74781"/>
                  </a:cubicBezTo>
                  <a:cubicBezTo>
                    <a:pt x="-1365" y="74093"/>
                    <a:pt x="-1707" y="82292"/>
                    <a:pt x="3497" y="82976"/>
                  </a:cubicBezTo>
                  <a:close/>
                </a:path>
              </a:pathLst>
            </a:custGeom>
            <a:solidFill>
              <a:srgbClr val="FFFFFF"/>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C4C47EAD-D541-A181-0CEB-3F8D146C63EF}"/>
                </a:ext>
              </a:extLst>
            </p:cNvPr>
            <p:cNvSpPr/>
            <p:nvPr/>
          </p:nvSpPr>
          <p:spPr>
            <a:xfrm>
              <a:off x="10295074" y="1162597"/>
              <a:ext cx="54735" cy="158910"/>
            </a:xfrm>
            <a:custGeom>
              <a:avLst/>
              <a:gdLst>
                <a:gd name="connsiteX0" fmla="*/ 53557 w 54735"/>
                <a:gd name="connsiteY0" fmla="*/ 151766 h 158910"/>
                <a:gd name="connsiteX1" fmla="*/ 8591 w 54735"/>
                <a:gd name="connsiteY1" fmla="*/ 3988 h 158910"/>
                <a:gd name="connsiteX2" fmla="*/ 396 w 54735"/>
                <a:gd name="connsiteY2" fmla="*/ 3616 h 158910"/>
                <a:gd name="connsiteX3" fmla="*/ 47500 w 54735"/>
                <a:gd name="connsiteY3" fmla="*/ 157298 h 158910"/>
                <a:gd name="connsiteX4" fmla="*/ 53557 w 54735"/>
                <a:gd name="connsiteY4" fmla="*/ 151766 h 158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35" h="158910">
                  <a:moveTo>
                    <a:pt x="53557" y="151766"/>
                  </a:moveTo>
                  <a:cubicBezTo>
                    <a:pt x="20514" y="109916"/>
                    <a:pt x="4458" y="57150"/>
                    <a:pt x="8591" y="3988"/>
                  </a:cubicBezTo>
                  <a:cubicBezTo>
                    <a:pt x="9005" y="-1279"/>
                    <a:pt x="809" y="-1644"/>
                    <a:pt x="396" y="3616"/>
                  </a:cubicBezTo>
                  <a:cubicBezTo>
                    <a:pt x="-3802" y="58946"/>
                    <a:pt x="13018" y="113824"/>
                    <a:pt x="47500" y="157298"/>
                  </a:cubicBezTo>
                  <a:cubicBezTo>
                    <a:pt x="50789" y="161440"/>
                    <a:pt x="56828" y="155885"/>
                    <a:pt x="53557" y="151766"/>
                  </a:cubicBezTo>
                  <a:close/>
                </a:path>
              </a:pathLst>
            </a:custGeom>
            <a:solidFill>
              <a:srgbClr val="FFFFFF"/>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DFB1691E-B864-E7B2-CBF3-1C85D57D5D0F}"/>
                </a:ext>
              </a:extLst>
            </p:cNvPr>
            <p:cNvSpPr/>
            <p:nvPr/>
          </p:nvSpPr>
          <p:spPr>
            <a:xfrm>
              <a:off x="10404686" y="854781"/>
              <a:ext cx="64941" cy="33660"/>
            </a:xfrm>
            <a:custGeom>
              <a:avLst/>
              <a:gdLst>
                <a:gd name="connsiteX0" fmla="*/ 60791 w 64941"/>
                <a:gd name="connsiteY0" fmla="*/ 25142 h 33660"/>
                <a:gd name="connsiteX1" fmla="*/ 6736 w 64941"/>
                <a:gd name="connsiteY1" fmla="*/ 1333 h 33660"/>
                <a:gd name="connsiteX2" fmla="*/ 679 w 64941"/>
                <a:gd name="connsiteY2" fmla="*/ 6865 h 33660"/>
                <a:gd name="connsiteX3" fmla="*/ 60419 w 64941"/>
                <a:gd name="connsiteY3" fmla="*/ 33337 h 33660"/>
                <a:gd name="connsiteX4" fmla="*/ 64702 w 64941"/>
                <a:gd name="connsiteY4" fmla="*/ 29425 h 33660"/>
                <a:gd name="connsiteX5" fmla="*/ 60790 w 64941"/>
                <a:gd name="connsiteY5" fmla="*/ 25142 h 3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41" h="33660">
                  <a:moveTo>
                    <a:pt x="60791" y="25142"/>
                  </a:moveTo>
                  <a:cubicBezTo>
                    <a:pt x="39915" y="26804"/>
                    <a:pt x="19602" y="17857"/>
                    <a:pt x="6736" y="1333"/>
                  </a:cubicBezTo>
                  <a:cubicBezTo>
                    <a:pt x="3501" y="-2848"/>
                    <a:pt x="-2535" y="2712"/>
                    <a:pt x="679" y="6865"/>
                  </a:cubicBezTo>
                  <a:cubicBezTo>
                    <a:pt x="14973" y="25048"/>
                    <a:pt x="37349" y="34963"/>
                    <a:pt x="60419" y="33337"/>
                  </a:cubicBezTo>
                  <a:cubicBezTo>
                    <a:pt x="62655" y="33366"/>
                    <a:pt x="64530" y="31654"/>
                    <a:pt x="64702" y="29425"/>
                  </a:cubicBezTo>
                  <a:cubicBezTo>
                    <a:pt x="64793" y="27166"/>
                    <a:pt x="63048" y="25256"/>
                    <a:pt x="60790" y="25142"/>
                  </a:cubicBezTo>
                  <a:close/>
                </a:path>
              </a:pathLst>
            </a:custGeom>
            <a:solidFill>
              <a:srgbClr val="FFFFFF"/>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375EDA78-2233-400F-5F99-580F947B71E2}"/>
                </a:ext>
              </a:extLst>
            </p:cNvPr>
            <p:cNvSpPr/>
            <p:nvPr/>
          </p:nvSpPr>
          <p:spPr>
            <a:xfrm>
              <a:off x="9805171" y="830140"/>
              <a:ext cx="483013" cy="872105"/>
            </a:xfrm>
            <a:custGeom>
              <a:avLst/>
              <a:gdLst>
                <a:gd name="connsiteX0" fmla="*/ -236 w 483013"/>
                <a:gd name="connsiteY0" fmla="*/ -151 h 872105"/>
                <a:gd name="connsiteX1" fmla="*/ 5581 w 483013"/>
                <a:gd name="connsiteY1" fmla="*/ 7920 h 872105"/>
                <a:gd name="connsiteX2" fmla="*/ 74377 w 483013"/>
                <a:gd name="connsiteY2" fmla="*/ 121720 h 872105"/>
                <a:gd name="connsiteX3" fmla="*/ 79003 w 483013"/>
                <a:gd name="connsiteY3" fmla="*/ 130967 h 872105"/>
                <a:gd name="connsiteX4" fmla="*/ 162875 w 483013"/>
                <a:gd name="connsiteY4" fmla="*/ 437894 h 872105"/>
                <a:gd name="connsiteX5" fmla="*/ 163468 w 483013"/>
                <a:gd name="connsiteY5" fmla="*/ 565411 h 872105"/>
                <a:gd name="connsiteX6" fmla="*/ 165034 w 483013"/>
                <a:gd name="connsiteY6" fmla="*/ 742274 h 872105"/>
                <a:gd name="connsiteX7" fmla="*/ 170583 w 483013"/>
                <a:gd name="connsiteY7" fmla="*/ 759208 h 872105"/>
                <a:gd name="connsiteX8" fmla="*/ 454134 w 483013"/>
                <a:gd name="connsiteY8" fmla="*/ 867288 h 872105"/>
                <a:gd name="connsiteX9" fmla="*/ 456419 w 483013"/>
                <a:gd name="connsiteY9" fmla="*/ 867122 h 872105"/>
                <a:gd name="connsiteX10" fmla="*/ 467543 w 483013"/>
                <a:gd name="connsiteY10" fmla="*/ 871955 h 872105"/>
                <a:gd name="connsiteX11" fmla="*/ 468436 w 483013"/>
                <a:gd name="connsiteY11" fmla="*/ 865331 h 872105"/>
                <a:gd name="connsiteX12" fmla="*/ 468928 w 483013"/>
                <a:gd name="connsiteY12" fmla="*/ 861517 h 872105"/>
                <a:gd name="connsiteX13" fmla="*/ 469273 w 483013"/>
                <a:gd name="connsiteY13" fmla="*/ 859055 h 872105"/>
                <a:gd name="connsiteX14" fmla="*/ 469351 w 483013"/>
                <a:gd name="connsiteY14" fmla="*/ 858270 h 872105"/>
                <a:gd name="connsiteX15" fmla="*/ 469661 w 483013"/>
                <a:gd name="connsiteY15" fmla="*/ 856091 h 872105"/>
                <a:gd name="connsiteX16" fmla="*/ 474106 w 483013"/>
                <a:gd name="connsiteY16" fmla="*/ 817998 h 872105"/>
                <a:gd name="connsiteX17" fmla="*/ 474092 w 483013"/>
                <a:gd name="connsiteY17" fmla="*/ 817844 h 872105"/>
                <a:gd name="connsiteX18" fmla="*/ 474159 w 483013"/>
                <a:gd name="connsiteY18" fmla="*/ 526094 h 872105"/>
                <a:gd name="connsiteX19" fmla="*/ 472910 w 483013"/>
                <a:gd name="connsiteY19" fmla="*/ 517319 h 872105"/>
                <a:gd name="connsiteX20" fmla="*/ 444555 w 483013"/>
                <a:gd name="connsiteY20" fmla="*/ 389741 h 872105"/>
                <a:gd name="connsiteX21" fmla="*/ 419708 w 483013"/>
                <a:gd name="connsiteY21" fmla="*/ 322551 h 872105"/>
                <a:gd name="connsiteX22" fmla="*/ 321349 w 483013"/>
                <a:gd name="connsiteY22" fmla="*/ 166957 h 872105"/>
                <a:gd name="connsiteX23" fmla="*/ 9030 w 483013"/>
                <a:gd name="connsiteY23" fmla="*/ 417 h 872105"/>
                <a:gd name="connsiteX24" fmla="*/ -236 w 483013"/>
                <a:gd name="connsiteY24" fmla="*/ -151 h 87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83013" h="872105">
                  <a:moveTo>
                    <a:pt x="-236" y="-151"/>
                  </a:moveTo>
                  <a:cubicBezTo>
                    <a:pt x="1710" y="2518"/>
                    <a:pt x="3656" y="5186"/>
                    <a:pt x="5581" y="7920"/>
                  </a:cubicBezTo>
                  <a:cubicBezTo>
                    <a:pt x="31556" y="43928"/>
                    <a:pt x="54564" y="81986"/>
                    <a:pt x="74377" y="121720"/>
                  </a:cubicBezTo>
                  <a:cubicBezTo>
                    <a:pt x="75958" y="124768"/>
                    <a:pt x="77513" y="127880"/>
                    <a:pt x="79003" y="130967"/>
                  </a:cubicBezTo>
                  <a:cubicBezTo>
                    <a:pt x="125715" y="227203"/>
                    <a:pt x="154155" y="331276"/>
                    <a:pt x="162875" y="437894"/>
                  </a:cubicBezTo>
                  <a:cubicBezTo>
                    <a:pt x="166306" y="480323"/>
                    <a:pt x="166505" y="522952"/>
                    <a:pt x="163468" y="565411"/>
                  </a:cubicBezTo>
                  <a:cubicBezTo>
                    <a:pt x="159272" y="624049"/>
                    <a:pt x="150056" y="687293"/>
                    <a:pt x="165034" y="742274"/>
                  </a:cubicBezTo>
                  <a:cubicBezTo>
                    <a:pt x="166532" y="748028"/>
                    <a:pt x="168386" y="753683"/>
                    <a:pt x="170583" y="759208"/>
                  </a:cubicBezTo>
                  <a:lnTo>
                    <a:pt x="454134" y="867288"/>
                  </a:lnTo>
                  <a:cubicBezTo>
                    <a:pt x="454902" y="867211"/>
                    <a:pt x="455649" y="867199"/>
                    <a:pt x="456419" y="867122"/>
                  </a:cubicBezTo>
                  <a:lnTo>
                    <a:pt x="467543" y="871955"/>
                  </a:lnTo>
                  <a:cubicBezTo>
                    <a:pt x="467852" y="869776"/>
                    <a:pt x="468127" y="867510"/>
                    <a:pt x="468436" y="865331"/>
                  </a:cubicBezTo>
                  <a:cubicBezTo>
                    <a:pt x="468621" y="864068"/>
                    <a:pt x="468743" y="862780"/>
                    <a:pt x="468928" y="861517"/>
                  </a:cubicBezTo>
                  <a:cubicBezTo>
                    <a:pt x="469031" y="860667"/>
                    <a:pt x="469131" y="859816"/>
                    <a:pt x="469273" y="859055"/>
                  </a:cubicBezTo>
                  <a:cubicBezTo>
                    <a:pt x="469308" y="858773"/>
                    <a:pt x="469341" y="858489"/>
                    <a:pt x="469351" y="858270"/>
                  </a:cubicBezTo>
                  <a:cubicBezTo>
                    <a:pt x="469493" y="857509"/>
                    <a:pt x="469544" y="856788"/>
                    <a:pt x="469661" y="856091"/>
                  </a:cubicBezTo>
                  <a:cubicBezTo>
                    <a:pt x="471229" y="843426"/>
                    <a:pt x="472710" y="830729"/>
                    <a:pt x="474106" y="817998"/>
                  </a:cubicBezTo>
                  <a:cubicBezTo>
                    <a:pt x="474130" y="817933"/>
                    <a:pt x="474130" y="817933"/>
                    <a:pt x="474092" y="817844"/>
                  </a:cubicBezTo>
                  <a:cubicBezTo>
                    <a:pt x="485651" y="720939"/>
                    <a:pt x="485673" y="623004"/>
                    <a:pt x="474159" y="526094"/>
                  </a:cubicBezTo>
                  <a:cubicBezTo>
                    <a:pt x="473776" y="523206"/>
                    <a:pt x="473422" y="520255"/>
                    <a:pt x="472910" y="517319"/>
                  </a:cubicBezTo>
                  <a:cubicBezTo>
                    <a:pt x="466950" y="474091"/>
                    <a:pt x="457466" y="431423"/>
                    <a:pt x="444555" y="389741"/>
                  </a:cubicBezTo>
                  <a:cubicBezTo>
                    <a:pt x="437412" y="366939"/>
                    <a:pt x="429119" y="344514"/>
                    <a:pt x="419708" y="322551"/>
                  </a:cubicBezTo>
                  <a:cubicBezTo>
                    <a:pt x="395282" y="265850"/>
                    <a:pt x="362090" y="213344"/>
                    <a:pt x="321349" y="166957"/>
                  </a:cubicBezTo>
                  <a:cubicBezTo>
                    <a:pt x="240117" y="74497"/>
                    <a:pt x="130218" y="9046"/>
                    <a:pt x="9030" y="417"/>
                  </a:cubicBezTo>
                  <a:cubicBezTo>
                    <a:pt x="5929" y="199"/>
                    <a:pt x="2890" y="3"/>
                    <a:pt x="-236" y="-151"/>
                  </a:cubicBezTo>
                  <a:close/>
                </a:path>
              </a:pathLst>
            </a:custGeom>
            <a:solidFill>
              <a:srgbClr val="F0F0F0"/>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0F57D8FF-A601-C09B-382A-BF70DBCF19F0}"/>
                </a:ext>
              </a:extLst>
            </p:cNvPr>
            <p:cNvSpPr/>
            <p:nvPr/>
          </p:nvSpPr>
          <p:spPr>
            <a:xfrm>
              <a:off x="9802383" y="825945"/>
              <a:ext cx="472218" cy="871562"/>
            </a:xfrm>
            <a:custGeom>
              <a:avLst/>
              <a:gdLst>
                <a:gd name="connsiteX0" fmla="*/ 1818 w 472218"/>
                <a:gd name="connsiteY0" fmla="*/ 7887 h 871562"/>
                <a:gd name="connsiteX1" fmla="*/ 291604 w 472218"/>
                <a:gd name="connsiteY1" fmla="*/ 353427 h 871562"/>
                <a:gd name="connsiteX2" fmla="*/ 315651 w 472218"/>
                <a:gd name="connsiteY2" fmla="*/ 449356 h 871562"/>
                <a:gd name="connsiteX3" fmla="*/ 295762 w 472218"/>
                <a:gd name="connsiteY3" fmla="*/ 542535 h 871562"/>
                <a:gd name="connsiteX4" fmla="*/ 259264 w 472218"/>
                <a:gd name="connsiteY4" fmla="*/ 625564 h 871562"/>
                <a:gd name="connsiteX5" fmla="*/ 279237 w 472218"/>
                <a:gd name="connsiteY5" fmla="*/ 713990 h 871562"/>
                <a:gd name="connsiteX6" fmla="*/ 367018 w 472218"/>
                <a:gd name="connsiteY6" fmla="*/ 787671 h 871562"/>
                <a:gd name="connsiteX7" fmla="*/ 464542 w 472218"/>
                <a:gd name="connsiteY7" fmla="*/ 869600 h 871562"/>
                <a:gd name="connsiteX8" fmla="*/ 471309 w 472218"/>
                <a:gd name="connsiteY8" fmla="*/ 864962 h 871562"/>
                <a:gd name="connsiteX9" fmla="*/ 300639 w 472218"/>
                <a:gd name="connsiteY9" fmla="*/ 727128 h 871562"/>
                <a:gd name="connsiteX10" fmla="*/ 265946 w 472218"/>
                <a:gd name="connsiteY10" fmla="*/ 634630 h 871562"/>
                <a:gd name="connsiteX11" fmla="*/ 301396 w 472218"/>
                <a:gd name="connsiteY11" fmla="*/ 549631 h 871562"/>
                <a:gd name="connsiteX12" fmla="*/ 324237 w 472218"/>
                <a:gd name="connsiteY12" fmla="*/ 459246 h 871562"/>
                <a:gd name="connsiteX13" fmla="*/ 303967 w 472218"/>
                <a:gd name="connsiteY13" fmla="*/ 362746 h 871562"/>
                <a:gd name="connsiteX14" fmla="*/ 193962 w 472218"/>
                <a:gd name="connsiteY14" fmla="*/ 169624 h 871562"/>
                <a:gd name="connsiteX15" fmla="*/ 5320 w 472218"/>
                <a:gd name="connsiteY15" fmla="*/ 468 h 871562"/>
                <a:gd name="connsiteX16" fmla="*/ 1818 w 472218"/>
                <a:gd name="connsiteY16" fmla="*/ 7888 h 87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2218" h="871562">
                  <a:moveTo>
                    <a:pt x="1818" y="7887"/>
                  </a:moveTo>
                  <a:cubicBezTo>
                    <a:pt x="132326" y="89751"/>
                    <a:pt x="233722" y="210655"/>
                    <a:pt x="291604" y="353427"/>
                  </a:cubicBezTo>
                  <a:cubicBezTo>
                    <a:pt x="304610" y="383941"/>
                    <a:pt x="312725" y="416315"/>
                    <a:pt x="315651" y="449356"/>
                  </a:cubicBezTo>
                  <a:cubicBezTo>
                    <a:pt x="317460" y="481634"/>
                    <a:pt x="310593" y="513808"/>
                    <a:pt x="295762" y="542535"/>
                  </a:cubicBezTo>
                  <a:cubicBezTo>
                    <a:pt x="282473" y="569598"/>
                    <a:pt x="265744" y="595742"/>
                    <a:pt x="259264" y="625564"/>
                  </a:cubicBezTo>
                  <a:cubicBezTo>
                    <a:pt x="253014" y="656539"/>
                    <a:pt x="260280" y="688709"/>
                    <a:pt x="279237" y="713990"/>
                  </a:cubicBezTo>
                  <a:cubicBezTo>
                    <a:pt x="301782" y="745743"/>
                    <a:pt x="334390" y="767501"/>
                    <a:pt x="367018" y="787671"/>
                  </a:cubicBezTo>
                  <a:cubicBezTo>
                    <a:pt x="403245" y="810066"/>
                    <a:pt x="441228" y="832753"/>
                    <a:pt x="464542" y="869600"/>
                  </a:cubicBezTo>
                  <a:cubicBezTo>
                    <a:pt x="467367" y="874064"/>
                    <a:pt x="474129" y="869420"/>
                    <a:pt x="471309" y="864962"/>
                  </a:cubicBezTo>
                  <a:cubicBezTo>
                    <a:pt x="430746" y="800854"/>
                    <a:pt x="351295" y="780778"/>
                    <a:pt x="300639" y="727128"/>
                  </a:cubicBezTo>
                  <a:cubicBezTo>
                    <a:pt x="277002" y="702093"/>
                    <a:pt x="260766" y="669784"/>
                    <a:pt x="265946" y="634630"/>
                  </a:cubicBezTo>
                  <a:cubicBezTo>
                    <a:pt x="270476" y="603890"/>
                    <a:pt x="287703" y="576916"/>
                    <a:pt x="301396" y="549631"/>
                  </a:cubicBezTo>
                  <a:cubicBezTo>
                    <a:pt x="316274" y="521819"/>
                    <a:pt x="324116" y="490787"/>
                    <a:pt x="324237" y="459246"/>
                  </a:cubicBezTo>
                  <a:cubicBezTo>
                    <a:pt x="323003" y="426162"/>
                    <a:pt x="316149" y="393530"/>
                    <a:pt x="303967" y="362746"/>
                  </a:cubicBezTo>
                  <a:cubicBezTo>
                    <a:pt x="277647" y="293004"/>
                    <a:pt x="240526" y="227834"/>
                    <a:pt x="193962" y="169624"/>
                  </a:cubicBezTo>
                  <a:cubicBezTo>
                    <a:pt x="141187" y="102894"/>
                    <a:pt x="77386" y="45684"/>
                    <a:pt x="5320" y="468"/>
                  </a:cubicBezTo>
                  <a:cubicBezTo>
                    <a:pt x="859" y="-2329"/>
                    <a:pt x="-2614" y="5109"/>
                    <a:pt x="1818" y="7888"/>
                  </a:cubicBezTo>
                  <a:close/>
                </a:path>
              </a:pathLst>
            </a:custGeom>
            <a:solidFill>
              <a:srgbClr val="FFFFFF"/>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7FDA60B9-B4AD-ADA1-51C6-587BD436B922}"/>
                </a:ext>
              </a:extLst>
            </p:cNvPr>
            <p:cNvSpPr/>
            <p:nvPr/>
          </p:nvSpPr>
          <p:spPr>
            <a:xfrm>
              <a:off x="10071765" y="995888"/>
              <a:ext cx="61859" cy="137144"/>
            </a:xfrm>
            <a:custGeom>
              <a:avLst/>
              <a:gdLst>
                <a:gd name="connsiteX0" fmla="*/ 6290 w 61859"/>
                <a:gd name="connsiteY0" fmla="*/ 136414 h 137144"/>
                <a:gd name="connsiteX1" fmla="*/ 54646 w 61859"/>
                <a:gd name="connsiteY1" fmla="*/ 2477 h 137144"/>
                <a:gd name="connsiteX2" fmla="*/ 46888 w 61859"/>
                <a:gd name="connsiteY2" fmla="*/ 5150 h 137144"/>
                <a:gd name="connsiteX3" fmla="*/ 1653 w 61859"/>
                <a:gd name="connsiteY3" fmla="*/ 129648 h 137144"/>
                <a:gd name="connsiteX4" fmla="*/ 6290 w 61859"/>
                <a:gd name="connsiteY4" fmla="*/ 136414 h 13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59" h="137144">
                  <a:moveTo>
                    <a:pt x="6290" y="136414"/>
                  </a:moveTo>
                  <a:cubicBezTo>
                    <a:pt x="53041" y="109641"/>
                    <a:pt x="73512" y="52940"/>
                    <a:pt x="54646" y="2477"/>
                  </a:cubicBezTo>
                  <a:cubicBezTo>
                    <a:pt x="52781" y="-2460"/>
                    <a:pt x="45021" y="206"/>
                    <a:pt x="46888" y="5150"/>
                  </a:cubicBezTo>
                  <a:cubicBezTo>
                    <a:pt x="64549" y="52126"/>
                    <a:pt x="45350" y="104966"/>
                    <a:pt x="1653" y="129648"/>
                  </a:cubicBezTo>
                  <a:cubicBezTo>
                    <a:pt x="-2940" y="132249"/>
                    <a:pt x="1723" y="139001"/>
                    <a:pt x="6290" y="136414"/>
                  </a:cubicBezTo>
                  <a:close/>
                </a:path>
              </a:pathLst>
            </a:custGeom>
            <a:solidFill>
              <a:srgbClr val="FFFFFF"/>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767F49CA-849F-FFF3-0543-916A36851ED9}"/>
                </a:ext>
              </a:extLst>
            </p:cNvPr>
            <p:cNvSpPr/>
            <p:nvPr/>
          </p:nvSpPr>
          <p:spPr>
            <a:xfrm>
              <a:off x="9974604" y="1263069"/>
              <a:ext cx="135480" cy="100937"/>
            </a:xfrm>
            <a:custGeom>
              <a:avLst/>
              <a:gdLst>
                <a:gd name="connsiteX0" fmla="*/ 132087 w 135480"/>
                <a:gd name="connsiteY0" fmla="*/ 92577 h 100937"/>
                <a:gd name="connsiteX1" fmla="*/ 7212 w 135480"/>
                <a:gd name="connsiteY1" fmla="*/ 1656 h 100937"/>
                <a:gd name="connsiteX2" fmla="*/ 445 w 135480"/>
                <a:gd name="connsiteY2" fmla="*/ 6294 h 100937"/>
                <a:gd name="connsiteX3" fmla="*/ 130582 w 135480"/>
                <a:gd name="connsiteY3" fmla="*/ 100641 h 100937"/>
                <a:gd name="connsiteX4" fmla="*/ 132087 w 135480"/>
                <a:gd name="connsiteY4" fmla="*/ 92577 h 100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480" h="100937">
                  <a:moveTo>
                    <a:pt x="132087" y="92577"/>
                  </a:moveTo>
                  <a:cubicBezTo>
                    <a:pt x="80507" y="79056"/>
                    <a:pt x="35919" y="46592"/>
                    <a:pt x="7212" y="1656"/>
                  </a:cubicBezTo>
                  <a:cubicBezTo>
                    <a:pt x="4371" y="-2798"/>
                    <a:pt x="-2392" y="1845"/>
                    <a:pt x="445" y="6294"/>
                  </a:cubicBezTo>
                  <a:cubicBezTo>
                    <a:pt x="30406" y="52999"/>
                    <a:pt x="76876" y="86689"/>
                    <a:pt x="130582" y="100641"/>
                  </a:cubicBezTo>
                  <a:cubicBezTo>
                    <a:pt x="135702" y="101967"/>
                    <a:pt x="137179" y="93896"/>
                    <a:pt x="132087" y="92577"/>
                  </a:cubicBezTo>
                  <a:close/>
                </a:path>
              </a:pathLst>
            </a:custGeom>
            <a:solidFill>
              <a:srgbClr val="FFFFFF"/>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8A7B91B7-EA14-59BF-D72D-231CF124D566}"/>
                </a:ext>
              </a:extLst>
            </p:cNvPr>
            <p:cNvSpPr/>
            <p:nvPr/>
          </p:nvSpPr>
          <p:spPr>
            <a:xfrm>
              <a:off x="9876518" y="937860"/>
              <a:ext cx="68510" cy="24627"/>
            </a:xfrm>
            <a:custGeom>
              <a:avLst/>
              <a:gdLst>
                <a:gd name="connsiteX0" fmla="*/ 61905 w 68510"/>
                <a:gd name="connsiteY0" fmla="*/ 560 h 24627"/>
                <a:gd name="connsiteX1" fmla="*/ 4410 w 68510"/>
                <a:gd name="connsiteY1" fmla="*/ 14095 h 24627"/>
                <a:gd name="connsiteX2" fmla="*/ 2905 w 68510"/>
                <a:gd name="connsiteY2" fmla="*/ 22159 h 24627"/>
                <a:gd name="connsiteX3" fmla="*/ 66542 w 68510"/>
                <a:gd name="connsiteY3" fmla="*/ 7327 h 24627"/>
                <a:gd name="connsiteX4" fmla="*/ 67607 w 68510"/>
                <a:gd name="connsiteY4" fmla="*/ 1625 h 24627"/>
                <a:gd name="connsiteX5" fmla="*/ 61905 w 68510"/>
                <a:gd name="connsiteY5" fmla="*/ 560 h 24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10" h="24627">
                  <a:moveTo>
                    <a:pt x="61905" y="560"/>
                  </a:moveTo>
                  <a:cubicBezTo>
                    <a:pt x="46237" y="14456"/>
                    <a:pt x="24632" y="19542"/>
                    <a:pt x="4410" y="14095"/>
                  </a:cubicBezTo>
                  <a:cubicBezTo>
                    <a:pt x="-690" y="12704"/>
                    <a:pt x="-2162" y="20777"/>
                    <a:pt x="2905" y="22159"/>
                  </a:cubicBezTo>
                  <a:cubicBezTo>
                    <a:pt x="25264" y="28070"/>
                    <a:pt x="49100" y="22515"/>
                    <a:pt x="66542" y="7327"/>
                  </a:cubicBezTo>
                  <a:cubicBezTo>
                    <a:pt x="68345" y="6004"/>
                    <a:pt x="68811" y="3509"/>
                    <a:pt x="67607" y="1625"/>
                  </a:cubicBezTo>
                  <a:cubicBezTo>
                    <a:pt x="66319" y="-234"/>
                    <a:pt x="63775" y="-708"/>
                    <a:pt x="61905" y="560"/>
                  </a:cubicBezTo>
                  <a:close/>
                </a:path>
              </a:pathLst>
            </a:custGeom>
            <a:solidFill>
              <a:srgbClr val="FFFFFF"/>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669EC42E-324C-EADC-089B-A0CAD522D723}"/>
                </a:ext>
              </a:extLst>
            </p:cNvPr>
            <p:cNvSpPr/>
            <p:nvPr/>
          </p:nvSpPr>
          <p:spPr>
            <a:xfrm>
              <a:off x="7706233" y="1465452"/>
              <a:ext cx="3448050" cy="3448050"/>
            </a:xfrm>
            <a:custGeom>
              <a:avLst/>
              <a:gdLst>
                <a:gd name="connsiteX0" fmla="*/ 1723789 w 3448050"/>
                <a:gd name="connsiteY0" fmla="*/ 3447900 h 3448050"/>
                <a:gd name="connsiteX1" fmla="*/ -236 w 3448050"/>
                <a:gd name="connsiteY1" fmla="*/ 1723875 h 3448050"/>
                <a:gd name="connsiteX2" fmla="*/ 1723789 w 3448050"/>
                <a:gd name="connsiteY2" fmla="*/ -151 h 3448050"/>
                <a:gd name="connsiteX3" fmla="*/ 2023608 w 3448050"/>
                <a:gd name="connsiteY3" fmla="*/ 25829 h 3448050"/>
                <a:gd name="connsiteX4" fmla="*/ 2031373 w 3448050"/>
                <a:gd name="connsiteY4" fmla="*/ 36834 h 3448050"/>
                <a:gd name="connsiteX5" fmla="*/ 2020368 w 3448050"/>
                <a:gd name="connsiteY5" fmla="*/ 44600 h 3448050"/>
                <a:gd name="connsiteX6" fmla="*/ 2020319 w 3448050"/>
                <a:gd name="connsiteY6" fmla="*/ 44591 h 3448050"/>
                <a:gd name="connsiteX7" fmla="*/ 1723789 w 3448050"/>
                <a:gd name="connsiteY7" fmla="*/ 18899 h 3448050"/>
                <a:gd name="connsiteX8" fmla="*/ 18814 w 3448050"/>
                <a:gd name="connsiteY8" fmla="*/ 1723875 h 3448050"/>
                <a:gd name="connsiteX9" fmla="*/ 1723789 w 3448050"/>
                <a:gd name="connsiteY9" fmla="*/ 3428850 h 3448050"/>
                <a:gd name="connsiteX10" fmla="*/ 3428764 w 3448050"/>
                <a:gd name="connsiteY10" fmla="*/ 1723875 h 3448050"/>
                <a:gd name="connsiteX11" fmla="*/ 2983994 w 3448050"/>
                <a:gd name="connsiteY11" fmla="*/ 575456 h 3448050"/>
                <a:gd name="connsiteX12" fmla="*/ 2984691 w 3448050"/>
                <a:gd name="connsiteY12" fmla="*/ 562002 h 3448050"/>
                <a:gd name="connsiteX13" fmla="*/ 2998072 w 3448050"/>
                <a:gd name="connsiteY13" fmla="*/ 562620 h 3448050"/>
                <a:gd name="connsiteX14" fmla="*/ 3447814 w 3448050"/>
                <a:gd name="connsiteY14" fmla="*/ 1723874 h 3448050"/>
                <a:gd name="connsiteX15" fmla="*/ 1723789 w 3448050"/>
                <a:gd name="connsiteY15" fmla="*/ 3447900 h 344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050" h="3448050">
                  <a:moveTo>
                    <a:pt x="1723789" y="3447900"/>
                  </a:moveTo>
                  <a:cubicBezTo>
                    <a:pt x="773159" y="3447900"/>
                    <a:pt x="-236" y="2674505"/>
                    <a:pt x="-236" y="1723875"/>
                  </a:cubicBezTo>
                  <a:cubicBezTo>
                    <a:pt x="-236" y="773244"/>
                    <a:pt x="773159" y="-151"/>
                    <a:pt x="1723789" y="-151"/>
                  </a:cubicBezTo>
                  <a:cubicBezTo>
                    <a:pt x="1824291" y="-163"/>
                    <a:pt x="1924605" y="8529"/>
                    <a:pt x="2023608" y="25829"/>
                  </a:cubicBezTo>
                  <a:cubicBezTo>
                    <a:pt x="2028791" y="26724"/>
                    <a:pt x="2032267" y="31651"/>
                    <a:pt x="2031373" y="36834"/>
                  </a:cubicBezTo>
                  <a:cubicBezTo>
                    <a:pt x="2030478" y="42017"/>
                    <a:pt x="2025551" y="45494"/>
                    <a:pt x="2020368" y="44600"/>
                  </a:cubicBezTo>
                  <a:cubicBezTo>
                    <a:pt x="2020351" y="44597"/>
                    <a:pt x="2020335" y="44594"/>
                    <a:pt x="2020319" y="44591"/>
                  </a:cubicBezTo>
                  <a:cubicBezTo>
                    <a:pt x="1922402" y="27485"/>
                    <a:pt x="1823188" y="18889"/>
                    <a:pt x="1723789" y="18899"/>
                  </a:cubicBezTo>
                  <a:cubicBezTo>
                    <a:pt x="783663" y="18899"/>
                    <a:pt x="18814" y="783746"/>
                    <a:pt x="18814" y="1723875"/>
                  </a:cubicBezTo>
                  <a:cubicBezTo>
                    <a:pt x="18814" y="2664003"/>
                    <a:pt x="783663" y="3428850"/>
                    <a:pt x="1723789" y="3428850"/>
                  </a:cubicBezTo>
                  <a:cubicBezTo>
                    <a:pt x="2663916" y="3428850"/>
                    <a:pt x="3428764" y="2664003"/>
                    <a:pt x="3428764" y="1723875"/>
                  </a:cubicBezTo>
                  <a:cubicBezTo>
                    <a:pt x="3429186" y="1298946"/>
                    <a:pt x="3270516" y="889254"/>
                    <a:pt x="2983994" y="575456"/>
                  </a:cubicBezTo>
                  <a:cubicBezTo>
                    <a:pt x="2980471" y="571549"/>
                    <a:pt x="2980783" y="565525"/>
                    <a:pt x="2984691" y="562002"/>
                  </a:cubicBezTo>
                  <a:cubicBezTo>
                    <a:pt x="2988567" y="558508"/>
                    <a:pt x="2994534" y="558783"/>
                    <a:pt x="2998072" y="562620"/>
                  </a:cubicBezTo>
                  <a:cubicBezTo>
                    <a:pt x="3287797" y="879925"/>
                    <a:pt x="3448239" y="1294196"/>
                    <a:pt x="3447814" y="1723874"/>
                  </a:cubicBezTo>
                  <a:cubicBezTo>
                    <a:pt x="3447814" y="2674505"/>
                    <a:pt x="2674420" y="3447900"/>
                    <a:pt x="1723789" y="3447900"/>
                  </a:cubicBezTo>
                  <a:close/>
                </a:path>
              </a:pathLst>
            </a:custGeom>
            <a:solidFill>
              <a:srgbClr val="E4E4E4"/>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811CC8B9-D9CE-94BE-38B9-BEF0EBFD1C06}"/>
                </a:ext>
              </a:extLst>
            </p:cNvPr>
            <p:cNvSpPr/>
            <p:nvPr/>
          </p:nvSpPr>
          <p:spPr>
            <a:xfrm>
              <a:off x="9849324" y="1374532"/>
              <a:ext cx="682199" cy="682199"/>
            </a:xfrm>
            <a:custGeom>
              <a:avLst/>
              <a:gdLst>
                <a:gd name="connsiteX0" fmla="*/ 682200 w 682199"/>
                <a:gd name="connsiteY0" fmla="*/ 341100 h 682199"/>
                <a:gd name="connsiteX1" fmla="*/ 341100 w 682199"/>
                <a:gd name="connsiteY1" fmla="*/ 682200 h 682199"/>
                <a:gd name="connsiteX2" fmla="*/ 0 w 682199"/>
                <a:gd name="connsiteY2" fmla="*/ 341100 h 682199"/>
                <a:gd name="connsiteX3" fmla="*/ 341100 w 682199"/>
                <a:gd name="connsiteY3" fmla="*/ 0 h 682199"/>
                <a:gd name="connsiteX4" fmla="*/ 682200 w 682199"/>
                <a:gd name="connsiteY4" fmla="*/ 341100 h 682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199" h="682199">
                  <a:moveTo>
                    <a:pt x="682200" y="341100"/>
                  </a:moveTo>
                  <a:cubicBezTo>
                    <a:pt x="682200" y="529484"/>
                    <a:pt x="529484" y="682200"/>
                    <a:pt x="341100" y="682200"/>
                  </a:cubicBezTo>
                  <a:cubicBezTo>
                    <a:pt x="152716" y="682200"/>
                    <a:pt x="0" y="529484"/>
                    <a:pt x="0" y="341100"/>
                  </a:cubicBezTo>
                  <a:cubicBezTo>
                    <a:pt x="0" y="152716"/>
                    <a:pt x="152716" y="0"/>
                    <a:pt x="341100" y="0"/>
                  </a:cubicBezTo>
                  <a:cubicBezTo>
                    <a:pt x="529484" y="0"/>
                    <a:pt x="682200" y="152716"/>
                    <a:pt x="682200" y="341100"/>
                  </a:cubicBezTo>
                  <a:close/>
                </a:path>
              </a:pathLst>
            </a:custGeom>
            <a:solidFill>
              <a:schemeClr val="accent1"/>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22FAAB48-64A0-9138-5565-A171F22C79D7}"/>
                </a:ext>
              </a:extLst>
            </p:cNvPr>
            <p:cNvSpPr/>
            <p:nvPr/>
          </p:nvSpPr>
          <p:spPr>
            <a:xfrm>
              <a:off x="10012892" y="1538194"/>
              <a:ext cx="354998" cy="354965"/>
            </a:xfrm>
            <a:custGeom>
              <a:avLst/>
              <a:gdLst>
                <a:gd name="connsiteX0" fmla="*/ 130763 w 354998"/>
                <a:gd name="connsiteY0" fmla="*/ 354815 h 354965"/>
                <a:gd name="connsiteX1" fmla="*/ 100412 w 354998"/>
                <a:gd name="connsiteY1" fmla="*/ 339634 h 354965"/>
                <a:gd name="connsiteX2" fmla="*/ 7354 w 354998"/>
                <a:gd name="connsiteY2" fmla="*/ 215556 h 354965"/>
                <a:gd name="connsiteX3" fmla="*/ 14944 w 354998"/>
                <a:gd name="connsiteY3" fmla="*/ 162438 h 354965"/>
                <a:gd name="connsiteX4" fmla="*/ 68063 w 354998"/>
                <a:gd name="connsiteY4" fmla="*/ 170028 h 354965"/>
                <a:gd name="connsiteX5" fmla="*/ 128944 w 354998"/>
                <a:gd name="connsiteY5" fmla="*/ 251196 h 354965"/>
                <a:gd name="connsiteX6" fmla="*/ 285310 w 354998"/>
                <a:gd name="connsiteY6" fmla="*/ 16651 h 354965"/>
                <a:gd name="connsiteX7" fmla="*/ 337961 w 354998"/>
                <a:gd name="connsiteY7" fmla="*/ 6292 h 354965"/>
                <a:gd name="connsiteX8" fmla="*/ 348451 w 354998"/>
                <a:gd name="connsiteY8" fmla="*/ 58746 h 354965"/>
                <a:gd name="connsiteX9" fmla="*/ 162336 w 354998"/>
                <a:gd name="connsiteY9" fmla="*/ 337917 h 354965"/>
                <a:gd name="connsiteX10" fmla="*/ 131818 w 354998"/>
                <a:gd name="connsiteY10" fmla="*/ 354802 h 354965"/>
                <a:gd name="connsiteX11" fmla="*/ 130763 w 354998"/>
                <a:gd name="connsiteY11" fmla="*/ 354815 h 354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998" h="354965">
                  <a:moveTo>
                    <a:pt x="130763" y="354815"/>
                  </a:moveTo>
                  <a:cubicBezTo>
                    <a:pt x="118820" y="354815"/>
                    <a:pt x="107575" y="349190"/>
                    <a:pt x="100412" y="339634"/>
                  </a:cubicBezTo>
                  <a:lnTo>
                    <a:pt x="7354" y="215556"/>
                  </a:lnTo>
                  <a:cubicBezTo>
                    <a:pt x="-5218" y="198792"/>
                    <a:pt x="-1820" y="175010"/>
                    <a:pt x="14944" y="162438"/>
                  </a:cubicBezTo>
                  <a:cubicBezTo>
                    <a:pt x="31708" y="149865"/>
                    <a:pt x="55490" y="153263"/>
                    <a:pt x="68063" y="170028"/>
                  </a:cubicBezTo>
                  <a:lnTo>
                    <a:pt x="128944" y="251196"/>
                  </a:lnTo>
                  <a:lnTo>
                    <a:pt x="285310" y="16651"/>
                  </a:lnTo>
                  <a:cubicBezTo>
                    <a:pt x="296988" y="-749"/>
                    <a:pt x="320560" y="-5387"/>
                    <a:pt x="337961" y="6292"/>
                  </a:cubicBezTo>
                  <a:cubicBezTo>
                    <a:pt x="355283" y="17919"/>
                    <a:pt x="359970" y="41350"/>
                    <a:pt x="348451" y="58746"/>
                  </a:cubicBezTo>
                  <a:lnTo>
                    <a:pt x="162336" y="337917"/>
                  </a:lnTo>
                  <a:cubicBezTo>
                    <a:pt x="155504" y="348163"/>
                    <a:pt x="144127" y="354457"/>
                    <a:pt x="131818" y="354802"/>
                  </a:cubicBezTo>
                  <a:cubicBezTo>
                    <a:pt x="131467" y="354808"/>
                    <a:pt x="131114" y="354815"/>
                    <a:pt x="130763" y="354815"/>
                  </a:cubicBezTo>
                  <a:close/>
                </a:path>
              </a:pathLst>
            </a:custGeom>
            <a:solidFill>
              <a:srgbClr val="FFFFFF"/>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A98E5BFF-5D0F-D807-0AB2-2FC1DE8ED954}"/>
                </a:ext>
              </a:extLst>
            </p:cNvPr>
            <p:cNvSpPr/>
            <p:nvPr/>
          </p:nvSpPr>
          <p:spPr>
            <a:xfrm>
              <a:off x="7387143" y="650274"/>
              <a:ext cx="2006756" cy="2795289"/>
            </a:xfrm>
            <a:custGeom>
              <a:avLst/>
              <a:gdLst>
                <a:gd name="connsiteX0" fmla="*/ 1998525 w 2006756"/>
                <a:gd name="connsiteY0" fmla="*/ 2271506 h 2795289"/>
                <a:gd name="connsiteX1" fmla="*/ 1472520 w 2006756"/>
                <a:gd name="connsiteY1" fmla="*/ 808172 h 2795289"/>
                <a:gd name="connsiteX2" fmla="*/ 1485859 w 2006756"/>
                <a:gd name="connsiteY2" fmla="*/ 803377 h 2795289"/>
                <a:gd name="connsiteX3" fmla="*/ 1389120 w 2006756"/>
                <a:gd name="connsiteY3" fmla="*/ 534231 h 2795289"/>
                <a:gd name="connsiteX4" fmla="*/ 1375782 w 2006756"/>
                <a:gd name="connsiteY4" fmla="*/ 539030 h 2795289"/>
                <a:gd name="connsiteX5" fmla="*/ 1214275 w 2006756"/>
                <a:gd name="connsiteY5" fmla="*/ 89742 h 2795289"/>
                <a:gd name="connsiteX6" fmla="*/ 1040567 w 2006756"/>
                <a:gd name="connsiteY6" fmla="*/ 7890 h 2795289"/>
                <a:gd name="connsiteX7" fmla="*/ 1040565 w 2006756"/>
                <a:gd name="connsiteY7" fmla="*/ 7891 h 2795289"/>
                <a:gd name="connsiteX8" fmla="*/ 89660 w 2006756"/>
                <a:gd name="connsiteY8" fmla="*/ 349698 h 2795289"/>
                <a:gd name="connsiteX9" fmla="*/ 7804 w 2006756"/>
                <a:gd name="connsiteY9" fmla="*/ 523407 h 2795289"/>
                <a:gd name="connsiteX10" fmla="*/ 120411 w 2006756"/>
                <a:gd name="connsiteY10" fmla="*/ 836679 h 2795289"/>
                <a:gd name="connsiteX11" fmla="*/ 99335 w 2006756"/>
                <a:gd name="connsiteY11" fmla="*/ 844795 h 2795289"/>
                <a:gd name="connsiteX12" fmla="*/ 171218 w 2006756"/>
                <a:gd name="connsiteY12" fmla="*/ 1031458 h 2795289"/>
                <a:gd name="connsiteX13" fmla="*/ 188091 w 2006756"/>
                <a:gd name="connsiteY13" fmla="*/ 1024960 h 2795289"/>
                <a:gd name="connsiteX14" fmla="*/ 203016 w 2006756"/>
                <a:gd name="connsiteY14" fmla="*/ 1066481 h 2795289"/>
                <a:gd name="connsiteX15" fmla="*/ 185061 w 2006756"/>
                <a:gd name="connsiteY15" fmla="*/ 1073396 h 2795289"/>
                <a:gd name="connsiteX16" fmla="*/ 256944 w 2006756"/>
                <a:gd name="connsiteY16" fmla="*/ 1260058 h 2795289"/>
                <a:gd name="connsiteX17" fmla="*/ 270695 w 2006756"/>
                <a:gd name="connsiteY17" fmla="*/ 1254762 h 2795289"/>
                <a:gd name="connsiteX18" fmla="*/ 792054 w 2006756"/>
                <a:gd name="connsiteY18" fmla="*/ 2705173 h 2795289"/>
                <a:gd name="connsiteX19" fmla="*/ 965297 w 2006756"/>
                <a:gd name="connsiteY19" fmla="*/ 2787198 h 2795289"/>
                <a:gd name="connsiteX20" fmla="*/ 965769 w 2006756"/>
                <a:gd name="connsiteY20" fmla="*/ 2787028 h 2795289"/>
                <a:gd name="connsiteX21" fmla="*/ 1916669 w 2006756"/>
                <a:gd name="connsiteY21" fmla="*/ 2445221 h 2795289"/>
                <a:gd name="connsiteX22" fmla="*/ 1998525 w 2006756"/>
                <a:gd name="connsiteY22" fmla="*/ 2271506 h 2795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06756" h="2795289">
                  <a:moveTo>
                    <a:pt x="1998525" y="2271506"/>
                  </a:moveTo>
                  <a:lnTo>
                    <a:pt x="1472520" y="808172"/>
                  </a:lnTo>
                  <a:lnTo>
                    <a:pt x="1485859" y="803377"/>
                  </a:lnTo>
                  <a:lnTo>
                    <a:pt x="1389120" y="534231"/>
                  </a:lnTo>
                  <a:lnTo>
                    <a:pt x="1375782" y="539030"/>
                  </a:lnTo>
                  <a:lnTo>
                    <a:pt x="1214275" y="89742"/>
                  </a:lnTo>
                  <a:cubicBezTo>
                    <a:pt x="1188910" y="19171"/>
                    <a:pt x="1111138" y="-17476"/>
                    <a:pt x="1040567" y="7890"/>
                  </a:cubicBezTo>
                  <a:cubicBezTo>
                    <a:pt x="1040566" y="7890"/>
                    <a:pt x="1040565" y="7890"/>
                    <a:pt x="1040565" y="7891"/>
                  </a:cubicBezTo>
                  <a:lnTo>
                    <a:pt x="89660" y="349698"/>
                  </a:lnTo>
                  <a:cubicBezTo>
                    <a:pt x="19087" y="375063"/>
                    <a:pt x="-17561" y="452835"/>
                    <a:pt x="7804" y="523407"/>
                  </a:cubicBezTo>
                  <a:lnTo>
                    <a:pt x="120411" y="836679"/>
                  </a:lnTo>
                  <a:lnTo>
                    <a:pt x="99335" y="844795"/>
                  </a:lnTo>
                  <a:lnTo>
                    <a:pt x="171218" y="1031458"/>
                  </a:lnTo>
                  <a:lnTo>
                    <a:pt x="188091" y="1024960"/>
                  </a:lnTo>
                  <a:lnTo>
                    <a:pt x="203016" y="1066481"/>
                  </a:lnTo>
                  <a:lnTo>
                    <a:pt x="185061" y="1073396"/>
                  </a:lnTo>
                  <a:lnTo>
                    <a:pt x="256944" y="1260058"/>
                  </a:lnTo>
                  <a:lnTo>
                    <a:pt x="270695" y="1254762"/>
                  </a:lnTo>
                  <a:lnTo>
                    <a:pt x="792054" y="2705173"/>
                  </a:lnTo>
                  <a:cubicBezTo>
                    <a:pt x="817243" y="2775663"/>
                    <a:pt x="894806" y="2812387"/>
                    <a:pt x="965297" y="2787198"/>
                  </a:cubicBezTo>
                  <a:cubicBezTo>
                    <a:pt x="965454" y="2787142"/>
                    <a:pt x="965612" y="2787085"/>
                    <a:pt x="965769" y="2787028"/>
                  </a:cubicBezTo>
                  <a:lnTo>
                    <a:pt x="1916669" y="2445221"/>
                  </a:lnTo>
                  <a:cubicBezTo>
                    <a:pt x="1987179" y="2419784"/>
                    <a:pt x="2023795" y="2342076"/>
                    <a:pt x="1998525" y="2271506"/>
                  </a:cubicBezTo>
                  <a:close/>
                </a:path>
              </a:pathLst>
            </a:custGeom>
            <a:solidFill>
              <a:srgbClr val="3F3D56"/>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EF9DB1E7-DD75-942E-56AC-5C69EE62DB0D}"/>
                </a:ext>
              </a:extLst>
            </p:cNvPr>
            <p:cNvSpPr/>
            <p:nvPr/>
          </p:nvSpPr>
          <p:spPr>
            <a:xfrm>
              <a:off x="7445570" y="701786"/>
              <a:ext cx="1873218" cy="2687436"/>
            </a:xfrm>
            <a:custGeom>
              <a:avLst/>
              <a:gdLst>
                <a:gd name="connsiteX0" fmla="*/ 857331 w 1873218"/>
                <a:gd name="connsiteY0" fmla="*/ 2687286 h 2687436"/>
                <a:gd name="connsiteX1" fmla="*/ 796139 w 1873218"/>
                <a:gd name="connsiteY1" fmla="*/ 2644191 h 2687436"/>
                <a:gd name="connsiteX2" fmla="*/ 3615 w 1873218"/>
                <a:gd name="connsiteY2" fmla="*/ 439400 h 2687436"/>
                <a:gd name="connsiteX3" fmla="*/ 42836 w 1873218"/>
                <a:gd name="connsiteY3" fmla="*/ 356163 h 2687436"/>
                <a:gd name="connsiteX4" fmla="*/ 245159 w 1873218"/>
                <a:gd name="connsiteY4" fmla="*/ 283437 h 2687436"/>
                <a:gd name="connsiteX5" fmla="*/ 244857 w 1873218"/>
                <a:gd name="connsiteY5" fmla="*/ 290516 h 2687436"/>
                <a:gd name="connsiteX6" fmla="*/ 316620 w 1873218"/>
                <a:gd name="connsiteY6" fmla="*/ 368613 h 2687436"/>
                <a:gd name="connsiteX7" fmla="*/ 345153 w 1873218"/>
                <a:gd name="connsiteY7" fmla="*/ 364260 h 2687436"/>
                <a:gd name="connsiteX8" fmla="*/ 794167 w 1873218"/>
                <a:gd name="connsiteY8" fmla="*/ 202861 h 2687436"/>
                <a:gd name="connsiteX9" fmla="*/ 836914 w 1873218"/>
                <a:gd name="connsiteY9" fmla="*/ 149176 h 2687436"/>
                <a:gd name="connsiteX10" fmla="*/ 819189 w 1873218"/>
                <a:gd name="connsiteY10" fmla="*/ 84073 h 2687436"/>
                <a:gd name="connsiteX11" fmla="*/ 814450 w 1873218"/>
                <a:gd name="connsiteY11" fmla="*/ 78803 h 2687436"/>
                <a:gd name="connsiteX12" fmla="*/ 1023437 w 1873218"/>
                <a:gd name="connsiteY12" fmla="*/ 3678 h 2687436"/>
                <a:gd name="connsiteX13" fmla="*/ 1106679 w 1873218"/>
                <a:gd name="connsiteY13" fmla="*/ 42903 h 2687436"/>
                <a:gd name="connsiteX14" fmla="*/ 1862818 w 1873218"/>
                <a:gd name="connsiteY14" fmla="*/ 2146459 h 2687436"/>
                <a:gd name="connsiteX15" fmla="*/ 1758741 w 1873218"/>
                <a:gd name="connsiteY15" fmla="*/ 2367324 h 2687436"/>
                <a:gd name="connsiteX16" fmla="*/ 879381 w 1873218"/>
                <a:gd name="connsiteY16" fmla="*/ 2683417 h 2687436"/>
                <a:gd name="connsiteX17" fmla="*/ 857331 w 1873218"/>
                <a:gd name="connsiteY17" fmla="*/ 2687286 h 268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73218" h="2687436">
                  <a:moveTo>
                    <a:pt x="857331" y="2687286"/>
                  </a:moveTo>
                  <a:cubicBezTo>
                    <a:pt x="829899" y="2687225"/>
                    <a:pt x="805439" y="2669999"/>
                    <a:pt x="796139" y="2644191"/>
                  </a:cubicBezTo>
                  <a:lnTo>
                    <a:pt x="3615" y="439400"/>
                  </a:lnTo>
                  <a:cubicBezTo>
                    <a:pt x="-8536" y="405584"/>
                    <a:pt x="9023" y="368320"/>
                    <a:pt x="42836" y="356163"/>
                  </a:cubicBezTo>
                  <a:lnTo>
                    <a:pt x="245159" y="283437"/>
                  </a:lnTo>
                  <a:lnTo>
                    <a:pt x="244857" y="290516"/>
                  </a:lnTo>
                  <a:cubicBezTo>
                    <a:pt x="243108" y="331899"/>
                    <a:pt x="275237" y="366864"/>
                    <a:pt x="316620" y="368613"/>
                  </a:cubicBezTo>
                  <a:cubicBezTo>
                    <a:pt x="326323" y="369023"/>
                    <a:pt x="336013" y="367545"/>
                    <a:pt x="345153" y="364260"/>
                  </a:cubicBezTo>
                  <a:lnTo>
                    <a:pt x="794167" y="202861"/>
                  </a:lnTo>
                  <a:cubicBezTo>
                    <a:pt x="816149" y="192790"/>
                    <a:pt x="832022" y="172855"/>
                    <a:pt x="836914" y="149176"/>
                  </a:cubicBezTo>
                  <a:cubicBezTo>
                    <a:pt x="841755" y="125889"/>
                    <a:pt x="835167" y="101691"/>
                    <a:pt x="819189" y="84073"/>
                  </a:cubicBezTo>
                  <a:lnTo>
                    <a:pt x="814450" y="78803"/>
                  </a:lnTo>
                  <a:lnTo>
                    <a:pt x="1023437" y="3678"/>
                  </a:lnTo>
                  <a:cubicBezTo>
                    <a:pt x="1057253" y="-8425"/>
                    <a:pt x="1094486" y="9120"/>
                    <a:pt x="1106679" y="42903"/>
                  </a:cubicBezTo>
                  <a:lnTo>
                    <a:pt x="1862818" y="2146459"/>
                  </a:lnTo>
                  <a:cubicBezTo>
                    <a:pt x="1894947" y="2236184"/>
                    <a:pt x="1848390" y="2334985"/>
                    <a:pt x="1758741" y="2367324"/>
                  </a:cubicBezTo>
                  <a:lnTo>
                    <a:pt x="879381" y="2683417"/>
                  </a:lnTo>
                  <a:cubicBezTo>
                    <a:pt x="872309" y="2685969"/>
                    <a:pt x="864849" y="2687278"/>
                    <a:pt x="857331" y="2687286"/>
                  </a:cubicBezTo>
                  <a:close/>
                </a:path>
              </a:pathLst>
            </a:custGeom>
            <a:solidFill>
              <a:srgbClr val="FFFFFF"/>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BCA4EC5A-759C-55A6-A3C6-A8127FC79160}"/>
                </a:ext>
              </a:extLst>
            </p:cNvPr>
            <p:cNvSpPr/>
            <p:nvPr/>
          </p:nvSpPr>
          <p:spPr>
            <a:xfrm>
              <a:off x="7968489" y="1311057"/>
              <a:ext cx="514350" cy="514350"/>
            </a:xfrm>
            <a:custGeom>
              <a:avLst/>
              <a:gdLst>
                <a:gd name="connsiteX0" fmla="*/ 514350 w 514350"/>
                <a:gd name="connsiteY0" fmla="*/ 257175 h 514350"/>
                <a:gd name="connsiteX1" fmla="*/ 257175 w 514350"/>
                <a:gd name="connsiteY1" fmla="*/ 514350 h 514350"/>
                <a:gd name="connsiteX2" fmla="*/ 0 w 514350"/>
                <a:gd name="connsiteY2" fmla="*/ 257175 h 514350"/>
                <a:gd name="connsiteX3" fmla="*/ 257175 w 514350"/>
                <a:gd name="connsiteY3" fmla="*/ 0 h 514350"/>
                <a:gd name="connsiteX4" fmla="*/ 514350 w 514350"/>
                <a:gd name="connsiteY4" fmla="*/ 257175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50" h="514350">
                  <a:moveTo>
                    <a:pt x="514350" y="257175"/>
                  </a:moveTo>
                  <a:cubicBezTo>
                    <a:pt x="514350" y="399209"/>
                    <a:pt x="399209" y="514350"/>
                    <a:pt x="257175" y="514350"/>
                  </a:cubicBezTo>
                  <a:cubicBezTo>
                    <a:pt x="115141" y="514350"/>
                    <a:pt x="0" y="399209"/>
                    <a:pt x="0" y="257175"/>
                  </a:cubicBezTo>
                  <a:cubicBezTo>
                    <a:pt x="0" y="115141"/>
                    <a:pt x="115141" y="0"/>
                    <a:pt x="257175" y="0"/>
                  </a:cubicBezTo>
                  <a:cubicBezTo>
                    <a:pt x="399209" y="0"/>
                    <a:pt x="514350" y="115141"/>
                    <a:pt x="514350" y="257175"/>
                  </a:cubicBezTo>
                  <a:close/>
                </a:path>
              </a:pathLst>
            </a:custGeom>
            <a:solidFill>
              <a:schemeClr val="accent1"/>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3828A3DD-58B8-3809-3490-81945B1E0A43}"/>
                </a:ext>
              </a:extLst>
            </p:cNvPr>
            <p:cNvSpPr/>
            <p:nvPr/>
          </p:nvSpPr>
          <p:spPr>
            <a:xfrm>
              <a:off x="7942171" y="1898574"/>
              <a:ext cx="935605" cy="365135"/>
            </a:xfrm>
            <a:custGeom>
              <a:avLst/>
              <a:gdLst>
                <a:gd name="connsiteX0" fmla="*/ 920533 w 935605"/>
                <a:gd name="connsiteY0" fmla="*/ 43501 h 365135"/>
                <a:gd name="connsiteX1" fmla="*/ 29924 w 935605"/>
                <a:gd name="connsiteY1" fmla="*/ 363635 h 365135"/>
                <a:gd name="connsiteX2" fmla="*/ 1114 w 935605"/>
                <a:gd name="connsiteY2" fmla="*/ 350141 h 365135"/>
                <a:gd name="connsiteX3" fmla="*/ 14608 w 935605"/>
                <a:gd name="connsiteY3" fmla="*/ 321332 h 365135"/>
                <a:gd name="connsiteX4" fmla="*/ 14704 w 935605"/>
                <a:gd name="connsiteY4" fmla="*/ 321297 h 365135"/>
                <a:gd name="connsiteX5" fmla="*/ 905314 w 935605"/>
                <a:gd name="connsiteY5" fmla="*/ 1162 h 365135"/>
                <a:gd name="connsiteX6" fmla="*/ 934058 w 935605"/>
                <a:gd name="connsiteY6" fmla="*/ 14796 h 365135"/>
                <a:gd name="connsiteX7" fmla="*/ 920533 w 935605"/>
                <a:gd name="connsiteY7" fmla="*/ 43501 h 365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5605" h="365135">
                  <a:moveTo>
                    <a:pt x="920533" y="43501"/>
                  </a:moveTo>
                  <a:lnTo>
                    <a:pt x="29924" y="363635"/>
                  </a:lnTo>
                  <a:cubicBezTo>
                    <a:pt x="18242" y="367865"/>
                    <a:pt x="5343" y="361823"/>
                    <a:pt x="1114" y="350141"/>
                  </a:cubicBezTo>
                  <a:cubicBezTo>
                    <a:pt x="-3116" y="338460"/>
                    <a:pt x="2926" y="325561"/>
                    <a:pt x="14608" y="321332"/>
                  </a:cubicBezTo>
                  <a:cubicBezTo>
                    <a:pt x="14640" y="321320"/>
                    <a:pt x="14672" y="321308"/>
                    <a:pt x="14704" y="321297"/>
                  </a:cubicBezTo>
                  <a:lnTo>
                    <a:pt x="905314" y="1162"/>
                  </a:lnTo>
                  <a:cubicBezTo>
                    <a:pt x="917016" y="-3010"/>
                    <a:pt x="929885" y="3094"/>
                    <a:pt x="934058" y="14796"/>
                  </a:cubicBezTo>
                  <a:cubicBezTo>
                    <a:pt x="938215" y="26456"/>
                    <a:pt x="932170" y="39283"/>
                    <a:pt x="920533" y="43501"/>
                  </a:cubicBezTo>
                  <a:close/>
                </a:path>
              </a:pathLst>
            </a:custGeom>
            <a:solidFill>
              <a:srgbClr val="E6E6E6"/>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F93BB084-9DA6-67CB-8496-F898D293853F}"/>
                </a:ext>
              </a:extLst>
            </p:cNvPr>
            <p:cNvSpPr/>
            <p:nvPr/>
          </p:nvSpPr>
          <p:spPr>
            <a:xfrm>
              <a:off x="8275359" y="2101532"/>
              <a:ext cx="337992" cy="150321"/>
            </a:xfrm>
            <a:custGeom>
              <a:avLst/>
              <a:gdLst>
                <a:gd name="connsiteX0" fmla="*/ 322864 w 337992"/>
                <a:gd name="connsiteY0" fmla="*/ 43523 h 150321"/>
                <a:gd name="connsiteX1" fmla="*/ 29918 w 337992"/>
                <a:gd name="connsiteY1" fmla="*/ 148824 h 150321"/>
                <a:gd name="connsiteX2" fmla="*/ 1111 w 337992"/>
                <a:gd name="connsiteY2" fmla="*/ 135319 h 150321"/>
                <a:gd name="connsiteX3" fmla="*/ 14616 w 337992"/>
                <a:gd name="connsiteY3" fmla="*/ 106513 h 150321"/>
                <a:gd name="connsiteX4" fmla="*/ 14698 w 337992"/>
                <a:gd name="connsiteY4" fmla="*/ 106483 h 150321"/>
                <a:gd name="connsiteX5" fmla="*/ 307644 w 337992"/>
                <a:gd name="connsiteY5" fmla="*/ 1182 h 150321"/>
                <a:gd name="connsiteX6" fmla="*/ 336424 w 337992"/>
                <a:gd name="connsiteY6" fmla="*/ 14742 h 150321"/>
                <a:gd name="connsiteX7" fmla="*/ 322864 w 337992"/>
                <a:gd name="connsiteY7" fmla="*/ 43523 h 15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992" h="150321">
                  <a:moveTo>
                    <a:pt x="322864" y="43523"/>
                  </a:moveTo>
                  <a:lnTo>
                    <a:pt x="29918" y="148824"/>
                  </a:lnTo>
                  <a:cubicBezTo>
                    <a:pt x="18233" y="153049"/>
                    <a:pt x="5336" y="147003"/>
                    <a:pt x="1111" y="135319"/>
                  </a:cubicBezTo>
                  <a:cubicBezTo>
                    <a:pt x="-3114" y="123635"/>
                    <a:pt x="2932" y="110738"/>
                    <a:pt x="14616" y="106513"/>
                  </a:cubicBezTo>
                  <a:cubicBezTo>
                    <a:pt x="14643" y="106503"/>
                    <a:pt x="14671" y="106493"/>
                    <a:pt x="14698" y="106483"/>
                  </a:cubicBezTo>
                  <a:lnTo>
                    <a:pt x="307644" y="1182"/>
                  </a:lnTo>
                  <a:cubicBezTo>
                    <a:pt x="319337" y="-3021"/>
                    <a:pt x="332222" y="3050"/>
                    <a:pt x="336424" y="14742"/>
                  </a:cubicBezTo>
                  <a:cubicBezTo>
                    <a:pt x="340627" y="26434"/>
                    <a:pt x="334556" y="39320"/>
                    <a:pt x="322864" y="43523"/>
                  </a:cubicBezTo>
                  <a:close/>
                </a:path>
              </a:pathLst>
            </a:custGeom>
            <a:solidFill>
              <a:srgbClr val="E6E6E6"/>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FE856529-A588-D131-D729-45801F5D4E33}"/>
                </a:ext>
              </a:extLst>
            </p:cNvPr>
            <p:cNvSpPr/>
            <p:nvPr/>
          </p:nvSpPr>
          <p:spPr>
            <a:xfrm>
              <a:off x="8345078" y="2295373"/>
              <a:ext cx="337951" cy="150306"/>
            </a:xfrm>
            <a:custGeom>
              <a:avLst/>
              <a:gdLst>
                <a:gd name="connsiteX0" fmla="*/ 322823 w 337951"/>
                <a:gd name="connsiteY0" fmla="*/ 43523 h 150306"/>
                <a:gd name="connsiteX1" fmla="*/ 29877 w 337951"/>
                <a:gd name="connsiteY1" fmla="*/ 148824 h 150306"/>
                <a:gd name="connsiteX2" fmla="*/ 1096 w 337951"/>
                <a:gd name="connsiteY2" fmla="*/ 135264 h 150306"/>
                <a:gd name="connsiteX3" fmla="*/ 14657 w 337951"/>
                <a:gd name="connsiteY3" fmla="*/ 106483 h 150306"/>
                <a:gd name="connsiteX4" fmla="*/ 307603 w 337951"/>
                <a:gd name="connsiteY4" fmla="*/ 1182 h 150306"/>
                <a:gd name="connsiteX5" fmla="*/ 336383 w 337951"/>
                <a:gd name="connsiteY5" fmla="*/ 14742 h 150306"/>
                <a:gd name="connsiteX6" fmla="*/ 322823 w 337951"/>
                <a:gd name="connsiteY6" fmla="*/ 43522 h 15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7951" h="150306">
                  <a:moveTo>
                    <a:pt x="322823" y="43523"/>
                  </a:moveTo>
                  <a:lnTo>
                    <a:pt x="29877" y="148824"/>
                  </a:lnTo>
                  <a:cubicBezTo>
                    <a:pt x="18184" y="153027"/>
                    <a:pt x="5299" y="146956"/>
                    <a:pt x="1096" y="135264"/>
                  </a:cubicBezTo>
                  <a:cubicBezTo>
                    <a:pt x="-3106" y="123572"/>
                    <a:pt x="2965" y="110686"/>
                    <a:pt x="14657" y="106483"/>
                  </a:cubicBezTo>
                  <a:lnTo>
                    <a:pt x="307603" y="1182"/>
                  </a:lnTo>
                  <a:cubicBezTo>
                    <a:pt x="319296" y="-3021"/>
                    <a:pt x="332181" y="3050"/>
                    <a:pt x="336383" y="14742"/>
                  </a:cubicBezTo>
                  <a:cubicBezTo>
                    <a:pt x="340586" y="26434"/>
                    <a:pt x="334515" y="39320"/>
                    <a:pt x="322823" y="43522"/>
                  </a:cubicBezTo>
                  <a:close/>
                </a:path>
              </a:pathLst>
            </a:custGeom>
            <a:solidFill>
              <a:srgbClr val="E6E6E6"/>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B8F0EB71-C934-BE33-0D3E-B73BA602297D}"/>
                </a:ext>
              </a:extLst>
            </p:cNvPr>
            <p:cNvSpPr/>
            <p:nvPr/>
          </p:nvSpPr>
          <p:spPr>
            <a:xfrm>
              <a:off x="8380712" y="2394642"/>
              <a:ext cx="338052" cy="150341"/>
            </a:xfrm>
            <a:custGeom>
              <a:avLst/>
              <a:gdLst>
                <a:gd name="connsiteX0" fmla="*/ 322876 w 338052"/>
                <a:gd name="connsiteY0" fmla="*/ 43538 h 150341"/>
                <a:gd name="connsiteX1" fmla="*/ 29930 w 338052"/>
                <a:gd name="connsiteY1" fmla="*/ 148839 h 150341"/>
                <a:gd name="connsiteX2" fmla="*/ 1116 w 338052"/>
                <a:gd name="connsiteY2" fmla="*/ 135354 h 150341"/>
                <a:gd name="connsiteX3" fmla="*/ 14602 w 338052"/>
                <a:gd name="connsiteY3" fmla="*/ 106540 h 150341"/>
                <a:gd name="connsiteX4" fmla="*/ 14711 w 338052"/>
                <a:gd name="connsiteY4" fmla="*/ 106501 h 150341"/>
                <a:gd name="connsiteX5" fmla="*/ 307657 w 338052"/>
                <a:gd name="connsiteY5" fmla="*/ 1199 h 150341"/>
                <a:gd name="connsiteX6" fmla="*/ 336467 w 338052"/>
                <a:gd name="connsiteY6" fmla="*/ 14693 h 150341"/>
                <a:gd name="connsiteX7" fmla="*/ 322973 w 338052"/>
                <a:gd name="connsiteY7" fmla="*/ 43503 h 150341"/>
                <a:gd name="connsiteX8" fmla="*/ 322877 w 338052"/>
                <a:gd name="connsiteY8" fmla="*/ 43538 h 15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052" h="150341">
                  <a:moveTo>
                    <a:pt x="322876" y="43538"/>
                  </a:moveTo>
                  <a:lnTo>
                    <a:pt x="29930" y="148839"/>
                  </a:lnTo>
                  <a:cubicBezTo>
                    <a:pt x="18249" y="153072"/>
                    <a:pt x="5349" y="147034"/>
                    <a:pt x="1116" y="135354"/>
                  </a:cubicBezTo>
                  <a:cubicBezTo>
                    <a:pt x="-3117" y="123673"/>
                    <a:pt x="2921" y="110772"/>
                    <a:pt x="14602" y="106540"/>
                  </a:cubicBezTo>
                  <a:cubicBezTo>
                    <a:pt x="14639" y="106527"/>
                    <a:pt x="14675" y="106514"/>
                    <a:pt x="14711" y="106501"/>
                  </a:cubicBezTo>
                  <a:lnTo>
                    <a:pt x="307657" y="1199"/>
                  </a:lnTo>
                  <a:cubicBezTo>
                    <a:pt x="319339" y="-3030"/>
                    <a:pt x="332238" y="3011"/>
                    <a:pt x="336467" y="14693"/>
                  </a:cubicBezTo>
                  <a:cubicBezTo>
                    <a:pt x="340697" y="26375"/>
                    <a:pt x="334655" y="39274"/>
                    <a:pt x="322973" y="43503"/>
                  </a:cubicBezTo>
                  <a:cubicBezTo>
                    <a:pt x="322941" y="43515"/>
                    <a:pt x="322909" y="43526"/>
                    <a:pt x="322877" y="43538"/>
                  </a:cubicBezTo>
                  <a:close/>
                </a:path>
              </a:pathLst>
            </a:custGeom>
            <a:solidFill>
              <a:srgbClr val="E6E6E6"/>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FD4DB4EE-05DD-F316-CA65-AFA66D6921C2}"/>
                </a:ext>
              </a:extLst>
            </p:cNvPr>
            <p:cNvSpPr/>
            <p:nvPr/>
          </p:nvSpPr>
          <p:spPr>
            <a:xfrm>
              <a:off x="8145410" y="2138021"/>
              <a:ext cx="666633" cy="268451"/>
            </a:xfrm>
            <a:custGeom>
              <a:avLst/>
              <a:gdLst>
                <a:gd name="connsiteX0" fmla="*/ 651457 w 666633"/>
                <a:gd name="connsiteY0" fmla="*/ 43538 h 268451"/>
                <a:gd name="connsiteX1" fmla="*/ 29924 w 666633"/>
                <a:gd name="connsiteY1" fmla="*/ 266952 h 268451"/>
                <a:gd name="connsiteX2" fmla="*/ 1114 w 666633"/>
                <a:gd name="connsiteY2" fmla="*/ 253458 h 268451"/>
                <a:gd name="connsiteX3" fmla="*/ 14608 w 666633"/>
                <a:gd name="connsiteY3" fmla="*/ 224648 h 268451"/>
                <a:gd name="connsiteX4" fmla="*/ 14704 w 666633"/>
                <a:gd name="connsiteY4" fmla="*/ 224613 h 268451"/>
                <a:gd name="connsiteX5" fmla="*/ 636238 w 666633"/>
                <a:gd name="connsiteY5" fmla="*/ 1199 h 268451"/>
                <a:gd name="connsiteX6" fmla="*/ 665048 w 666633"/>
                <a:gd name="connsiteY6" fmla="*/ 14693 h 268451"/>
                <a:gd name="connsiteX7" fmla="*/ 651554 w 666633"/>
                <a:gd name="connsiteY7" fmla="*/ 43503 h 268451"/>
                <a:gd name="connsiteX8" fmla="*/ 651458 w 666633"/>
                <a:gd name="connsiteY8" fmla="*/ 43538 h 26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633" h="268451">
                  <a:moveTo>
                    <a:pt x="651457" y="43538"/>
                  </a:moveTo>
                  <a:lnTo>
                    <a:pt x="29924" y="266952"/>
                  </a:lnTo>
                  <a:cubicBezTo>
                    <a:pt x="18242" y="271181"/>
                    <a:pt x="5343" y="265139"/>
                    <a:pt x="1114" y="253458"/>
                  </a:cubicBezTo>
                  <a:cubicBezTo>
                    <a:pt x="-3116" y="241776"/>
                    <a:pt x="2926" y="228877"/>
                    <a:pt x="14608" y="224648"/>
                  </a:cubicBezTo>
                  <a:cubicBezTo>
                    <a:pt x="14640" y="224636"/>
                    <a:pt x="14672" y="224625"/>
                    <a:pt x="14704" y="224613"/>
                  </a:cubicBezTo>
                  <a:lnTo>
                    <a:pt x="636238" y="1199"/>
                  </a:lnTo>
                  <a:cubicBezTo>
                    <a:pt x="647920" y="-3030"/>
                    <a:pt x="660819" y="3011"/>
                    <a:pt x="665048" y="14693"/>
                  </a:cubicBezTo>
                  <a:cubicBezTo>
                    <a:pt x="669278" y="26375"/>
                    <a:pt x="663236" y="39274"/>
                    <a:pt x="651554" y="43503"/>
                  </a:cubicBezTo>
                  <a:cubicBezTo>
                    <a:pt x="651522" y="43515"/>
                    <a:pt x="651490" y="43526"/>
                    <a:pt x="651458" y="43538"/>
                  </a:cubicBezTo>
                  <a:close/>
                </a:path>
              </a:pathLst>
            </a:custGeom>
            <a:solidFill>
              <a:srgbClr val="E6E6E6"/>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BCA63B43-CA74-15A3-63CA-87D2C38CE916}"/>
                </a:ext>
              </a:extLst>
            </p:cNvPr>
            <p:cNvSpPr/>
            <p:nvPr/>
          </p:nvSpPr>
          <p:spPr>
            <a:xfrm>
              <a:off x="8514365" y="2605092"/>
              <a:ext cx="182844" cy="114743"/>
            </a:xfrm>
            <a:custGeom>
              <a:avLst/>
              <a:gdLst>
                <a:gd name="connsiteX0" fmla="*/ 157310 w 182844"/>
                <a:gd name="connsiteY0" fmla="*/ 74102 h 114743"/>
                <a:gd name="connsiteX1" fmla="*/ 50942 w 182844"/>
                <a:gd name="connsiteY1" fmla="*/ 112337 h 114743"/>
                <a:gd name="connsiteX2" fmla="*/ 2020 w 182844"/>
                <a:gd name="connsiteY2" fmla="*/ 89243 h 114743"/>
                <a:gd name="connsiteX3" fmla="*/ 25063 w 182844"/>
                <a:gd name="connsiteY3" fmla="*/ 40340 h 114743"/>
                <a:gd name="connsiteX4" fmla="*/ 131430 w 182844"/>
                <a:gd name="connsiteY4" fmla="*/ 2106 h 114743"/>
                <a:gd name="connsiteX5" fmla="*/ 180352 w 182844"/>
                <a:gd name="connsiteY5" fmla="*/ 25199 h 114743"/>
                <a:gd name="connsiteX6" fmla="*/ 157310 w 182844"/>
                <a:gd name="connsiteY6" fmla="*/ 74102 h 11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844" h="114743">
                  <a:moveTo>
                    <a:pt x="157310" y="74102"/>
                  </a:moveTo>
                  <a:lnTo>
                    <a:pt x="50942" y="112337"/>
                  </a:lnTo>
                  <a:cubicBezTo>
                    <a:pt x="31056" y="119469"/>
                    <a:pt x="9153" y="109130"/>
                    <a:pt x="2020" y="89243"/>
                  </a:cubicBezTo>
                  <a:cubicBezTo>
                    <a:pt x="-5105" y="69377"/>
                    <a:pt x="5206" y="47493"/>
                    <a:pt x="25063" y="40340"/>
                  </a:cubicBezTo>
                  <a:lnTo>
                    <a:pt x="131430" y="2106"/>
                  </a:lnTo>
                  <a:cubicBezTo>
                    <a:pt x="151317" y="-5027"/>
                    <a:pt x="173220" y="5313"/>
                    <a:pt x="180352" y="25199"/>
                  </a:cubicBezTo>
                  <a:cubicBezTo>
                    <a:pt x="187478" y="45065"/>
                    <a:pt x="177167" y="66949"/>
                    <a:pt x="157310" y="74102"/>
                  </a:cubicBezTo>
                  <a:close/>
                </a:path>
              </a:pathLst>
            </a:custGeom>
            <a:solidFill>
              <a:srgbClr val="C437D3"/>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7534440-4D2A-6CE6-05C0-D7651C600F69}"/>
                </a:ext>
              </a:extLst>
            </p:cNvPr>
            <p:cNvSpPr/>
            <p:nvPr/>
          </p:nvSpPr>
          <p:spPr>
            <a:xfrm>
              <a:off x="7818909" y="962920"/>
              <a:ext cx="29584" cy="29584"/>
            </a:xfrm>
            <a:custGeom>
              <a:avLst/>
              <a:gdLst>
                <a:gd name="connsiteX0" fmla="*/ 29584 w 29584"/>
                <a:gd name="connsiteY0" fmla="*/ 14792 h 29584"/>
                <a:gd name="connsiteX1" fmla="*/ 14792 w 29584"/>
                <a:gd name="connsiteY1" fmla="*/ 29584 h 29584"/>
                <a:gd name="connsiteX2" fmla="*/ 0 w 29584"/>
                <a:gd name="connsiteY2" fmla="*/ 14792 h 29584"/>
                <a:gd name="connsiteX3" fmla="*/ 14792 w 29584"/>
                <a:gd name="connsiteY3" fmla="*/ 0 h 29584"/>
                <a:gd name="connsiteX4" fmla="*/ 29584 w 29584"/>
                <a:gd name="connsiteY4" fmla="*/ 14792 h 29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4" h="29584">
                  <a:moveTo>
                    <a:pt x="29584" y="14792"/>
                  </a:moveTo>
                  <a:cubicBezTo>
                    <a:pt x="29584" y="22962"/>
                    <a:pt x="22962" y="29584"/>
                    <a:pt x="14792" y="29584"/>
                  </a:cubicBezTo>
                  <a:cubicBezTo>
                    <a:pt x="6623" y="29584"/>
                    <a:pt x="0" y="22962"/>
                    <a:pt x="0" y="14792"/>
                  </a:cubicBezTo>
                  <a:cubicBezTo>
                    <a:pt x="0" y="6623"/>
                    <a:pt x="6623" y="0"/>
                    <a:pt x="14792" y="0"/>
                  </a:cubicBezTo>
                  <a:cubicBezTo>
                    <a:pt x="22962" y="0"/>
                    <a:pt x="29584" y="6623"/>
                    <a:pt x="29584" y="14792"/>
                  </a:cubicBezTo>
                  <a:close/>
                </a:path>
              </a:pathLst>
            </a:custGeom>
            <a:solidFill>
              <a:srgbClr val="FFFFFF"/>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8EDAF4E9-8DA3-8D20-8D1E-F433F56663CA}"/>
                </a:ext>
              </a:extLst>
            </p:cNvPr>
            <p:cNvSpPr/>
            <p:nvPr/>
          </p:nvSpPr>
          <p:spPr>
            <a:xfrm>
              <a:off x="5847226" y="1538333"/>
              <a:ext cx="968102" cy="1030305"/>
            </a:xfrm>
            <a:custGeom>
              <a:avLst/>
              <a:gdLst>
                <a:gd name="connsiteX0" fmla="*/ 285081 w 968102"/>
                <a:gd name="connsiteY0" fmla="*/ 271175 h 1030305"/>
                <a:gd name="connsiteX1" fmla="*/ 967866 w 968102"/>
                <a:gd name="connsiteY1" fmla="*/ 16798 h 1030305"/>
                <a:gd name="connsiteX2" fmla="*/ 523672 w 968102"/>
                <a:gd name="connsiteY2" fmla="*/ 694152 h 1030305"/>
                <a:gd name="connsiteX3" fmla="*/ 398684 w 968102"/>
                <a:gd name="connsiteY3" fmla="*/ 983393 h 1030305"/>
                <a:gd name="connsiteX4" fmla="*/ 208320 w 968102"/>
                <a:gd name="connsiteY4" fmla="*/ 1028016 h 1030305"/>
                <a:gd name="connsiteX5" fmla="*/ 16344 w 968102"/>
                <a:gd name="connsiteY5" fmla="*/ 972347 h 1030305"/>
                <a:gd name="connsiteX6" fmla="*/ -236 w 968102"/>
                <a:gd name="connsiteY6" fmla="*/ 974186 h 1030305"/>
                <a:gd name="connsiteX7" fmla="*/ 285081 w 968102"/>
                <a:gd name="connsiteY7" fmla="*/ 271175 h 1030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8102" h="1030305">
                  <a:moveTo>
                    <a:pt x="285081" y="271175"/>
                  </a:moveTo>
                  <a:cubicBezTo>
                    <a:pt x="450869" y="76023"/>
                    <a:pt x="719868" y="-46965"/>
                    <a:pt x="967866" y="16798"/>
                  </a:cubicBezTo>
                  <a:cubicBezTo>
                    <a:pt x="744504" y="183086"/>
                    <a:pt x="587160" y="423022"/>
                    <a:pt x="523672" y="694152"/>
                  </a:cubicBezTo>
                  <a:cubicBezTo>
                    <a:pt x="499567" y="798805"/>
                    <a:pt x="483652" y="917714"/>
                    <a:pt x="398684" y="983393"/>
                  </a:cubicBezTo>
                  <a:cubicBezTo>
                    <a:pt x="345816" y="1024261"/>
                    <a:pt x="274728" y="1035433"/>
                    <a:pt x="208320" y="1028016"/>
                  </a:cubicBezTo>
                  <a:cubicBezTo>
                    <a:pt x="141909" y="1020598"/>
                    <a:pt x="78701" y="996366"/>
                    <a:pt x="16344" y="972347"/>
                  </a:cubicBezTo>
                  <a:lnTo>
                    <a:pt x="-236" y="974186"/>
                  </a:lnTo>
                  <a:cubicBezTo>
                    <a:pt x="41469" y="721539"/>
                    <a:pt x="119292" y="466327"/>
                    <a:pt x="285081" y="271175"/>
                  </a:cubicBezTo>
                  <a:close/>
                </a:path>
              </a:pathLst>
            </a:custGeom>
            <a:solidFill>
              <a:srgbClr val="F0F0F0"/>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1FA7878F-87CF-1B6D-242B-9607B4AE8BCE}"/>
                </a:ext>
              </a:extLst>
            </p:cNvPr>
            <p:cNvSpPr/>
            <p:nvPr/>
          </p:nvSpPr>
          <p:spPr>
            <a:xfrm>
              <a:off x="5848502" y="1549235"/>
              <a:ext cx="970699" cy="958541"/>
            </a:xfrm>
            <a:custGeom>
              <a:avLst/>
              <a:gdLst>
                <a:gd name="connsiteX0" fmla="*/ 965966 w 970699"/>
                <a:gd name="connsiteY0" fmla="*/ 11233 h 958541"/>
                <a:gd name="connsiteX1" fmla="*/ 445085 w 970699"/>
                <a:gd name="connsiteY1" fmla="*/ 348309 h 958541"/>
                <a:gd name="connsiteX2" fmla="*/ 374643 w 970699"/>
                <a:gd name="connsiteY2" fmla="*/ 464716 h 958541"/>
                <a:gd name="connsiteX3" fmla="*/ 363085 w 970699"/>
                <a:gd name="connsiteY3" fmla="*/ 595287 h 958541"/>
                <a:gd name="connsiteX4" fmla="*/ 377474 w 970699"/>
                <a:gd name="connsiteY4" fmla="*/ 719232 h 958541"/>
                <a:gd name="connsiteX5" fmla="*/ 315424 w 970699"/>
                <a:gd name="connsiteY5" fmla="*/ 827422 h 958541"/>
                <a:gd name="connsiteX6" fmla="*/ 170184 w 970699"/>
                <a:gd name="connsiteY6" fmla="*/ 888781 h 958541"/>
                <a:gd name="connsiteX7" fmla="*/ 8791 w 970699"/>
                <a:gd name="connsiteY7" fmla="*/ 957041 h 958541"/>
                <a:gd name="connsiteX8" fmla="*/ 1771 w 970699"/>
                <a:gd name="connsiteY8" fmla="*/ 948205 h 958541"/>
                <a:gd name="connsiteX9" fmla="*/ 281968 w 970699"/>
                <a:gd name="connsiteY9" fmla="*/ 836036 h 958541"/>
                <a:gd name="connsiteX10" fmla="*/ 365019 w 970699"/>
                <a:gd name="connsiteY10" fmla="*/ 728450 h 958541"/>
                <a:gd name="connsiteX11" fmla="*/ 352805 w 970699"/>
                <a:gd name="connsiteY11" fmla="*/ 602337 h 958541"/>
                <a:gd name="connsiteX12" fmla="*/ 359350 w 970699"/>
                <a:gd name="connsiteY12" fmla="*/ 474245 h 958541"/>
                <a:gd name="connsiteX13" fmla="*/ 425056 w 970699"/>
                <a:gd name="connsiteY13" fmla="*/ 355560 h 958541"/>
                <a:gd name="connsiteX14" fmla="*/ 647860 w 970699"/>
                <a:gd name="connsiteY14" fmla="*/ 146141 h 958541"/>
                <a:gd name="connsiteX15" fmla="*/ 964364 w 970699"/>
                <a:gd name="connsiteY15" fmla="*/ 60 h 958541"/>
                <a:gd name="connsiteX16" fmla="*/ 965966 w 970699"/>
                <a:gd name="connsiteY16" fmla="*/ 11233 h 95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0699" h="958541">
                  <a:moveTo>
                    <a:pt x="965966" y="11233"/>
                  </a:moveTo>
                  <a:cubicBezTo>
                    <a:pt x="761229" y="66060"/>
                    <a:pt x="578973" y="184003"/>
                    <a:pt x="445085" y="348309"/>
                  </a:cubicBezTo>
                  <a:cubicBezTo>
                    <a:pt x="415633" y="383169"/>
                    <a:pt x="391861" y="422453"/>
                    <a:pt x="374643" y="464716"/>
                  </a:cubicBezTo>
                  <a:cubicBezTo>
                    <a:pt x="359201" y="506427"/>
                    <a:pt x="355209" y="551512"/>
                    <a:pt x="363085" y="595287"/>
                  </a:cubicBezTo>
                  <a:cubicBezTo>
                    <a:pt x="369607" y="636251"/>
                    <a:pt x="381023" y="677397"/>
                    <a:pt x="377474" y="719232"/>
                  </a:cubicBezTo>
                  <a:cubicBezTo>
                    <a:pt x="373157" y="762491"/>
                    <a:pt x="350583" y="801852"/>
                    <a:pt x="315424" y="827422"/>
                  </a:cubicBezTo>
                  <a:cubicBezTo>
                    <a:pt x="272931" y="860050"/>
                    <a:pt x="221249" y="875464"/>
                    <a:pt x="170184" y="888781"/>
                  </a:cubicBezTo>
                  <a:cubicBezTo>
                    <a:pt x="113485" y="903567"/>
                    <a:pt x="54360" y="918026"/>
                    <a:pt x="8791" y="957041"/>
                  </a:cubicBezTo>
                  <a:cubicBezTo>
                    <a:pt x="3270" y="961769"/>
                    <a:pt x="-3742" y="952925"/>
                    <a:pt x="1771" y="948205"/>
                  </a:cubicBezTo>
                  <a:cubicBezTo>
                    <a:pt x="81051" y="880325"/>
                    <a:pt x="193647" y="886081"/>
                    <a:pt x="281968" y="836036"/>
                  </a:cubicBezTo>
                  <a:cubicBezTo>
                    <a:pt x="323180" y="812684"/>
                    <a:pt x="357604" y="776770"/>
                    <a:pt x="365019" y="728450"/>
                  </a:cubicBezTo>
                  <a:cubicBezTo>
                    <a:pt x="371504" y="686196"/>
                    <a:pt x="359768" y="643756"/>
                    <a:pt x="352805" y="602337"/>
                  </a:cubicBezTo>
                  <a:cubicBezTo>
                    <a:pt x="344497" y="559746"/>
                    <a:pt x="346744" y="515768"/>
                    <a:pt x="359350" y="474245"/>
                  </a:cubicBezTo>
                  <a:cubicBezTo>
                    <a:pt x="374361" y="431243"/>
                    <a:pt x="396580" y="391108"/>
                    <a:pt x="425056" y="355560"/>
                  </a:cubicBezTo>
                  <a:cubicBezTo>
                    <a:pt x="487889" y="274508"/>
                    <a:pt x="563075" y="203838"/>
                    <a:pt x="647860" y="146141"/>
                  </a:cubicBezTo>
                  <a:cubicBezTo>
                    <a:pt x="744259" y="79755"/>
                    <a:pt x="851304" y="30349"/>
                    <a:pt x="964364" y="60"/>
                  </a:cubicBezTo>
                  <a:cubicBezTo>
                    <a:pt x="971363" y="-1812"/>
                    <a:pt x="972919" y="9373"/>
                    <a:pt x="965966" y="11233"/>
                  </a:cubicBezTo>
                  <a:close/>
                </a:path>
              </a:pathLst>
            </a:custGeom>
            <a:solidFill>
              <a:srgbClr val="FFFFFF"/>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7DE14D52-8760-69FB-1EDC-2E7FE2FA7D4F}"/>
                </a:ext>
              </a:extLst>
            </p:cNvPr>
            <p:cNvSpPr/>
            <p:nvPr/>
          </p:nvSpPr>
          <p:spPr>
            <a:xfrm>
              <a:off x="6293006" y="1644366"/>
              <a:ext cx="51123" cy="199745"/>
            </a:xfrm>
            <a:custGeom>
              <a:avLst/>
              <a:gdLst>
                <a:gd name="connsiteX0" fmla="*/ 40578 w 51123"/>
                <a:gd name="connsiteY0" fmla="*/ 197735 h 199745"/>
                <a:gd name="connsiteX1" fmla="*/ 31199 w 51123"/>
                <a:gd name="connsiteY1" fmla="*/ 2050 h 199745"/>
                <a:gd name="connsiteX2" fmla="*/ 40318 w 51123"/>
                <a:gd name="connsiteY2" fmla="*/ 8704 h 199745"/>
                <a:gd name="connsiteX3" fmla="*/ 49414 w 51123"/>
                <a:gd name="connsiteY3" fmla="*/ 190714 h 199745"/>
                <a:gd name="connsiteX4" fmla="*/ 40578 w 51123"/>
                <a:gd name="connsiteY4" fmla="*/ 197735 h 199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23" h="199745">
                  <a:moveTo>
                    <a:pt x="40578" y="197735"/>
                  </a:moveTo>
                  <a:cubicBezTo>
                    <a:pt x="-10060" y="143610"/>
                    <a:pt x="-14030" y="60770"/>
                    <a:pt x="31199" y="2050"/>
                  </a:cubicBezTo>
                  <a:cubicBezTo>
                    <a:pt x="35649" y="-3687"/>
                    <a:pt x="44774" y="2959"/>
                    <a:pt x="40318" y="8704"/>
                  </a:cubicBezTo>
                  <a:cubicBezTo>
                    <a:pt x="-1916" y="63326"/>
                    <a:pt x="1945" y="140575"/>
                    <a:pt x="49414" y="190714"/>
                  </a:cubicBezTo>
                  <a:cubicBezTo>
                    <a:pt x="54401" y="195994"/>
                    <a:pt x="45536" y="202984"/>
                    <a:pt x="40578" y="197735"/>
                  </a:cubicBezTo>
                  <a:close/>
                </a:path>
              </a:pathLst>
            </a:custGeom>
            <a:solidFill>
              <a:srgbClr val="FFFFFF"/>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AD45C381-69D2-309B-63E2-FAC552FC4E42}"/>
                </a:ext>
              </a:extLst>
            </p:cNvPr>
            <p:cNvSpPr/>
            <p:nvPr/>
          </p:nvSpPr>
          <p:spPr>
            <a:xfrm>
              <a:off x="6199657" y="2053983"/>
              <a:ext cx="216155" cy="81867"/>
            </a:xfrm>
            <a:custGeom>
              <a:avLst/>
              <a:gdLst>
                <a:gd name="connsiteX0" fmla="*/ 5887 w 216155"/>
                <a:gd name="connsiteY0" fmla="*/ 70205 h 81867"/>
                <a:gd name="connsiteX1" fmla="*/ 206882 w 216155"/>
                <a:gd name="connsiteY1" fmla="*/ 1190 h 81867"/>
                <a:gd name="connsiteX2" fmla="*/ 213903 w 216155"/>
                <a:gd name="connsiteY2" fmla="*/ 10026 h 81867"/>
                <a:gd name="connsiteX3" fmla="*/ 4603 w 216155"/>
                <a:gd name="connsiteY3" fmla="*/ 81417 h 81867"/>
                <a:gd name="connsiteX4" fmla="*/ 5887 w 216155"/>
                <a:gd name="connsiteY4" fmla="*/ 70205 h 81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55" h="81867">
                  <a:moveTo>
                    <a:pt x="5887" y="70205"/>
                  </a:moveTo>
                  <a:cubicBezTo>
                    <a:pt x="79181" y="73301"/>
                    <a:pt x="150950" y="48658"/>
                    <a:pt x="206882" y="1190"/>
                  </a:cubicBezTo>
                  <a:cubicBezTo>
                    <a:pt x="212420" y="-3518"/>
                    <a:pt x="219434" y="5324"/>
                    <a:pt x="213903" y="10026"/>
                  </a:cubicBezTo>
                  <a:cubicBezTo>
                    <a:pt x="155606" y="59314"/>
                    <a:pt x="80867" y="84807"/>
                    <a:pt x="4603" y="81417"/>
                  </a:cubicBezTo>
                  <a:cubicBezTo>
                    <a:pt x="-2666" y="81089"/>
                    <a:pt x="-1343" y="69878"/>
                    <a:pt x="5887" y="70205"/>
                  </a:cubicBezTo>
                  <a:close/>
                </a:path>
              </a:pathLst>
            </a:custGeom>
            <a:solidFill>
              <a:srgbClr val="FFFFFF"/>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B23D9DAC-DB25-EC08-5FC9-2D56A02767C4}"/>
                </a:ext>
              </a:extLst>
            </p:cNvPr>
            <p:cNvSpPr/>
            <p:nvPr/>
          </p:nvSpPr>
          <p:spPr>
            <a:xfrm>
              <a:off x="6585900" y="1641702"/>
              <a:ext cx="84947" cy="54402"/>
            </a:xfrm>
            <a:custGeom>
              <a:avLst/>
              <a:gdLst>
                <a:gd name="connsiteX0" fmla="*/ 9753 w 84947"/>
                <a:gd name="connsiteY0" fmla="*/ 1971 h 54402"/>
                <a:gd name="connsiteX1" fmla="*/ 79875 w 84947"/>
                <a:gd name="connsiteY1" fmla="*/ 43036 h 54402"/>
                <a:gd name="connsiteX2" fmla="*/ 78591 w 84947"/>
                <a:gd name="connsiteY2" fmla="*/ 54248 h 54402"/>
                <a:gd name="connsiteX3" fmla="*/ 916 w 84947"/>
                <a:gd name="connsiteY3" fmla="*/ 8991 h 54402"/>
                <a:gd name="connsiteX4" fmla="*/ 1824 w 84947"/>
                <a:gd name="connsiteY4" fmla="*/ 1063 h 54402"/>
                <a:gd name="connsiteX5" fmla="*/ 9753 w 84947"/>
                <a:gd name="connsiteY5" fmla="*/ 1971 h 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947" h="54402">
                  <a:moveTo>
                    <a:pt x="9753" y="1971"/>
                  </a:moveTo>
                  <a:cubicBezTo>
                    <a:pt x="24731" y="26583"/>
                    <a:pt x="51081" y="42015"/>
                    <a:pt x="79875" y="43036"/>
                  </a:cubicBezTo>
                  <a:cubicBezTo>
                    <a:pt x="87144" y="43272"/>
                    <a:pt x="85813" y="54483"/>
                    <a:pt x="78591" y="54248"/>
                  </a:cubicBezTo>
                  <a:cubicBezTo>
                    <a:pt x="46798" y="52973"/>
                    <a:pt x="17704" y="36021"/>
                    <a:pt x="916" y="8991"/>
                  </a:cubicBezTo>
                  <a:cubicBezTo>
                    <a:pt x="-919" y="6523"/>
                    <a:pt x="-522" y="3053"/>
                    <a:pt x="1824" y="1063"/>
                  </a:cubicBezTo>
                  <a:cubicBezTo>
                    <a:pt x="4269" y="-859"/>
                    <a:pt x="7806" y="-455"/>
                    <a:pt x="9753" y="1971"/>
                  </a:cubicBezTo>
                  <a:close/>
                </a:path>
              </a:pathLst>
            </a:custGeom>
            <a:solidFill>
              <a:srgbClr val="FFFFFF"/>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66A77E09-2860-E365-A745-62B5F24C278A}"/>
                </a:ext>
              </a:extLst>
            </p:cNvPr>
            <p:cNvSpPr/>
            <p:nvPr/>
          </p:nvSpPr>
          <p:spPr>
            <a:xfrm>
              <a:off x="5834744" y="2112540"/>
              <a:ext cx="1349353" cy="649177"/>
            </a:xfrm>
            <a:custGeom>
              <a:avLst/>
              <a:gdLst>
                <a:gd name="connsiteX0" fmla="*/ 1349118 w 1349353"/>
                <a:gd name="connsiteY0" fmla="*/ 227244 h 649177"/>
                <a:gd name="connsiteX1" fmla="*/ 1335432 w 1349353"/>
                <a:gd name="connsiteY1" fmla="*/ 227266 h 649177"/>
                <a:gd name="connsiteX2" fmla="*/ 1153103 w 1349353"/>
                <a:gd name="connsiteY2" fmla="*/ 242321 h 649177"/>
                <a:gd name="connsiteX3" fmla="*/ 1139065 w 1349353"/>
                <a:gd name="connsiteY3" fmla="*/ 244619 h 649177"/>
                <a:gd name="connsiteX4" fmla="*/ 729284 w 1349353"/>
                <a:gd name="connsiteY4" fmla="*/ 398570 h 649177"/>
                <a:gd name="connsiteX5" fmla="*/ 586650 w 1349353"/>
                <a:gd name="connsiteY5" fmla="*/ 500716 h 649177"/>
                <a:gd name="connsiteX6" fmla="*/ 388222 w 1349353"/>
                <a:gd name="connsiteY6" fmla="*/ 641561 h 649177"/>
                <a:gd name="connsiteX7" fmla="*/ 364870 w 1349353"/>
                <a:gd name="connsiteY7" fmla="*/ 649027 h 649177"/>
                <a:gd name="connsiteX8" fmla="*/ 15777 w 1349353"/>
                <a:gd name="connsiteY8" fmla="*/ 420063 h 649177"/>
                <a:gd name="connsiteX9" fmla="*/ 14120 w 1349353"/>
                <a:gd name="connsiteY9" fmla="*/ 417382 h 649177"/>
                <a:gd name="connsiteX10" fmla="*/ -236 w 1349353"/>
                <a:gd name="connsiteY10" fmla="*/ 408878 h 649177"/>
                <a:gd name="connsiteX11" fmla="*/ 6429 w 1349353"/>
                <a:gd name="connsiteY11" fmla="*/ 402541 h 649177"/>
                <a:gd name="connsiteX12" fmla="*/ 10284 w 1349353"/>
                <a:gd name="connsiteY12" fmla="*/ 398919 h 649177"/>
                <a:gd name="connsiteX13" fmla="*/ 12750 w 1349353"/>
                <a:gd name="connsiteY13" fmla="*/ 396549 h 649177"/>
                <a:gd name="connsiteX14" fmla="*/ 13562 w 1349353"/>
                <a:gd name="connsiteY14" fmla="*/ 395829 h 649177"/>
                <a:gd name="connsiteX15" fmla="*/ 15741 w 1349353"/>
                <a:gd name="connsiteY15" fmla="*/ 393727 h 649177"/>
                <a:gd name="connsiteX16" fmla="*/ 54625 w 1349353"/>
                <a:gd name="connsiteY16" fmla="*/ 358061 h 649177"/>
                <a:gd name="connsiteX17" fmla="*/ 54807 w 1349353"/>
                <a:gd name="connsiteY17" fmla="*/ 357952 h 649177"/>
                <a:gd name="connsiteX18" fmla="*/ 379995 w 1349353"/>
                <a:gd name="connsiteY18" fmla="*/ 122661 h 649177"/>
                <a:gd name="connsiteX19" fmla="*/ 390784 w 1349353"/>
                <a:gd name="connsiteY19" fmla="*/ 116980 h 649177"/>
                <a:gd name="connsiteX20" fmla="*/ 555867 w 1349353"/>
                <a:gd name="connsiteY20" fmla="*/ 45732 h 649177"/>
                <a:gd name="connsiteX21" fmla="*/ 650801 w 1349353"/>
                <a:gd name="connsiteY21" fmla="*/ 19263 h 649177"/>
                <a:gd name="connsiteX22" fmla="*/ 903558 w 1349353"/>
                <a:gd name="connsiteY22" fmla="*/ 3469 h 649177"/>
                <a:gd name="connsiteX23" fmla="*/ 1341014 w 1349353"/>
                <a:gd name="connsiteY23" fmla="*/ 217373 h 649177"/>
                <a:gd name="connsiteX24" fmla="*/ 1349118 w 1349353"/>
                <a:gd name="connsiteY24" fmla="*/ 227244 h 64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9353" h="649177">
                  <a:moveTo>
                    <a:pt x="1349118" y="227244"/>
                  </a:moveTo>
                  <a:cubicBezTo>
                    <a:pt x="1344575" y="227226"/>
                    <a:pt x="1340031" y="227208"/>
                    <a:pt x="1335432" y="227266"/>
                  </a:cubicBezTo>
                  <a:cubicBezTo>
                    <a:pt x="1274348" y="227339"/>
                    <a:pt x="1213371" y="232373"/>
                    <a:pt x="1153103" y="242321"/>
                  </a:cubicBezTo>
                  <a:cubicBezTo>
                    <a:pt x="1148431" y="243016"/>
                    <a:pt x="1143707" y="243791"/>
                    <a:pt x="1139065" y="244619"/>
                  </a:cubicBezTo>
                  <a:cubicBezTo>
                    <a:pt x="994120" y="270132"/>
                    <a:pt x="855172" y="322334"/>
                    <a:pt x="729284" y="398570"/>
                  </a:cubicBezTo>
                  <a:cubicBezTo>
                    <a:pt x="679217" y="428952"/>
                    <a:pt x="631535" y="463099"/>
                    <a:pt x="586650" y="500716"/>
                  </a:cubicBezTo>
                  <a:cubicBezTo>
                    <a:pt x="524665" y="552669"/>
                    <a:pt x="461591" y="613932"/>
                    <a:pt x="388222" y="641561"/>
                  </a:cubicBezTo>
                  <a:cubicBezTo>
                    <a:pt x="380600" y="644530"/>
                    <a:pt x="372801" y="647023"/>
                    <a:pt x="364870" y="649027"/>
                  </a:cubicBezTo>
                  <a:lnTo>
                    <a:pt x="15777" y="420063"/>
                  </a:lnTo>
                  <a:cubicBezTo>
                    <a:pt x="15245" y="419145"/>
                    <a:pt x="14657" y="418303"/>
                    <a:pt x="14120" y="417382"/>
                  </a:cubicBezTo>
                  <a:lnTo>
                    <a:pt x="-236" y="408878"/>
                  </a:lnTo>
                  <a:cubicBezTo>
                    <a:pt x="1944" y="406776"/>
                    <a:pt x="4249" y="404643"/>
                    <a:pt x="6429" y="402541"/>
                  </a:cubicBezTo>
                  <a:cubicBezTo>
                    <a:pt x="7688" y="401317"/>
                    <a:pt x="9025" y="400143"/>
                    <a:pt x="10284" y="398919"/>
                  </a:cubicBezTo>
                  <a:cubicBezTo>
                    <a:pt x="11148" y="398119"/>
                    <a:pt x="12016" y="397321"/>
                    <a:pt x="12750" y="396549"/>
                  </a:cubicBezTo>
                  <a:cubicBezTo>
                    <a:pt x="13037" y="396282"/>
                    <a:pt x="13327" y="396017"/>
                    <a:pt x="13562" y="395829"/>
                  </a:cubicBezTo>
                  <a:cubicBezTo>
                    <a:pt x="14296" y="395057"/>
                    <a:pt x="15060" y="394419"/>
                    <a:pt x="15741" y="393727"/>
                  </a:cubicBezTo>
                  <a:cubicBezTo>
                    <a:pt x="28596" y="381769"/>
                    <a:pt x="41557" y="369880"/>
                    <a:pt x="54625" y="358061"/>
                  </a:cubicBezTo>
                  <a:cubicBezTo>
                    <a:pt x="54677" y="357981"/>
                    <a:pt x="54677" y="357981"/>
                    <a:pt x="54807" y="357952"/>
                  </a:cubicBezTo>
                  <a:cubicBezTo>
                    <a:pt x="154605" y="268149"/>
                    <a:pt x="262776" y="185888"/>
                    <a:pt x="379995" y="122661"/>
                  </a:cubicBezTo>
                  <a:cubicBezTo>
                    <a:pt x="383522" y="120759"/>
                    <a:pt x="387098" y="118776"/>
                    <a:pt x="390784" y="116980"/>
                  </a:cubicBezTo>
                  <a:cubicBezTo>
                    <a:pt x="443779" y="88773"/>
                    <a:pt x="498991" y="64944"/>
                    <a:pt x="555867" y="45732"/>
                  </a:cubicBezTo>
                  <a:cubicBezTo>
                    <a:pt x="587045" y="35313"/>
                    <a:pt x="618730" y="26478"/>
                    <a:pt x="650801" y="19263"/>
                  </a:cubicBezTo>
                  <a:cubicBezTo>
                    <a:pt x="733704" y="778"/>
                    <a:pt x="818999" y="-4552"/>
                    <a:pt x="903558" y="3469"/>
                  </a:cubicBezTo>
                  <a:cubicBezTo>
                    <a:pt x="1072123" y="19483"/>
                    <a:pt x="1233690" y="89228"/>
                    <a:pt x="1341014" y="217373"/>
                  </a:cubicBezTo>
                  <a:cubicBezTo>
                    <a:pt x="1343757" y="220653"/>
                    <a:pt x="1346427" y="223884"/>
                    <a:pt x="1349118" y="227244"/>
                  </a:cubicBezTo>
                  <a:close/>
                </a:path>
              </a:pathLst>
            </a:custGeom>
            <a:solidFill>
              <a:srgbClr val="F0F0F0"/>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707D2E1-5F58-8CA5-8484-AB1F61C24C3D}"/>
                </a:ext>
              </a:extLst>
            </p:cNvPr>
            <p:cNvSpPr/>
            <p:nvPr/>
          </p:nvSpPr>
          <p:spPr>
            <a:xfrm>
              <a:off x="5841133" y="2258892"/>
              <a:ext cx="1347779" cy="344992"/>
            </a:xfrm>
            <a:custGeom>
              <a:avLst/>
              <a:gdLst>
                <a:gd name="connsiteX0" fmla="*/ 1339038 w 1347779"/>
                <a:gd name="connsiteY0" fmla="*/ 84809 h 344992"/>
                <a:gd name="connsiteX1" fmla="*/ 720201 w 1347779"/>
                <a:gd name="connsiteY1" fmla="*/ 40339 h 344992"/>
                <a:gd name="connsiteX2" fmla="*/ 593872 w 1347779"/>
                <a:gd name="connsiteY2" fmla="*/ 90872 h 344992"/>
                <a:gd name="connsiteX3" fmla="*/ 506031 w 1347779"/>
                <a:gd name="connsiteY3" fmla="*/ 188167 h 344992"/>
                <a:gd name="connsiteX4" fmla="*/ 442896 w 1347779"/>
                <a:gd name="connsiteY4" fmla="*/ 295794 h 344992"/>
                <a:gd name="connsiteX5" fmla="*/ 328215 w 1347779"/>
                <a:gd name="connsiteY5" fmla="*/ 344819 h 344992"/>
                <a:gd name="connsiteX6" fmla="*/ 175306 w 1347779"/>
                <a:gd name="connsiteY6" fmla="*/ 306365 h 344992"/>
                <a:gd name="connsiteX7" fmla="*/ 5346 w 1347779"/>
                <a:gd name="connsiteY7" fmla="*/ 263698 h 344992"/>
                <a:gd name="connsiteX8" fmla="*/ 5060 w 1347779"/>
                <a:gd name="connsiteY8" fmla="*/ 252416 h 344992"/>
                <a:gd name="connsiteX9" fmla="*/ 296315 w 1347779"/>
                <a:gd name="connsiteY9" fmla="*/ 331553 h 344992"/>
                <a:gd name="connsiteX10" fmla="*/ 427401 w 1347779"/>
                <a:gd name="connsiteY10" fmla="*/ 295655 h 344992"/>
                <a:gd name="connsiteX11" fmla="*/ 493578 w 1347779"/>
                <a:gd name="connsiteY11" fmla="*/ 187607 h 344992"/>
                <a:gd name="connsiteX12" fmla="*/ 575924 w 1347779"/>
                <a:gd name="connsiteY12" fmla="*/ 89273 h 344992"/>
                <a:gd name="connsiteX13" fmla="*/ 699843 w 1347779"/>
                <a:gd name="connsiteY13" fmla="*/ 34069 h 344992"/>
                <a:gd name="connsiteX14" fmla="*/ 1003824 w 1347779"/>
                <a:gd name="connsiteY14" fmla="*/ 1003 h 344992"/>
                <a:gd name="connsiteX15" fmla="*/ 1344486 w 1347779"/>
                <a:gd name="connsiteY15" fmla="*/ 74923 h 344992"/>
                <a:gd name="connsiteX16" fmla="*/ 1339037 w 1347779"/>
                <a:gd name="connsiteY16" fmla="*/ 84808 h 344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79" h="344992">
                  <a:moveTo>
                    <a:pt x="1339038" y="84809"/>
                  </a:moveTo>
                  <a:cubicBezTo>
                    <a:pt x="1142559" y="5319"/>
                    <a:pt x="926027" y="-10241"/>
                    <a:pt x="720201" y="40339"/>
                  </a:cubicBezTo>
                  <a:cubicBezTo>
                    <a:pt x="675697" y="50441"/>
                    <a:pt x="633065" y="67494"/>
                    <a:pt x="593872" y="90872"/>
                  </a:cubicBezTo>
                  <a:cubicBezTo>
                    <a:pt x="556429" y="114878"/>
                    <a:pt x="526098" y="148474"/>
                    <a:pt x="506031" y="188167"/>
                  </a:cubicBezTo>
                  <a:cubicBezTo>
                    <a:pt x="486575" y="224801"/>
                    <a:pt x="470918" y="264527"/>
                    <a:pt x="442896" y="295794"/>
                  </a:cubicBezTo>
                  <a:cubicBezTo>
                    <a:pt x="413404" y="327734"/>
                    <a:pt x="371682" y="345570"/>
                    <a:pt x="328215" y="344819"/>
                  </a:cubicBezTo>
                  <a:cubicBezTo>
                    <a:pt x="274642" y="345287"/>
                    <a:pt x="224097" y="326477"/>
                    <a:pt x="175306" y="306365"/>
                  </a:cubicBezTo>
                  <a:cubicBezTo>
                    <a:pt x="121134" y="284035"/>
                    <a:pt x="65219" y="259982"/>
                    <a:pt x="5346" y="263698"/>
                  </a:cubicBezTo>
                  <a:cubicBezTo>
                    <a:pt x="-1909" y="264149"/>
                    <a:pt x="-2183" y="252866"/>
                    <a:pt x="5060" y="252416"/>
                  </a:cubicBezTo>
                  <a:cubicBezTo>
                    <a:pt x="109230" y="245950"/>
                    <a:pt x="195665" y="318336"/>
                    <a:pt x="296315" y="331553"/>
                  </a:cubicBezTo>
                  <a:cubicBezTo>
                    <a:pt x="343281" y="337720"/>
                    <a:pt x="392389" y="329771"/>
                    <a:pt x="427401" y="295655"/>
                  </a:cubicBezTo>
                  <a:cubicBezTo>
                    <a:pt x="458019" y="265821"/>
                    <a:pt x="474200" y="224870"/>
                    <a:pt x="493578" y="187607"/>
                  </a:cubicBezTo>
                  <a:cubicBezTo>
                    <a:pt x="512587" y="148598"/>
                    <a:pt x="540859" y="114837"/>
                    <a:pt x="575924" y="89273"/>
                  </a:cubicBezTo>
                  <a:cubicBezTo>
                    <a:pt x="613800" y="63976"/>
                    <a:pt x="655705" y="45308"/>
                    <a:pt x="699843" y="34069"/>
                  </a:cubicBezTo>
                  <a:cubicBezTo>
                    <a:pt x="798811" y="7183"/>
                    <a:pt x="901390" y="-3976"/>
                    <a:pt x="1003824" y="1003"/>
                  </a:cubicBezTo>
                  <a:cubicBezTo>
                    <a:pt x="1120763" y="6037"/>
                    <a:pt x="1235978" y="31037"/>
                    <a:pt x="1344486" y="74923"/>
                  </a:cubicBezTo>
                  <a:cubicBezTo>
                    <a:pt x="1351201" y="77642"/>
                    <a:pt x="1345709" y="87510"/>
                    <a:pt x="1339037" y="84808"/>
                  </a:cubicBezTo>
                  <a:close/>
                </a:path>
              </a:pathLst>
            </a:custGeom>
            <a:solidFill>
              <a:srgbClr val="FFFFFF"/>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D18185D4-31DA-113B-899C-2DE58D2EC4C3}"/>
                </a:ext>
              </a:extLst>
            </p:cNvPr>
            <p:cNvSpPr/>
            <p:nvPr/>
          </p:nvSpPr>
          <p:spPr>
            <a:xfrm>
              <a:off x="6626028" y="2117080"/>
              <a:ext cx="118358" cy="167370"/>
            </a:xfrm>
            <a:custGeom>
              <a:avLst/>
              <a:gdLst>
                <a:gd name="connsiteX0" fmla="*/ 622 w 118358"/>
                <a:gd name="connsiteY0" fmla="*/ 161963 h 167370"/>
                <a:gd name="connsiteX1" fmla="*/ 110949 w 118358"/>
                <a:gd name="connsiteY1" fmla="*/ 73 h 167370"/>
                <a:gd name="connsiteX2" fmla="*/ 114223 w 118358"/>
                <a:gd name="connsiteY2" fmla="*/ 10876 h 167370"/>
                <a:gd name="connsiteX3" fmla="*/ 11904 w 118358"/>
                <a:gd name="connsiteY3" fmla="*/ 161677 h 167370"/>
                <a:gd name="connsiteX4" fmla="*/ 622 w 118358"/>
                <a:gd name="connsiteY4" fmla="*/ 161963 h 167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358" h="167370">
                  <a:moveTo>
                    <a:pt x="622" y="161963"/>
                  </a:moveTo>
                  <a:cubicBezTo>
                    <a:pt x="-7223" y="88260"/>
                    <a:pt x="39483" y="19726"/>
                    <a:pt x="110949" y="73"/>
                  </a:cubicBezTo>
                  <a:cubicBezTo>
                    <a:pt x="117957" y="-1829"/>
                    <a:pt x="121240" y="8972"/>
                    <a:pt x="114223" y="10876"/>
                  </a:cubicBezTo>
                  <a:cubicBezTo>
                    <a:pt x="47616" y="29061"/>
                    <a:pt x="4189" y="93064"/>
                    <a:pt x="11904" y="161677"/>
                  </a:cubicBezTo>
                  <a:cubicBezTo>
                    <a:pt x="12707" y="168895"/>
                    <a:pt x="1420" y="169139"/>
                    <a:pt x="622" y="161963"/>
                  </a:cubicBezTo>
                  <a:close/>
                </a:path>
              </a:pathLst>
            </a:custGeom>
            <a:solidFill>
              <a:srgbClr val="FFFFFF"/>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C8373C5C-AF50-2A5A-8236-251C38718951}"/>
                </a:ext>
              </a:extLst>
            </p:cNvPr>
            <p:cNvSpPr/>
            <p:nvPr/>
          </p:nvSpPr>
          <p:spPr>
            <a:xfrm>
              <a:off x="6345105" y="2425967"/>
              <a:ext cx="217329" cy="79030"/>
            </a:xfrm>
            <a:custGeom>
              <a:avLst/>
              <a:gdLst>
                <a:gd name="connsiteX0" fmla="*/ 9475 w 217329"/>
                <a:gd name="connsiteY0" fmla="*/ 1218 h 79030"/>
                <a:gd name="connsiteX1" fmla="*/ 211511 w 217329"/>
                <a:gd name="connsiteY1" fmla="*/ 67126 h 79030"/>
                <a:gd name="connsiteX2" fmla="*/ 211796 w 217329"/>
                <a:gd name="connsiteY2" fmla="*/ 78408 h 79030"/>
                <a:gd name="connsiteX3" fmla="*/ 1699 w 217329"/>
                <a:gd name="connsiteY3" fmla="*/ 9397 h 79030"/>
                <a:gd name="connsiteX4" fmla="*/ 9476 w 217329"/>
                <a:gd name="connsiteY4" fmla="*/ 1218 h 79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9" h="79030">
                  <a:moveTo>
                    <a:pt x="9475" y="1218"/>
                  </a:moveTo>
                  <a:cubicBezTo>
                    <a:pt x="66133" y="47818"/>
                    <a:pt x="138273" y="71352"/>
                    <a:pt x="211511" y="67126"/>
                  </a:cubicBezTo>
                  <a:cubicBezTo>
                    <a:pt x="218766" y="66701"/>
                    <a:pt x="219043" y="77985"/>
                    <a:pt x="211796" y="78408"/>
                  </a:cubicBezTo>
                  <a:cubicBezTo>
                    <a:pt x="135575" y="82663"/>
                    <a:pt x="60552" y="58020"/>
                    <a:pt x="1699" y="9397"/>
                  </a:cubicBezTo>
                  <a:cubicBezTo>
                    <a:pt x="-3907" y="4758"/>
                    <a:pt x="3900" y="-3396"/>
                    <a:pt x="9476" y="1218"/>
                  </a:cubicBezTo>
                  <a:close/>
                </a:path>
              </a:pathLst>
            </a:custGeom>
            <a:solidFill>
              <a:srgbClr val="FFFFFF"/>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4E03A722-0359-3534-D9D2-3FD3498D7CDE}"/>
                </a:ext>
              </a:extLst>
            </p:cNvPr>
            <p:cNvSpPr/>
            <p:nvPr/>
          </p:nvSpPr>
          <p:spPr>
            <a:xfrm>
              <a:off x="6943926" y="2273043"/>
              <a:ext cx="44904" cy="90015"/>
            </a:xfrm>
            <a:custGeom>
              <a:avLst/>
              <a:gdLst>
                <a:gd name="connsiteX0" fmla="*/ 11438 w 44904"/>
                <a:gd name="connsiteY0" fmla="*/ 5349 h 90015"/>
                <a:gd name="connsiteX1" fmla="*/ 42703 w 44904"/>
                <a:gd name="connsiteY1" fmla="*/ 80355 h 90015"/>
                <a:gd name="connsiteX2" fmla="*/ 34927 w 44904"/>
                <a:gd name="connsiteY2" fmla="*/ 88535 h 90015"/>
                <a:gd name="connsiteX3" fmla="*/ 156 w 44904"/>
                <a:gd name="connsiteY3" fmla="*/ 5634 h 90015"/>
                <a:gd name="connsiteX4" fmla="*/ 5655 w 44904"/>
                <a:gd name="connsiteY4" fmla="*/ -149 h 90015"/>
                <a:gd name="connsiteX5" fmla="*/ 11438 w 44904"/>
                <a:gd name="connsiteY5" fmla="*/ 5349 h 9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04" h="90015">
                  <a:moveTo>
                    <a:pt x="11438" y="5349"/>
                  </a:moveTo>
                  <a:cubicBezTo>
                    <a:pt x="8579" y="34018"/>
                    <a:pt x="20327" y="62204"/>
                    <a:pt x="42703" y="80355"/>
                  </a:cubicBezTo>
                  <a:cubicBezTo>
                    <a:pt x="48365" y="84921"/>
                    <a:pt x="40553" y="93071"/>
                    <a:pt x="34927" y="88535"/>
                  </a:cubicBezTo>
                  <a:cubicBezTo>
                    <a:pt x="10310" y="68375"/>
                    <a:pt x="-2714" y="37324"/>
                    <a:pt x="156" y="5634"/>
                  </a:cubicBezTo>
                  <a:cubicBezTo>
                    <a:pt x="177" y="2558"/>
                    <a:pt x="2583" y="27"/>
                    <a:pt x="5655" y="-149"/>
                  </a:cubicBezTo>
                  <a:cubicBezTo>
                    <a:pt x="8764" y="-212"/>
                    <a:pt x="11344" y="2240"/>
                    <a:pt x="11438" y="5349"/>
                  </a:cubicBezTo>
                  <a:close/>
                </a:path>
              </a:pathLst>
            </a:custGeom>
            <a:solidFill>
              <a:srgbClr val="FFFFFF"/>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9A56CB9-461B-0FCD-B797-15AD580EA3DD}"/>
                </a:ext>
              </a:extLst>
            </p:cNvPr>
            <p:cNvSpPr/>
            <p:nvPr/>
          </p:nvSpPr>
          <p:spPr>
            <a:xfrm>
              <a:off x="10640590" y="5092568"/>
              <a:ext cx="977989" cy="484743"/>
            </a:xfrm>
            <a:custGeom>
              <a:avLst/>
              <a:gdLst>
                <a:gd name="connsiteX0" fmla="*/ 467257 w 977989"/>
                <a:gd name="connsiteY0" fmla="*/ 467791 h 484743"/>
                <a:gd name="connsiteX1" fmla="*/ 977754 w 977989"/>
                <a:gd name="connsiteY1" fmla="*/ 326781 h 484743"/>
                <a:gd name="connsiteX2" fmla="*/ 427615 w 977989"/>
                <a:gd name="connsiteY2" fmla="*/ 117039 h 484743"/>
                <a:gd name="connsiteX3" fmla="*/ 230798 w 977989"/>
                <a:gd name="connsiteY3" fmla="*/ -79 h 484743"/>
                <a:gd name="connsiteX4" fmla="*/ 99670 w 977989"/>
                <a:gd name="connsiteY4" fmla="*/ 54724 h 484743"/>
                <a:gd name="connsiteX5" fmla="*/ 10313 w 977989"/>
                <a:gd name="connsiteY5" fmla="*/ 169285 h 484743"/>
                <a:gd name="connsiteX6" fmla="*/ -236 w 977989"/>
                <a:gd name="connsiteY6" fmla="*/ 175264 h 484743"/>
                <a:gd name="connsiteX7" fmla="*/ 467257 w 977989"/>
                <a:gd name="connsiteY7" fmla="*/ 467791 h 48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7989" h="484743">
                  <a:moveTo>
                    <a:pt x="467257" y="467791"/>
                  </a:moveTo>
                  <a:cubicBezTo>
                    <a:pt x="648027" y="512113"/>
                    <a:pt x="858849" y="469970"/>
                    <a:pt x="977754" y="326781"/>
                  </a:cubicBezTo>
                  <a:cubicBezTo>
                    <a:pt x="775368" y="323981"/>
                    <a:pt x="580496" y="249686"/>
                    <a:pt x="427615" y="117039"/>
                  </a:cubicBezTo>
                  <a:cubicBezTo>
                    <a:pt x="368840" y="65669"/>
                    <a:pt x="308818" y="2413"/>
                    <a:pt x="230798" y="-79"/>
                  </a:cubicBezTo>
                  <a:cubicBezTo>
                    <a:pt x="182252" y="-1630"/>
                    <a:pt x="135624" y="22070"/>
                    <a:pt x="99670" y="54724"/>
                  </a:cubicBezTo>
                  <a:cubicBezTo>
                    <a:pt x="63715" y="87381"/>
                    <a:pt x="36809" y="128578"/>
                    <a:pt x="10313" y="169285"/>
                  </a:cubicBezTo>
                  <a:lnTo>
                    <a:pt x="-236" y="175264"/>
                  </a:lnTo>
                  <a:cubicBezTo>
                    <a:pt x="131943" y="306303"/>
                    <a:pt x="286486" y="423469"/>
                    <a:pt x="467257" y="467791"/>
                  </a:cubicBezTo>
                  <a:close/>
                </a:path>
              </a:pathLst>
            </a:custGeom>
            <a:solidFill>
              <a:srgbClr val="F0F0F0"/>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FDAC490-DFD1-A317-F851-CE52D7EF538C}"/>
                </a:ext>
              </a:extLst>
            </p:cNvPr>
            <p:cNvSpPr/>
            <p:nvPr/>
          </p:nvSpPr>
          <p:spPr>
            <a:xfrm>
              <a:off x="10645182" y="5212935"/>
              <a:ext cx="976856" cy="260017"/>
            </a:xfrm>
            <a:custGeom>
              <a:avLst/>
              <a:gdLst>
                <a:gd name="connsiteX0" fmla="*/ 970521 w 976856"/>
                <a:gd name="connsiteY0" fmla="*/ 203536 h 260017"/>
                <a:gd name="connsiteX1" fmla="*/ 520156 w 976856"/>
                <a:gd name="connsiteY1" fmla="*/ 226875 h 260017"/>
                <a:gd name="connsiteX2" fmla="*/ 429085 w 976856"/>
                <a:gd name="connsiteY2" fmla="*/ 188319 h 260017"/>
                <a:gd name="connsiteX3" fmla="*/ 366660 w 976856"/>
                <a:gd name="connsiteY3" fmla="*/ 116338 h 260017"/>
                <a:gd name="connsiteX4" fmla="*/ 322341 w 976856"/>
                <a:gd name="connsiteY4" fmla="*/ 37208 h 260017"/>
                <a:gd name="connsiteX5" fmla="*/ 239712 w 976856"/>
                <a:gd name="connsiteY5" fmla="*/ -83 h 260017"/>
                <a:gd name="connsiteX6" fmla="*/ 128033 w 976856"/>
                <a:gd name="connsiteY6" fmla="*/ 25644 h 260017"/>
                <a:gd name="connsiteX7" fmla="*/ 3901 w 976856"/>
                <a:gd name="connsiteY7" fmla="*/ 54185 h 260017"/>
                <a:gd name="connsiteX8" fmla="*/ 3529 w 976856"/>
                <a:gd name="connsiteY8" fmla="*/ 62379 h 260017"/>
                <a:gd name="connsiteX9" fmla="*/ 216337 w 976856"/>
                <a:gd name="connsiteY9" fmla="*/ 9095 h 260017"/>
                <a:gd name="connsiteX10" fmla="*/ 311078 w 976856"/>
                <a:gd name="connsiteY10" fmla="*/ 37085 h 260017"/>
                <a:gd name="connsiteX11" fmla="*/ 357603 w 976856"/>
                <a:gd name="connsiteY11" fmla="*/ 116565 h 260017"/>
                <a:gd name="connsiteX12" fmla="*/ 416019 w 976856"/>
                <a:gd name="connsiteY12" fmla="*/ 189221 h 260017"/>
                <a:gd name="connsiteX13" fmla="*/ 505272 w 976856"/>
                <a:gd name="connsiteY13" fmla="*/ 231136 h 260017"/>
                <a:gd name="connsiteX14" fmla="*/ 725700 w 976856"/>
                <a:gd name="connsiteY14" fmla="*/ 259576 h 260017"/>
                <a:gd name="connsiteX15" fmla="*/ 974337 w 976856"/>
                <a:gd name="connsiteY15" fmla="*/ 210800 h 260017"/>
                <a:gd name="connsiteX16" fmla="*/ 970521 w 976856"/>
                <a:gd name="connsiteY16" fmla="*/ 203536 h 26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76856" h="260017">
                  <a:moveTo>
                    <a:pt x="970521" y="203536"/>
                  </a:moveTo>
                  <a:cubicBezTo>
                    <a:pt x="826583" y="258452"/>
                    <a:pt x="669000" y="266618"/>
                    <a:pt x="520156" y="226875"/>
                  </a:cubicBezTo>
                  <a:cubicBezTo>
                    <a:pt x="487962" y="218888"/>
                    <a:pt x="457227" y="205876"/>
                    <a:pt x="429085" y="188319"/>
                  </a:cubicBezTo>
                  <a:cubicBezTo>
                    <a:pt x="402223" y="170330"/>
                    <a:pt x="380668" y="145476"/>
                    <a:pt x="366660" y="116338"/>
                  </a:cubicBezTo>
                  <a:cubicBezTo>
                    <a:pt x="353054" y="89434"/>
                    <a:pt x="342251" y="60337"/>
                    <a:pt x="322341" y="37208"/>
                  </a:cubicBezTo>
                  <a:cubicBezTo>
                    <a:pt x="301372" y="13568"/>
                    <a:pt x="271311" y="2"/>
                    <a:pt x="239712" y="-83"/>
                  </a:cubicBezTo>
                  <a:cubicBezTo>
                    <a:pt x="200786" y="-1200"/>
                    <a:pt x="163781" y="11735"/>
                    <a:pt x="128033" y="25644"/>
                  </a:cubicBezTo>
                  <a:cubicBezTo>
                    <a:pt x="88340" y="41086"/>
                    <a:pt x="47357" y="57754"/>
                    <a:pt x="3901" y="54185"/>
                  </a:cubicBezTo>
                  <a:cubicBezTo>
                    <a:pt x="-1365" y="53753"/>
                    <a:pt x="-1728" y="61947"/>
                    <a:pt x="3529" y="62379"/>
                  </a:cubicBezTo>
                  <a:cubicBezTo>
                    <a:pt x="79137" y="68590"/>
                    <a:pt x="143001" y="17240"/>
                    <a:pt x="216337" y="9095"/>
                  </a:cubicBezTo>
                  <a:cubicBezTo>
                    <a:pt x="250557" y="5295"/>
                    <a:pt x="286129" y="11784"/>
                    <a:pt x="311078" y="37085"/>
                  </a:cubicBezTo>
                  <a:cubicBezTo>
                    <a:pt x="332896" y="59209"/>
                    <a:pt x="344061" y="89204"/>
                    <a:pt x="357603" y="116565"/>
                  </a:cubicBezTo>
                  <a:cubicBezTo>
                    <a:pt x="370852" y="145189"/>
                    <a:pt x="390907" y="170134"/>
                    <a:pt x="416019" y="189221"/>
                  </a:cubicBezTo>
                  <a:cubicBezTo>
                    <a:pt x="443177" y="208154"/>
                    <a:pt x="473359" y="222328"/>
                    <a:pt x="505272" y="231136"/>
                  </a:cubicBezTo>
                  <a:cubicBezTo>
                    <a:pt x="576803" y="252111"/>
                    <a:pt x="651187" y="261708"/>
                    <a:pt x="725700" y="259576"/>
                  </a:cubicBezTo>
                  <a:cubicBezTo>
                    <a:pt x="810754" y="257615"/>
                    <a:pt x="894846" y="241118"/>
                    <a:pt x="974337" y="210800"/>
                  </a:cubicBezTo>
                  <a:cubicBezTo>
                    <a:pt x="979256" y="208921"/>
                    <a:pt x="975408" y="201670"/>
                    <a:pt x="970521" y="203536"/>
                  </a:cubicBezTo>
                  <a:close/>
                </a:path>
              </a:pathLst>
            </a:custGeom>
            <a:solidFill>
              <a:srgbClr val="FFFFFF"/>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4D958D60-9217-2D3B-5554-5659D229EAC1}"/>
                </a:ext>
              </a:extLst>
            </p:cNvPr>
            <p:cNvSpPr/>
            <p:nvPr/>
          </p:nvSpPr>
          <p:spPr>
            <a:xfrm>
              <a:off x="11211869" y="5451846"/>
              <a:ext cx="84006" cy="123168"/>
            </a:xfrm>
            <a:custGeom>
              <a:avLst/>
              <a:gdLst>
                <a:gd name="connsiteX0" fmla="*/ 643 w 84006"/>
                <a:gd name="connsiteY0" fmla="*/ 3583 h 123168"/>
                <a:gd name="connsiteX1" fmla="*/ 78471 w 84006"/>
                <a:gd name="connsiteY1" fmla="*/ 122831 h 123168"/>
                <a:gd name="connsiteX2" fmla="*/ 81007 w 84006"/>
                <a:gd name="connsiteY2" fmla="*/ 115028 h 123168"/>
                <a:gd name="connsiteX3" fmla="*/ 8838 w 84006"/>
                <a:gd name="connsiteY3" fmla="*/ 3953 h 123168"/>
                <a:gd name="connsiteX4" fmla="*/ 643 w 84006"/>
                <a:gd name="connsiteY4" fmla="*/ 3582 h 123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06" h="123168">
                  <a:moveTo>
                    <a:pt x="643" y="3583"/>
                  </a:moveTo>
                  <a:cubicBezTo>
                    <a:pt x="-6127" y="57030"/>
                    <a:pt x="26821" y="107512"/>
                    <a:pt x="78471" y="122831"/>
                  </a:cubicBezTo>
                  <a:cubicBezTo>
                    <a:pt x="83536" y="124315"/>
                    <a:pt x="86080" y="116513"/>
                    <a:pt x="81007" y="115028"/>
                  </a:cubicBezTo>
                  <a:cubicBezTo>
                    <a:pt x="32866" y="100846"/>
                    <a:pt x="2236" y="53703"/>
                    <a:pt x="8838" y="3953"/>
                  </a:cubicBezTo>
                  <a:cubicBezTo>
                    <a:pt x="9526" y="-1280"/>
                    <a:pt x="1327" y="-1621"/>
                    <a:pt x="643" y="3582"/>
                  </a:cubicBezTo>
                  <a:close/>
                </a:path>
              </a:pathLst>
            </a:custGeom>
            <a:solidFill>
              <a:srgbClr val="FFFFFF"/>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C63F9558-FFCD-69F9-646E-6982DC32C3EE}"/>
                </a:ext>
              </a:extLst>
            </p:cNvPr>
            <p:cNvSpPr/>
            <p:nvPr/>
          </p:nvSpPr>
          <p:spPr>
            <a:xfrm>
              <a:off x="11010186" y="5290182"/>
              <a:ext cx="158910" cy="54735"/>
            </a:xfrm>
            <a:custGeom>
              <a:avLst/>
              <a:gdLst>
                <a:gd name="connsiteX0" fmla="*/ 6758 w 158910"/>
                <a:gd name="connsiteY0" fmla="*/ 53642 h 54735"/>
                <a:gd name="connsiteX1" fmla="*/ 154537 w 158910"/>
                <a:gd name="connsiteY1" fmla="*/ 8677 h 54735"/>
                <a:gd name="connsiteX2" fmla="*/ 154908 w 158910"/>
                <a:gd name="connsiteY2" fmla="*/ 482 h 54735"/>
                <a:gd name="connsiteX3" fmla="*/ 1226 w 158910"/>
                <a:gd name="connsiteY3" fmla="*/ 47585 h 54735"/>
                <a:gd name="connsiteX4" fmla="*/ 6758 w 158910"/>
                <a:gd name="connsiteY4" fmla="*/ 53642 h 54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910" h="54735">
                  <a:moveTo>
                    <a:pt x="6758" y="53642"/>
                  </a:moveTo>
                  <a:cubicBezTo>
                    <a:pt x="48608" y="20599"/>
                    <a:pt x="101375" y="4543"/>
                    <a:pt x="154537" y="8677"/>
                  </a:cubicBezTo>
                  <a:cubicBezTo>
                    <a:pt x="159803" y="9090"/>
                    <a:pt x="160168" y="894"/>
                    <a:pt x="154908" y="482"/>
                  </a:cubicBezTo>
                  <a:cubicBezTo>
                    <a:pt x="99578" y="-3716"/>
                    <a:pt x="44700" y="13104"/>
                    <a:pt x="1226" y="47585"/>
                  </a:cubicBezTo>
                  <a:cubicBezTo>
                    <a:pt x="-2915" y="50875"/>
                    <a:pt x="2639" y="56914"/>
                    <a:pt x="6758" y="53642"/>
                  </a:cubicBez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D6C6D4D9-135C-7B06-EF51-CC69FB13C6D9}"/>
                </a:ext>
              </a:extLst>
            </p:cNvPr>
            <p:cNvSpPr/>
            <p:nvPr/>
          </p:nvSpPr>
          <p:spPr>
            <a:xfrm>
              <a:off x="11443253" y="5399794"/>
              <a:ext cx="33660" cy="64941"/>
            </a:xfrm>
            <a:custGeom>
              <a:avLst/>
              <a:gdLst>
                <a:gd name="connsiteX0" fmla="*/ 8132 w 33660"/>
                <a:gd name="connsiteY0" fmla="*/ 60876 h 64941"/>
                <a:gd name="connsiteX1" fmla="*/ 31941 w 33660"/>
                <a:gd name="connsiteY1" fmla="*/ 6822 h 64941"/>
                <a:gd name="connsiteX2" fmla="*/ 26409 w 33660"/>
                <a:gd name="connsiteY2" fmla="*/ 764 h 64941"/>
                <a:gd name="connsiteX3" fmla="*/ -63 w 33660"/>
                <a:gd name="connsiteY3" fmla="*/ 60505 h 64941"/>
                <a:gd name="connsiteX4" fmla="*/ 3849 w 33660"/>
                <a:gd name="connsiteY4" fmla="*/ 64788 h 64941"/>
                <a:gd name="connsiteX5" fmla="*/ 8132 w 33660"/>
                <a:gd name="connsiteY5" fmla="*/ 60876 h 64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60" h="64941">
                  <a:moveTo>
                    <a:pt x="8132" y="60876"/>
                  </a:moveTo>
                  <a:cubicBezTo>
                    <a:pt x="6470" y="40000"/>
                    <a:pt x="15417" y="19688"/>
                    <a:pt x="31941" y="6822"/>
                  </a:cubicBezTo>
                  <a:cubicBezTo>
                    <a:pt x="36122" y="3586"/>
                    <a:pt x="30562" y="-2450"/>
                    <a:pt x="26409" y="764"/>
                  </a:cubicBezTo>
                  <a:cubicBezTo>
                    <a:pt x="8227" y="15058"/>
                    <a:pt x="-1688" y="37435"/>
                    <a:pt x="-63" y="60505"/>
                  </a:cubicBezTo>
                  <a:cubicBezTo>
                    <a:pt x="-93" y="62741"/>
                    <a:pt x="1619" y="64615"/>
                    <a:pt x="3849" y="64788"/>
                  </a:cubicBezTo>
                  <a:cubicBezTo>
                    <a:pt x="6108" y="64879"/>
                    <a:pt x="8018" y="63134"/>
                    <a:pt x="8132" y="60876"/>
                  </a:cubicBezTo>
                  <a:close/>
                </a:path>
              </a:pathLst>
            </a:custGeom>
            <a:solidFill>
              <a:srgbClr val="FFFFFF"/>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1A4F269B-1B6F-AFD9-7696-A780A724033A}"/>
                </a:ext>
              </a:extLst>
            </p:cNvPr>
            <p:cNvSpPr/>
            <p:nvPr/>
          </p:nvSpPr>
          <p:spPr>
            <a:xfrm>
              <a:off x="10629448" y="4800279"/>
              <a:ext cx="872105" cy="483013"/>
            </a:xfrm>
            <a:custGeom>
              <a:avLst/>
              <a:gdLst>
                <a:gd name="connsiteX0" fmla="*/ 871870 w 872105"/>
                <a:gd name="connsiteY0" fmla="*/ -151 h 483013"/>
                <a:gd name="connsiteX1" fmla="*/ 863799 w 872105"/>
                <a:gd name="connsiteY1" fmla="*/ 5665 h 483013"/>
                <a:gd name="connsiteX2" fmla="*/ 749999 w 872105"/>
                <a:gd name="connsiteY2" fmla="*/ 74462 h 483013"/>
                <a:gd name="connsiteX3" fmla="*/ 740752 w 872105"/>
                <a:gd name="connsiteY3" fmla="*/ 79088 h 483013"/>
                <a:gd name="connsiteX4" fmla="*/ 433825 w 872105"/>
                <a:gd name="connsiteY4" fmla="*/ 162960 h 483013"/>
                <a:gd name="connsiteX5" fmla="*/ 306308 w 872105"/>
                <a:gd name="connsiteY5" fmla="*/ 163553 h 483013"/>
                <a:gd name="connsiteX6" fmla="*/ 129445 w 872105"/>
                <a:gd name="connsiteY6" fmla="*/ 165119 h 483013"/>
                <a:gd name="connsiteX7" fmla="*/ 112511 w 872105"/>
                <a:gd name="connsiteY7" fmla="*/ 170668 h 483013"/>
                <a:gd name="connsiteX8" fmla="*/ 4431 w 872105"/>
                <a:gd name="connsiteY8" fmla="*/ 454219 h 483013"/>
                <a:gd name="connsiteX9" fmla="*/ 4597 w 872105"/>
                <a:gd name="connsiteY9" fmla="*/ 456504 h 483013"/>
                <a:gd name="connsiteX10" fmla="*/ -236 w 872105"/>
                <a:gd name="connsiteY10" fmla="*/ 467628 h 483013"/>
                <a:gd name="connsiteX11" fmla="*/ 6388 w 872105"/>
                <a:gd name="connsiteY11" fmla="*/ 468521 h 483013"/>
                <a:gd name="connsiteX12" fmla="*/ 10202 w 872105"/>
                <a:gd name="connsiteY12" fmla="*/ 469013 h 483013"/>
                <a:gd name="connsiteX13" fmla="*/ 12664 w 872105"/>
                <a:gd name="connsiteY13" fmla="*/ 469358 h 483013"/>
                <a:gd name="connsiteX14" fmla="*/ 13449 w 872105"/>
                <a:gd name="connsiteY14" fmla="*/ 469437 h 483013"/>
                <a:gd name="connsiteX15" fmla="*/ 15628 w 872105"/>
                <a:gd name="connsiteY15" fmla="*/ 469746 h 483013"/>
                <a:gd name="connsiteX16" fmla="*/ 53721 w 872105"/>
                <a:gd name="connsiteY16" fmla="*/ 474190 h 483013"/>
                <a:gd name="connsiteX17" fmla="*/ 53875 w 872105"/>
                <a:gd name="connsiteY17" fmla="*/ 474176 h 483013"/>
                <a:gd name="connsiteX18" fmla="*/ 345626 w 872105"/>
                <a:gd name="connsiteY18" fmla="*/ 474244 h 483013"/>
                <a:gd name="connsiteX19" fmla="*/ 354401 w 872105"/>
                <a:gd name="connsiteY19" fmla="*/ 472994 h 483013"/>
                <a:gd name="connsiteX20" fmla="*/ 481978 w 872105"/>
                <a:gd name="connsiteY20" fmla="*/ 444640 h 483013"/>
                <a:gd name="connsiteX21" fmla="*/ 549167 w 872105"/>
                <a:gd name="connsiteY21" fmla="*/ 419792 h 483013"/>
                <a:gd name="connsiteX22" fmla="*/ 704762 w 872105"/>
                <a:gd name="connsiteY22" fmla="*/ 321433 h 483013"/>
                <a:gd name="connsiteX23" fmla="*/ 871302 w 872105"/>
                <a:gd name="connsiteY23" fmla="*/ 9115 h 483013"/>
                <a:gd name="connsiteX24" fmla="*/ 871870 w 872105"/>
                <a:gd name="connsiteY24" fmla="*/ -151 h 483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72105" h="483013">
                  <a:moveTo>
                    <a:pt x="871870" y="-151"/>
                  </a:moveTo>
                  <a:cubicBezTo>
                    <a:pt x="869201" y="1795"/>
                    <a:pt x="866533" y="3741"/>
                    <a:pt x="863799" y="5665"/>
                  </a:cubicBezTo>
                  <a:cubicBezTo>
                    <a:pt x="827792" y="31641"/>
                    <a:pt x="789733" y="54649"/>
                    <a:pt x="749999" y="74462"/>
                  </a:cubicBezTo>
                  <a:cubicBezTo>
                    <a:pt x="746951" y="76043"/>
                    <a:pt x="743839" y="77598"/>
                    <a:pt x="740752" y="79088"/>
                  </a:cubicBezTo>
                  <a:cubicBezTo>
                    <a:pt x="644516" y="125801"/>
                    <a:pt x="540443" y="154240"/>
                    <a:pt x="433825" y="162960"/>
                  </a:cubicBezTo>
                  <a:cubicBezTo>
                    <a:pt x="391396" y="166392"/>
                    <a:pt x="348767" y="166590"/>
                    <a:pt x="306308" y="163553"/>
                  </a:cubicBezTo>
                  <a:cubicBezTo>
                    <a:pt x="247671" y="159357"/>
                    <a:pt x="184426" y="150141"/>
                    <a:pt x="129445" y="165119"/>
                  </a:cubicBezTo>
                  <a:cubicBezTo>
                    <a:pt x="123691" y="166617"/>
                    <a:pt x="118036" y="168471"/>
                    <a:pt x="112511" y="170668"/>
                  </a:cubicBezTo>
                  <a:lnTo>
                    <a:pt x="4431" y="454219"/>
                  </a:lnTo>
                  <a:cubicBezTo>
                    <a:pt x="4509" y="454987"/>
                    <a:pt x="4521" y="455734"/>
                    <a:pt x="4597" y="456504"/>
                  </a:cubicBezTo>
                  <a:lnTo>
                    <a:pt x="-236" y="467628"/>
                  </a:lnTo>
                  <a:cubicBezTo>
                    <a:pt x="1943" y="467938"/>
                    <a:pt x="4210" y="468212"/>
                    <a:pt x="6388" y="468521"/>
                  </a:cubicBezTo>
                  <a:cubicBezTo>
                    <a:pt x="7651" y="468706"/>
                    <a:pt x="8939" y="468828"/>
                    <a:pt x="10202" y="469013"/>
                  </a:cubicBezTo>
                  <a:cubicBezTo>
                    <a:pt x="11052" y="469116"/>
                    <a:pt x="11903" y="469216"/>
                    <a:pt x="12664" y="469358"/>
                  </a:cubicBezTo>
                  <a:cubicBezTo>
                    <a:pt x="12946" y="469393"/>
                    <a:pt x="13231" y="469425"/>
                    <a:pt x="13449" y="469437"/>
                  </a:cubicBezTo>
                  <a:cubicBezTo>
                    <a:pt x="14210" y="469578"/>
                    <a:pt x="14932" y="469629"/>
                    <a:pt x="15628" y="469746"/>
                  </a:cubicBezTo>
                  <a:cubicBezTo>
                    <a:pt x="28293" y="471314"/>
                    <a:pt x="40990" y="472795"/>
                    <a:pt x="53721" y="474190"/>
                  </a:cubicBezTo>
                  <a:cubicBezTo>
                    <a:pt x="53786" y="474215"/>
                    <a:pt x="53786" y="474215"/>
                    <a:pt x="53875" y="474176"/>
                  </a:cubicBezTo>
                  <a:cubicBezTo>
                    <a:pt x="150780" y="485736"/>
                    <a:pt x="248715" y="485758"/>
                    <a:pt x="345626" y="474244"/>
                  </a:cubicBezTo>
                  <a:cubicBezTo>
                    <a:pt x="348513" y="473862"/>
                    <a:pt x="351464" y="473507"/>
                    <a:pt x="354401" y="472994"/>
                  </a:cubicBezTo>
                  <a:cubicBezTo>
                    <a:pt x="397628" y="467034"/>
                    <a:pt x="440296" y="457551"/>
                    <a:pt x="481978" y="444640"/>
                  </a:cubicBezTo>
                  <a:cubicBezTo>
                    <a:pt x="504780" y="437497"/>
                    <a:pt x="527205" y="429204"/>
                    <a:pt x="549167" y="419792"/>
                  </a:cubicBezTo>
                  <a:cubicBezTo>
                    <a:pt x="605868" y="395367"/>
                    <a:pt x="658375" y="362175"/>
                    <a:pt x="704762" y="321433"/>
                  </a:cubicBezTo>
                  <a:cubicBezTo>
                    <a:pt x="797222" y="240202"/>
                    <a:pt x="862673" y="130304"/>
                    <a:pt x="871302" y="9115"/>
                  </a:cubicBezTo>
                  <a:cubicBezTo>
                    <a:pt x="871520" y="6014"/>
                    <a:pt x="871716" y="2974"/>
                    <a:pt x="871870" y="-151"/>
                  </a:cubicBezTo>
                  <a:close/>
                </a:path>
              </a:pathLst>
            </a:custGeom>
            <a:solidFill>
              <a:srgbClr val="F0F0F0"/>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E7C77F9-D7D3-E2F4-3848-FFE95C4F4C9B}"/>
                </a:ext>
              </a:extLst>
            </p:cNvPr>
            <p:cNvSpPr/>
            <p:nvPr/>
          </p:nvSpPr>
          <p:spPr>
            <a:xfrm>
              <a:off x="10634187" y="4797491"/>
              <a:ext cx="871563" cy="472218"/>
            </a:xfrm>
            <a:custGeom>
              <a:avLst/>
              <a:gdLst>
                <a:gd name="connsiteX0" fmla="*/ 863290 w 871563"/>
                <a:gd name="connsiteY0" fmla="*/ 1903 h 472218"/>
                <a:gd name="connsiteX1" fmla="*/ 517750 w 871563"/>
                <a:gd name="connsiteY1" fmla="*/ 291689 h 472218"/>
                <a:gd name="connsiteX2" fmla="*/ 421821 w 871563"/>
                <a:gd name="connsiteY2" fmla="*/ 315736 h 472218"/>
                <a:gd name="connsiteX3" fmla="*/ 328642 w 871563"/>
                <a:gd name="connsiteY3" fmla="*/ 295848 h 472218"/>
                <a:gd name="connsiteX4" fmla="*/ 245613 w 871563"/>
                <a:gd name="connsiteY4" fmla="*/ 259349 h 472218"/>
                <a:gd name="connsiteX5" fmla="*/ 157186 w 871563"/>
                <a:gd name="connsiteY5" fmla="*/ 279323 h 472218"/>
                <a:gd name="connsiteX6" fmla="*/ 83506 w 871563"/>
                <a:gd name="connsiteY6" fmla="*/ 367103 h 472218"/>
                <a:gd name="connsiteX7" fmla="*/ 1577 w 871563"/>
                <a:gd name="connsiteY7" fmla="*/ 464628 h 472218"/>
                <a:gd name="connsiteX8" fmla="*/ 6215 w 871563"/>
                <a:gd name="connsiteY8" fmla="*/ 471394 h 472218"/>
                <a:gd name="connsiteX9" fmla="*/ 144049 w 871563"/>
                <a:gd name="connsiteY9" fmla="*/ 300724 h 472218"/>
                <a:gd name="connsiteX10" fmla="*/ 236546 w 871563"/>
                <a:gd name="connsiteY10" fmla="*/ 266032 h 472218"/>
                <a:gd name="connsiteX11" fmla="*/ 321546 w 871563"/>
                <a:gd name="connsiteY11" fmla="*/ 301481 h 472218"/>
                <a:gd name="connsiteX12" fmla="*/ 411931 w 871563"/>
                <a:gd name="connsiteY12" fmla="*/ 324322 h 472218"/>
                <a:gd name="connsiteX13" fmla="*/ 508431 w 871563"/>
                <a:gd name="connsiteY13" fmla="*/ 304053 h 472218"/>
                <a:gd name="connsiteX14" fmla="*/ 701554 w 871563"/>
                <a:gd name="connsiteY14" fmla="*/ 194048 h 472218"/>
                <a:gd name="connsiteX15" fmla="*/ 870710 w 871563"/>
                <a:gd name="connsiteY15" fmla="*/ 5406 h 472218"/>
                <a:gd name="connsiteX16" fmla="*/ 863289 w 871563"/>
                <a:gd name="connsiteY16" fmla="*/ 1903 h 47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71563" h="472218">
                  <a:moveTo>
                    <a:pt x="863290" y="1903"/>
                  </a:moveTo>
                  <a:cubicBezTo>
                    <a:pt x="781426" y="132412"/>
                    <a:pt x="660522" y="233807"/>
                    <a:pt x="517750" y="291689"/>
                  </a:cubicBezTo>
                  <a:cubicBezTo>
                    <a:pt x="487236" y="304695"/>
                    <a:pt x="454862" y="312811"/>
                    <a:pt x="421821" y="315736"/>
                  </a:cubicBezTo>
                  <a:cubicBezTo>
                    <a:pt x="389543" y="317545"/>
                    <a:pt x="357369" y="310678"/>
                    <a:pt x="328642" y="295848"/>
                  </a:cubicBezTo>
                  <a:cubicBezTo>
                    <a:pt x="301579" y="282557"/>
                    <a:pt x="275435" y="265829"/>
                    <a:pt x="245613" y="259349"/>
                  </a:cubicBezTo>
                  <a:cubicBezTo>
                    <a:pt x="214637" y="253099"/>
                    <a:pt x="182467" y="260366"/>
                    <a:pt x="157186" y="279323"/>
                  </a:cubicBezTo>
                  <a:cubicBezTo>
                    <a:pt x="125434" y="301867"/>
                    <a:pt x="103676" y="334476"/>
                    <a:pt x="83506" y="367103"/>
                  </a:cubicBezTo>
                  <a:cubicBezTo>
                    <a:pt x="61111" y="403330"/>
                    <a:pt x="38424" y="441313"/>
                    <a:pt x="1577" y="464628"/>
                  </a:cubicBezTo>
                  <a:cubicBezTo>
                    <a:pt x="-2888" y="467452"/>
                    <a:pt x="1757" y="474215"/>
                    <a:pt x="6215" y="471394"/>
                  </a:cubicBezTo>
                  <a:cubicBezTo>
                    <a:pt x="70322" y="430831"/>
                    <a:pt x="90398" y="351380"/>
                    <a:pt x="144049" y="300724"/>
                  </a:cubicBezTo>
                  <a:cubicBezTo>
                    <a:pt x="169083" y="277087"/>
                    <a:pt x="201393" y="260851"/>
                    <a:pt x="236546" y="266032"/>
                  </a:cubicBezTo>
                  <a:cubicBezTo>
                    <a:pt x="267287" y="270561"/>
                    <a:pt x="294260" y="287788"/>
                    <a:pt x="321546" y="301481"/>
                  </a:cubicBezTo>
                  <a:cubicBezTo>
                    <a:pt x="349358" y="316359"/>
                    <a:pt x="380389" y="324201"/>
                    <a:pt x="411931" y="324322"/>
                  </a:cubicBezTo>
                  <a:cubicBezTo>
                    <a:pt x="445015" y="323089"/>
                    <a:pt x="477647" y="316235"/>
                    <a:pt x="508431" y="304053"/>
                  </a:cubicBezTo>
                  <a:cubicBezTo>
                    <a:pt x="578173" y="277733"/>
                    <a:pt x="643343" y="240612"/>
                    <a:pt x="701554" y="194048"/>
                  </a:cubicBezTo>
                  <a:cubicBezTo>
                    <a:pt x="768284" y="141273"/>
                    <a:pt x="825494" y="77472"/>
                    <a:pt x="870710" y="5406"/>
                  </a:cubicBezTo>
                  <a:cubicBezTo>
                    <a:pt x="873506" y="944"/>
                    <a:pt x="866068" y="-2529"/>
                    <a:pt x="863289" y="1903"/>
                  </a:cubicBezTo>
                  <a:close/>
                </a:path>
              </a:pathLst>
            </a:custGeom>
            <a:solidFill>
              <a:srgbClr val="FFFFFF"/>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3846909E-B300-6AE5-5FBD-31B5D7EFA3C7}"/>
                </a:ext>
              </a:extLst>
            </p:cNvPr>
            <p:cNvSpPr/>
            <p:nvPr/>
          </p:nvSpPr>
          <p:spPr>
            <a:xfrm>
              <a:off x="11198662" y="5066873"/>
              <a:ext cx="137144" cy="61859"/>
            </a:xfrm>
            <a:custGeom>
              <a:avLst/>
              <a:gdLst>
                <a:gd name="connsiteX0" fmla="*/ 344 w 137144"/>
                <a:gd name="connsiteY0" fmla="*/ 6375 h 61859"/>
                <a:gd name="connsiteX1" fmla="*/ 134281 w 137144"/>
                <a:gd name="connsiteY1" fmla="*/ 54731 h 61859"/>
                <a:gd name="connsiteX2" fmla="*/ 131608 w 137144"/>
                <a:gd name="connsiteY2" fmla="*/ 46974 h 61859"/>
                <a:gd name="connsiteX3" fmla="*/ 7111 w 137144"/>
                <a:gd name="connsiteY3" fmla="*/ 1738 h 61859"/>
                <a:gd name="connsiteX4" fmla="*/ 344 w 137144"/>
                <a:gd name="connsiteY4" fmla="*/ 6375 h 61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144" h="61859">
                  <a:moveTo>
                    <a:pt x="344" y="6375"/>
                  </a:moveTo>
                  <a:cubicBezTo>
                    <a:pt x="27117" y="53126"/>
                    <a:pt x="83818" y="73597"/>
                    <a:pt x="134281" y="54731"/>
                  </a:cubicBezTo>
                  <a:cubicBezTo>
                    <a:pt x="139219" y="52866"/>
                    <a:pt x="136552" y="45106"/>
                    <a:pt x="131608" y="46974"/>
                  </a:cubicBezTo>
                  <a:cubicBezTo>
                    <a:pt x="84632" y="64635"/>
                    <a:pt x="31793" y="45435"/>
                    <a:pt x="7111" y="1738"/>
                  </a:cubicBezTo>
                  <a:cubicBezTo>
                    <a:pt x="4509" y="-2855"/>
                    <a:pt x="-2242" y="1809"/>
                    <a:pt x="344" y="6375"/>
                  </a:cubicBezTo>
                  <a:close/>
                </a:path>
              </a:pathLst>
            </a:custGeom>
            <a:solidFill>
              <a:srgbClr val="FFFFFF"/>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1CBF47D-D20F-B839-5B9D-411A4F3B85F9}"/>
                </a:ext>
              </a:extLst>
            </p:cNvPr>
            <p:cNvSpPr/>
            <p:nvPr/>
          </p:nvSpPr>
          <p:spPr>
            <a:xfrm>
              <a:off x="10967689" y="4969711"/>
              <a:ext cx="100937" cy="135480"/>
            </a:xfrm>
            <a:custGeom>
              <a:avLst/>
              <a:gdLst>
                <a:gd name="connsiteX0" fmla="*/ 7974 w 100937"/>
                <a:gd name="connsiteY0" fmla="*/ 132173 h 135480"/>
                <a:gd name="connsiteX1" fmla="*/ 98895 w 100937"/>
                <a:gd name="connsiteY1" fmla="*/ 7297 h 135480"/>
                <a:gd name="connsiteX2" fmla="*/ 94257 w 100937"/>
                <a:gd name="connsiteY2" fmla="*/ 531 h 135480"/>
                <a:gd name="connsiteX3" fmla="*/ -89 w 100937"/>
                <a:gd name="connsiteY3" fmla="*/ 130667 h 135480"/>
                <a:gd name="connsiteX4" fmla="*/ 7974 w 100937"/>
                <a:gd name="connsiteY4" fmla="*/ 132173 h 135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37" h="135480">
                  <a:moveTo>
                    <a:pt x="7974" y="132173"/>
                  </a:moveTo>
                  <a:cubicBezTo>
                    <a:pt x="21494" y="80593"/>
                    <a:pt x="53959" y="36004"/>
                    <a:pt x="98895" y="7297"/>
                  </a:cubicBezTo>
                  <a:cubicBezTo>
                    <a:pt x="103349" y="4457"/>
                    <a:pt x="98706" y="-2306"/>
                    <a:pt x="94257" y="531"/>
                  </a:cubicBezTo>
                  <a:cubicBezTo>
                    <a:pt x="47552" y="30491"/>
                    <a:pt x="13862" y="76961"/>
                    <a:pt x="-89" y="130667"/>
                  </a:cubicBezTo>
                  <a:cubicBezTo>
                    <a:pt x="-1416" y="135787"/>
                    <a:pt x="6655" y="137265"/>
                    <a:pt x="7974" y="132173"/>
                  </a:cubicBezTo>
                  <a:close/>
                </a:path>
              </a:pathLst>
            </a:custGeom>
            <a:solidFill>
              <a:srgbClr val="FFFFFF"/>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1904C69D-EBBB-2DEA-A490-83133275C782}"/>
                </a:ext>
              </a:extLst>
            </p:cNvPr>
            <p:cNvSpPr/>
            <p:nvPr/>
          </p:nvSpPr>
          <p:spPr>
            <a:xfrm>
              <a:off x="11369207" y="4871625"/>
              <a:ext cx="24627" cy="68510"/>
            </a:xfrm>
            <a:custGeom>
              <a:avLst/>
              <a:gdLst>
                <a:gd name="connsiteX0" fmla="*/ 23681 w 24627"/>
                <a:gd name="connsiteY0" fmla="*/ 61990 h 68510"/>
                <a:gd name="connsiteX1" fmla="*/ 10146 w 24627"/>
                <a:gd name="connsiteY1" fmla="*/ 4496 h 68510"/>
                <a:gd name="connsiteX2" fmla="*/ 2082 w 24627"/>
                <a:gd name="connsiteY2" fmla="*/ 2990 h 68510"/>
                <a:gd name="connsiteX3" fmla="*/ 16915 w 24627"/>
                <a:gd name="connsiteY3" fmla="*/ 66628 h 68510"/>
                <a:gd name="connsiteX4" fmla="*/ 22617 w 24627"/>
                <a:gd name="connsiteY4" fmla="*/ 67692 h 68510"/>
                <a:gd name="connsiteX5" fmla="*/ 23681 w 24627"/>
                <a:gd name="connsiteY5" fmla="*/ 61990 h 6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27" h="68510">
                  <a:moveTo>
                    <a:pt x="23681" y="61990"/>
                  </a:moveTo>
                  <a:cubicBezTo>
                    <a:pt x="9785" y="46323"/>
                    <a:pt x="4699" y="24718"/>
                    <a:pt x="10146" y="4496"/>
                  </a:cubicBezTo>
                  <a:cubicBezTo>
                    <a:pt x="11537" y="-605"/>
                    <a:pt x="3464" y="-2077"/>
                    <a:pt x="2082" y="2990"/>
                  </a:cubicBezTo>
                  <a:cubicBezTo>
                    <a:pt x="-3829" y="25350"/>
                    <a:pt x="1726" y="49186"/>
                    <a:pt x="16915" y="66628"/>
                  </a:cubicBezTo>
                  <a:cubicBezTo>
                    <a:pt x="18237" y="68431"/>
                    <a:pt x="20732" y="68897"/>
                    <a:pt x="22617" y="67692"/>
                  </a:cubicBezTo>
                  <a:cubicBezTo>
                    <a:pt x="24475" y="66405"/>
                    <a:pt x="24950" y="63861"/>
                    <a:pt x="23681" y="61990"/>
                  </a:cubicBezTo>
                  <a:close/>
                </a:path>
              </a:pathLst>
            </a:custGeom>
            <a:solidFill>
              <a:srgbClr val="FFFFFF"/>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82F44891-29E4-AE94-BDF6-CD51F2103187}"/>
                </a:ext>
              </a:extLst>
            </p:cNvPr>
            <p:cNvSpPr/>
            <p:nvPr/>
          </p:nvSpPr>
          <p:spPr>
            <a:xfrm>
              <a:off x="8396112" y="2566802"/>
              <a:ext cx="3460654" cy="3766136"/>
            </a:xfrm>
            <a:custGeom>
              <a:avLst/>
              <a:gdLst>
                <a:gd name="connsiteX0" fmla="*/ 3436083 w 3460654"/>
                <a:gd name="connsiteY0" fmla="*/ 1256077 h 3766136"/>
                <a:gd name="connsiteX1" fmla="*/ 3160429 w 3460654"/>
                <a:gd name="connsiteY1" fmla="*/ 1719945 h 3766136"/>
                <a:gd name="connsiteX2" fmla="*/ 3170906 w 3460654"/>
                <a:gd name="connsiteY2" fmla="*/ 1725469 h 3766136"/>
                <a:gd name="connsiteX3" fmla="*/ 3077561 w 3460654"/>
                <a:gd name="connsiteY3" fmla="*/ 1902444 h 3766136"/>
                <a:gd name="connsiteX4" fmla="*/ 3058131 w 3460654"/>
                <a:gd name="connsiteY4" fmla="*/ 1892156 h 3766136"/>
                <a:gd name="connsiteX5" fmla="*/ 2996790 w 3460654"/>
                <a:gd name="connsiteY5" fmla="*/ 1995312 h 3766136"/>
                <a:gd name="connsiteX6" fmla="*/ 3012029 w 3460654"/>
                <a:gd name="connsiteY6" fmla="*/ 2004075 h 3766136"/>
                <a:gd name="connsiteX7" fmla="*/ 2912017 w 3460654"/>
                <a:gd name="connsiteY7" fmla="*/ 2177240 h 3766136"/>
                <a:gd name="connsiteX8" fmla="*/ 2894681 w 3460654"/>
                <a:gd name="connsiteY8" fmla="*/ 2167239 h 3766136"/>
                <a:gd name="connsiteX9" fmla="*/ 1995236 w 3460654"/>
                <a:gd name="connsiteY9" fmla="*/ 3680952 h 3766136"/>
                <a:gd name="connsiteX10" fmla="*/ 1756920 w 3460654"/>
                <a:gd name="connsiteY10" fmla="*/ 3741626 h 3766136"/>
                <a:gd name="connsiteX11" fmla="*/ 84806 w 3460654"/>
                <a:gd name="connsiteY11" fmla="*/ 2748073 h 3766136"/>
                <a:gd name="connsiteX12" fmla="*/ 24132 w 3460654"/>
                <a:gd name="connsiteY12" fmla="*/ 2509758 h 3766136"/>
                <a:gd name="connsiteX13" fmla="*/ 1464978 w 3460654"/>
                <a:gd name="connsiteY13" fmla="*/ 84883 h 3766136"/>
                <a:gd name="connsiteX14" fmla="*/ 1703294 w 3460654"/>
                <a:gd name="connsiteY14" fmla="*/ 24209 h 3766136"/>
                <a:gd name="connsiteX15" fmla="*/ 3375408 w 3460654"/>
                <a:gd name="connsiteY15" fmla="*/ 1017762 h 3766136"/>
                <a:gd name="connsiteX16" fmla="*/ 3436083 w 3460654"/>
                <a:gd name="connsiteY16" fmla="*/ 1256077 h 376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60654" h="3766136">
                  <a:moveTo>
                    <a:pt x="3436083" y="1256077"/>
                  </a:moveTo>
                  <a:lnTo>
                    <a:pt x="3160429" y="1719945"/>
                  </a:lnTo>
                  <a:lnTo>
                    <a:pt x="3170906" y="1725469"/>
                  </a:lnTo>
                  <a:lnTo>
                    <a:pt x="3077561" y="1902444"/>
                  </a:lnTo>
                  <a:lnTo>
                    <a:pt x="3058131" y="1892156"/>
                  </a:lnTo>
                  <a:lnTo>
                    <a:pt x="2996790" y="1995312"/>
                  </a:lnTo>
                  <a:lnTo>
                    <a:pt x="3012029" y="2004075"/>
                  </a:lnTo>
                  <a:lnTo>
                    <a:pt x="2912017" y="2177240"/>
                  </a:lnTo>
                  <a:lnTo>
                    <a:pt x="2894681" y="2167239"/>
                  </a:lnTo>
                  <a:lnTo>
                    <a:pt x="1995236" y="3680952"/>
                  </a:lnTo>
                  <a:cubicBezTo>
                    <a:pt x="1946121" y="3763435"/>
                    <a:pt x="1839498" y="3790581"/>
                    <a:pt x="1756920" y="3741626"/>
                  </a:cubicBezTo>
                  <a:lnTo>
                    <a:pt x="84806" y="2748073"/>
                  </a:lnTo>
                  <a:cubicBezTo>
                    <a:pt x="2313" y="2698967"/>
                    <a:pt x="-24835" y="2592334"/>
                    <a:pt x="24132" y="2509758"/>
                  </a:cubicBezTo>
                  <a:lnTo>
                    <a:pt x="1464978" y="84883"/>
                  </a:lnTo>
                  <a:cubicBezTo>
                    <a:pt x="1514093" y="2401"/>
                    <a:pt x="1620716" y="-24745"/>
                    <a:pt x="1703294" y="24209"/>
                  </a:cubicBezTo>
                  <a:lnTo>
                    <a:pt x="3375408" y="1017762"/>
                  </a:lnTo>
                  <a:cubicBezTo>
                    <a:pt x="3457861" y="1066899"/>
                    <a:pt x="3484999" y="1173494"/>
                    <a:pt x="3436083" y="1256077"/>
                  </a:cubicBezTo>
                  <a:close/>
                </a:path>
              </a:pathLst>
            </a:custGeom>
            <a:solidFill>
              <a:srgbClr val="3F3D56"/>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FB3EF544-2318-E730-D92B-5B49144A9ED2}"/>
                </a:ext>
              </a:extLst>
            </p:cNvPr>
            <p:cNvSpPr/>
            <p:nvPr/>
          </p:nvSpPr>
          <p:spPr>
            <a:xfrm>
              <a:off x="8508650" y="2677258"/>
              <a:ext cx="3235585" cy="3545224"/>
            </a:xfrm>
            <a:custGeom>
              <a:avLst/>
              <a:gdLst>
                <a:gd name="connsiteX0" fmla="*/ 1703975 w 3235585"/>
                <a:gd name="connsiteY0" fmla="*/ 3537568 h 3545224"/>
                <a:gd name="connsiteX1" fmla="*/ 25971 w 3235585"/>
                <a:gd name="connsiteY1" fmla="*/ 2540524 h 3545224"/>
                <a:gd name="connsiteX2" fmla="*/ 7271 w 3235585"/>
                <a:gd name="connsiteY2" fmla="*/ 2467063 h 3545224"/>
                <a:gd name="connsiteX3" fmla="*/ 1457679 w 3235585"/>
                <a:gd name="connsiteY3" fmla="*/ 26056 h 3545224"/>
                <a:gd name="connsiteX4" fmla="*/ 1531140 w 3235585"/>
                <a:gd name="connsiteY4" fmla="*/ 7356 h 3545224"/>
                <a:gd name="connsiteX5" fmla="*/ 3209143 w 3235585"/>
                <a:gd name="connsiteY5" fmla="*/ 1004400 h 3545224"/>
                <a:gd name="connsiteX6" fmla="*/ 3227844 w 3235585"/>
                <a:gd name="connsiteY6" fmla="*/ 1077861 h 3545224"/>
                <a:gd name="connsiteX7" fmla="*/ 1777436 w 3235585"/>
                <a:gd name="connsiteY7" fmla="*/ 3518868 h 3545224"/>
                <a:gd name="connsiteX8" fmla="*/ 1703975 w 3235585"/>
                <a:gd name="connsiteY8" fmla="*/ 3537568 h 3545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85" h="3545224">
                  <a:moveTo>
                    <a:pt x="1703975" y="3537568"/>
                  </a:moveTo>
                  <a:lnTo>
                    <a:pt x="25971" y="2540524"/>
                  </a:lnTo>
                  <a:cubicBezTo>
                    <a:pt x="550" y="2525380"/>
                    <a:pt x="-7815" y="2492518"/>
                    <a:pt x="7271" y="2467063"/>
                  </a:cubicBezTo>
                  <a:lnTo>
                    <a:pt x="1457679" y="26056"/>
                  </a:lnTo>
                  <a:cubicBezTo>
                    <a:pt x="1472823" y="636"/>
                    <a:pt x="1505685" y="-7730"/>
                    <a:pt x="1531140" y="7356"/>
                  </a:cubicBezTo>
                  <a:lnTo>
                    <a:pt x="3209143" y="1004400"/>
                  </a:lnTo>
                  <a:cubicBezTo>
                    <a:pt x="3234564" y="1019543"/>
                    <a:pt x="3242929" y="1052406"/>
                    <a:pt x="3227844" y="1077861"/>
                  </a:cubicBezTo>
                  <a:lnTo>
                    <a:pt x="1777436" y="3518868"/>
                  </a:lnTo>
                  <a:cubicBezTo>
                    <a:pt x="1762292" y="3544288"/>
                    <a:pt x="1729430" y="3552653"/>
                    <a:pt x="1703975" y="3537568"/>
                  </a:cubicBezTo>
                  <a:close/>
                </a:path>
              </a:pathLst>
            </a:custGeom>
            <a:solidFill>
              <a:srgbClr val="FFFFFF"/>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3F82DB8A-749C-463F-2210-5BF7C02E2A7A}"/>
                </a:ext>
              </a:extLst>
            </p:cNvPr>
            <p:cNvSpPr/>
            <p:nvPr/>
          </p:nvSpPr>
          <p:spPr>
            <a:xfrm>
              <a:off x="10887346" y="3115121"/>
              <a:ext cx="29584" cy="29584"/>
            </a:xfrm>
            <a:custGeom>
              <a:avLst/>
              <a:gdLst>
                <a:gd name="connsiteX0" fmla="*/ 29585 w 29584"/>
                <a:gd name="connsiteY0" fmla="*/ 14792 h 29584"/>
                <a:gd name="connsiteX1" fmla="*/ 14792 w 29584"/>
                <a:gd name="connsiteY1" fmla="*/ 29584 h 29584"/>
                <a:gd name="connsiteX2" fmla="*/ 0 w 29584"/>
                <a:gd name="connsiteY2" fmla="*/ 14792 h 29584"/>
                <a:gd name="connsiteX3" fmla="*/ 14792 w 29584"/>
                <a:gd name="connsiteY3" fmla="*/ 0 h 29584"/>
                <a:gd name="connsiteX4" fmla="*/ 29585 w 29584"/>
                <a:gd name="connsiteY4" fmla="*/ 14792 h 29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4" h="29584">
                  <a:moveTo>
                    <a:pt x="29585" y="14792"/>
                  </a:moveTo>
                  <a:cubicBezTo>
                    <a:pt x="29585" y="22962"/>
                    <a:pt x="22962" y="29584"/>
                    <a:pt x="14792" y="29584"/>
                  </a:cubicBezTo>
                  <a:cubicBezTo>
                    <a:pt x="6623" y="29584"/>
                    <a:pt x="0" y="22962"/>
                    <a:pt x="0" y="14792"/>
                  </a:cubicBezTo>
                  <a:cubicBezTo>
                    <a:pt x="0" y="6623"/>
                    <a:pt x="6623" y="0"/>
                    <a:pt x="14792" y="0"/>
                  </a:cubicBezTo>
                  <a:cubicBezTo>
                    <a:pt x="22962" y="0"/>
                    <a:pt x="29585" y="6623"/>
                    <a:pt x="29585" y="14792"/>
                  </a:cubicBezTo>
                  <a:close/>
                </a:path>
              </a:pathLst>
            </a:custGeom>
            <a:solidFill>
              <a:srgbClr val="FFFFFF"/>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89A629E1-5E2F-6B79-420C-3B7EF4A5378C}"/>
                </a:ext>
              </a:extLst>
            </p:cNvPr>
            <p:cNvSpPr/>
            <p:nvPr/>
          </p:nvSpPr>
          <p:spPr>
            <a:xfrm>
              <a:off x="9390797" y="3988904"/>
              <a:ext cx="1478441" cy="909905"/>
            </a:xfrm>
            <a:custGeom>
              <a:avLst/>
              <a:gdLst>
                <a:gd name="connsiteX0" fmla="*/ 1419559 w 1478441"/>
                <a:gd name="connsiteY0" fmla="*/ 904238 h 909905"/>
                <a:gd name="connsiteX1" fmla="*/ 18845 w 1478441"/>
                <a:gd name="connsiteY1" fmla="*/ 71955 h 909905"/>
                <a:gd name="connsiteX2" fmla="*/ 5128 w 1478441"/>
                <a:gd name="connsiteY2" fmla="*/ 18930 h 909905"/>
                <a:gd name="connsiteX3" fmla="*/ 58153 w 1478441"/>
                <a:gd name="connsiteY3" fmla="*/ 5213 h 909905"/>
                <a:gd name="connsiteX4" fmla="*/ 58411 w 1478441"/>
                <a:gd name="connsiteY4" fmla="*/ 5366 h 909905"/>
                <a:gd name="connsiteX5" fmla="*/ 1459125 w 1478441"/>
                <a:gd name="connsiteY5" fmla="*/ 837649 h 909905"/>
                <a:gd name="connsiteX6" fmla="*/ 1472842 w 1478441"/>
                <a:gd name="connsiteY6" fmla="*/ 890674 h 909905"/>
                <a:gd name="connsiteX7" fmla="*/ 1419816 w 1478441"/>
                <a:gd name="connsiteY7" fmla="*/ 904391 h 909905"/>
                <a:gd name="connsiteX8" fmla="*/ 1419559 w 1478441"/>
                <a:gd name="connsiteY8" fmla="*/ 904238 h 90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441" h="909905">
                  <a:moveTo>
                    <a:pt x="1419559" y="904238"/>
                  </a:moveTo>
                  <a:lnTo>
                    <a:pt x="18845" y="71955"/>
                  </a:lnTo>
                  <a:cubicBezTo>
                    <a:pt x="415" y="61101"/>
                    <a:pt x="-5727" y="37360"/>
                    <a:pt x="5128" y="18930"/>
                  </a:cubicBezTo>
                  <a:cubicBezTo>
                    <a:pt x="15983" y="500"/>
                    <a:pt x="39723" y="-5641"/>
                    <a:pt x="58153" y="5213"/>
                  </a:cubicBezTo>
                  <a:cubicBezTo>
                    <a:pt x="58239" y="5264"/>
                    <a:pt x="58326" y="5315"/>
                    <a:pt x="58411" y="5366"/>
                  </a:cubicBezTo>
                  <a:lnTo>
                    <a:pt x="1459125" y="837649"/>
                  </a:lnTo>
                  <a:cubicBezTo>
                    <a:pt x="1477555" y="848504"/>
                    <a:pt x="1483697" y="872244"/>
                    <a:pt x="1472842" y="890674"/>
                  </a:cubicBezTo>
                  <a:cubicBezTo>
                    <a:pt x="1461987" y="909105"/>
                    <a:pt x="1438247" y="915246"/>
                    <a:pt x="1419816" y="904391"/>
                  </a:cubicBezTo>
                  <a:cubicBezTo>
                    <a:pt x="1419730" y="904340"/>
                    <a:pt x="1419644" y="904289"/>
                    <a:pt x="1419559" y="904238"/>
                  </a:cubicBezTo>
                  <a:close/>
                </a:path>
              </a:pathLst>
            </a:custGeom>
            <a:solidFill>
              <a:srgbClr val="E6E6E6"/>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E7B604F7-8659-D369-2F67-E8EBB15D0653}"/>
                </a:ext>
              </a:extLst>
            </p:cNvPr>
            <p:cNvSpPr/>
            <p:nvPr/>
          </p:nvSpPr>
          <p:spPr>
            <a:xfrm>
              <a:off x="9771605" y="4418531"/>
              <a:ext cx="538212" cy="351237"/>
            </a:xfrm>
            <a:custGeom>
              <a:avLst/>
              <a:gdLst>
                <a:gd name="connsiteX0" fmla="*/ 479457 w 538212"/>
                <a:gd name="connsiteY0" fmla="*/ 345647 h 351237"/>
                <a:gd name="connsiteX1" fmla="*/ 18723 w 538212"/>
                <a:gd name="connsiteY1" fmla="*/ 71885 h 351237"/>
                <a:gd name="connsiteX2" fmla="*/ 5201 w 538212"/>
                <a:gd name="connsiteY2" fmla="*/ 18808 h 351237"/>
                <a:gd name="connsiteX3" fmla="*/ 58278 w 538212"/>
                <a:gd name="connsiteY3" fmla="*/ 5286 h 351237"/>
                <a:gd name="connsiteX4" fmla="*/ 58291 w 538212"/>
                <a:gd name="connsiteY4" fmla="*/ 5294 h 351237"/>
                <a:gd name="connsiteX5" fmla="*/ 519025 w 538212"/>
                <a:gd name="connsiteY5" fmla="*/ 279055 h 351237"/>
                <a:gd name="connsiteX6" fmla="*/ 532537 w 538212"/>
                <a:gd name="connsiteY6" fmla="*/ 332135 h 351237"/>
                <a:gd name="connsiteX7" fmla="*/ 479457 w 538212"/>
                <a:gd name="connsiteY7" fmla="*/ 345647 h 351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8212" h="351237">
                  <a:moveTo>
                    <a:pt x="479457" y="345647"/>
                  </a:moveTo>
                  <a:lnTo>
                    <a:pt x="18723" y="71885"/>
                  </a:lnTo>
                  <a:cubicBezTo>
                    <a:pt x="332" y="60963"/>
                    <a:pt x="-5722" y="37199"/>
                    <a:pt x="5201" y="18808"/>
                  </a:cubicBezTo>
                  <a:cubicBezTo>
                    <a:pt x="16123" y="417"/>
                    <a:pt x="39887" y="-5637"/>
                    <a:pt x="58278" y="5286"/>
                  </a:cubicBezTo>
                  <a:cubicBezTo>
                    <a:pt x="58282" y="5289"/>
                    <a:pt x="58286" y="5291"/>
                    <a:pt x="58291" y="5294"/>
                  </a:cubicBezTo>
                  <a:lnTo>
                    <a:pt x="519025" y="279055"/>
                  </a:lnTo>
                  <a:cubicBezTo>
                    <a:pt x="537414" y="289981"/>
                    <a:pt x="543463" y="313746"/>
                    <a:pt x="532537" y="332135"/>
                  </a:cubicBezTo>
                  <a:cubicBezTo>
                    <a:pt x="521610" y="350524"/>
                    <a:pt x="497846" y="356573"/>
                    <a:pt x="479457" y="345647"/>
                  </a:cubicBezTo>
                  <a:close/>
                </a:path>
              </a:pathLst>
            </a:custGeom>
            <a:solidFill>
              <a:srgbClr val="E6E6E6"/>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8485EF23-13DB-1C5C-E193-5A11D6AAFE24}"/>
                </a:ext>
              </a:extLst>
            </p:cNvPr>
            <p:cNvSpPr/>
            <p:nvPr/>
          </p:nvSpPr>
          <p:spPr>
            <a:xfrm>
              <a:off x="9590471" y="4723406"/>
              <a:ext cx="538199" cy="351229"/>
            </a:xfrm>
            <a:custGeom>
              <a:avLst/>
              <a:gdLst>
                <a:gd name="connsiteX0" fmla="*/ 479443 w 538199"/>
                <a:gd name="connsiteY0" fmla="*/ 345639 h 351229"/>
                <a:gd name="connsiteX1" fmla="*/ 18710 w 538199"/>
                <a:gd name="connsiteY1" fmla="*/ 71878 h 351229"/>
                <a:gd name="connsiteX2" fmla="*/ 5208 w 538199"/>
                <a:gd name="connsiteY2" fmla="*/ 18795 h 351229"/>
                <a:gd name="connsiteX3" fmla="*/ 58278 w 538199"/>
                <a:gd name="connsiteY3" fmla="*/ 5286 h 351229"/>
                <a:gd name="connsiteX4" fmla="*/ 519011 w 538199"/>
                <a:gd name="connsiteY4" fmla="*/ 279047 h 351229"/>
                <a:gd name="connsiteX5" fmla="*/ 532523 w 538199"/>
                <a:gd name="connsiteY5" fmla="*/ 332127 h 351229"/>
                <a:gd name="connsiteX6" fmla="*/ 479443 w 538199"/>
                <a:gd name="connsiteY6" fmla="*/ 345639 h 351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199" h="351229">
                  <a:moveTo>
                    <a:pt x="479443" y="345639"/>
                  </a:moveTo>
                  <a:lnTo>
                    <a:pt x="18710" y="71878"/>
                  </a:lnTo>
                  <a:cubicBezTo>
                    <a:pt x="323" y="60948"/>
                    <a:pt x="-5722" y="37182"/>
                    <a:pt x="5208" y="18795"/>
                  </a:cubicBezTo>
                  <a:cubicBezTo>
                    <a:pt x="16136" y="413"/>
                    <a:pt x="39892" y="-5634"/>
                    <a:pt x="58278" y="5286"/>
                  </a:cubicBezTo>
                  <a:lnTo>
                    <a:pt x="519011" y="279047"/>
                  </a:lnTo>
                  <a:cubicBezTo>
                    <a:pt x="537400" y="289974"/>
                    <a:pt x="543450" y="313738"/>
                    <a:pt x="532523" y="332127"/>
                  </a:cubicBezTo>
                  <a:cubicBezTo>
                    <a:pt x="521597" y="350516"/>
                    <a:pt x="497832" y="356566"/>
                    <a:pt x="479443" y="345639"/>
                  </a:cubicBezTo>
                  <a:close/>
                </a:path>
              </a:pathLst>
            </a:custGeom>
            <a:solidFill>
              <a:srgbClr val="E6E6E6"/>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56DE9DEB-6F50-621B-6FEF-8BC40B7A4FF7}"/>
                </a:ext>
              </a:extLst>
            </p:cNvPr>
            <p:cNvSpPr/>
            <p:nvPr/>
          </p:nvSpPr>
          <p:spPr>
            <a:xfrm>
              <a:off x="9497604" y="4879506"/>
              <a:ext cx="538416" cy="351357"/>
            </a:xfrm>
            <a:custGeom>
              <a:avLst/>
              <a:gdLst>
                <a:gd name="connsiteX0" fmla="*/ 479529 w 538416"/>
                <a:gd name="connsiteY0" fmla="*/ 345687 h 351357"/>
                <a:gd name="connsiteX1" fmla="*/ 18795 w 538416"/>
                <a:gd name="connsiteY1" fmla="*/ 71926 h 351357"/>
                <a:gd name="connsiteX2" fmla="*/ 5157 w 538416"/>
                <a:gd name="connsiteY2" fmla="*/ 18880 h 351357"/>
                <a:gd name="connsiteX3" fmla="*/ 58203 w 538416"/>
                <a:gd name="connsiteY3" fmla="*/ 5242 h 351357"/>
                <a:gd name="connsiteX4" fmla="*/ 58361 w 538416"/>
                <a:gd name="connsiteY4" fmla="*/ 5337 h 351357"/>
                <a:gd name="connsiteX5" fmla="*/ 519095 w 538416"/>
                <a:gd name="connsiteY5" fmla="*/ 279098 h 351357"/>
                <a:gd name="connsiteX6" fmla="*/ 532820 w 538416"/>
                <a:gd name="connsiteY6" fmla="*/ 332121 h 351357"/>
                <a:gd name="connsiteX7" fmla="*/ 479797 w 538416"/>
                <a:gd name="connsiteY7" fmla="*/ 345847 h 351357"/>
                <a:gd name="connsiteX8" fmla="*/ 479529 w 538416"/>
                <a:gd name="connsiteY8" fmla="*/ 345687 h 35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8416" h="351357">
                  <a:moveTo>
                    <a:pt x="479529" y="345687"/>
                  </a:moveTo>
                  <a:lnTo>
                    <a:pt x="18795" y="71926"/>
                  </a:lnTo>
                  <a:cubicBezTo>
                    <a:pt x="381" y="61044"/>
                    <a:pt x="-5725" y="37294"/>
                    <a:pt x="5157" y="18880"/>
                  </a:cubicBezTo>
                  <a:cubicBezTo>
                    <a:pt x="16039" y="466"/>
                    <a:pt x="39789" y="-5640"/>
                    <a:pt x="58203" y="5242"/>
                  </a:cubicBezTo>
                  <a:cubicBezTo>
                    <a:pt x="58256" y="5274"/>
                    <a:pt x="58308" y="5305"/>
                    <a:pt x="58361" y="5337"/>
                  </a:cubicBezTo>
                  <a:lnTo>
                    <a:pt x="519095" y="279098"/>
                  </a:lnTo>
                  <a:cubicBezTo>
                    <a:pt x="537527" y="289950"/>
                    <a:pt x="543672" y="313689"/>
                    <a:pt x="532820" y="332121"/>
                  </a:cubicBezTo>
                  <a:cubicBezTo>
                    <a:pt x="521968" y="350553"/>
                    <a:pt x="498229" y="356698"/>
                    <a:pt x="479797" y="345847"/>
                  </a:cubicBezTo>
                  <a:cubicBezTo>
                    <a:pt x="479708" y="345794"/>
                    <a:pt x="479618" y="345741"/>
                    <a:pt x="479529" y="345687"/>
                  </a:cubicBezTo>
                  <a:close/>
                </a:path>
              </a:pathLst>
            </a:custGeom>
            <a:solidFill>
              <a:srgbClr val="E6E6E6"/>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A29EE48F-AFA0-0DEB-AFC7-25A9C0C68066}"/>
                </a:ext>
              </a:extLst>
            </p:cNvPr>
            <p:cNvSpPr/>
            <p:nvPr/>
          </p:nvSpPr>
          <p:spPr>
            <a:xfrm>
              <a:off x="9424049" y="4415379"/>
              <a:ext cx="1054991" cy="658297"/>
            </a:xfrm>
            <a:custGeom>
              <a:avLst/>
              <a:gdLst>
                <a:gd name="connsiteX0" fmla="*/ 996104 w 1054991"/>
                <a:gd name="connsiteY0" fmla="*/ 652627 h 658297"/>
                <a:gd name="connsiteX1" fmla="*/ 18581 w 1054991"/>
                <a:gd name="connsiteY1" fmla="*/ 71798 h 658297"/>
                <a:gd name="connsiteX2" fmla="*/ 5284 w 1054991"/>
                <a:gd name="connsiteY2" fmla="*/ 18667 h 658297"/>
                <a:gd name="connsiteX3" fmla="*/ 58148 w 1054991"/>
                <a:gd name="connsiteY3" fmla="*/ 5210 h 658297"/>
                <a:gd name="connsiteX4" fmla="*/ 1035669 w 1054991"/>
                <a:gd name="connsiteY4" fmla="*/ 586038 h 658297"/>
                <a:gd name="connsiteX5" fmla="*/ 1049395 w 1054991"/>
                <a:gd name="connsiteY5" fmla="*/ 639061 h 658297"/>
                <a:gd name="connsiteX6" fmla="*/ 996372 w 1054991"/>
                <a:gd name="connsiteY6" fmla="*/ 652786 h 658297"/>
                <a:gd name="connsiteX7" fmla="*/ 996103 w 1054991"/>
                <a:gd name="connsiteY7" fmla="*/ 652627 h 65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91" h="658297">
                  <a:moveTo>
                    <a:pt x="996104" y="652627"/>
                  </a:moveTo>
                  <a:lnTo>
                    <a:pt x="18581" y="71798"/>
                  </a:lnTo>
                  <a:cubicBezTo>
                    <a:pt x="237" y="60798"/>
                    <a:pt x="-5716" y="37010"/>
                    <a:pt x="5284" y="18667"/>
                  </a:cubicBezTo>
                  <a:cubicBezTo>
                    <a:pt x="16221" y="427"/>
                    <a:pt x="39820" y="-5580"/>
                    <a:pt x="58148" y="5210"/>
                  </a:cubicBezTo>
                  <a:lnTo>
                    <a:pt x="1035669" y="586038"/>
                  </a:lnTo>
                  <a:cubicBezTo>
                    <a:pt x="1054101" y="596890"/>
                    <a:pt x="1060246" y="620629"/>
                    <a:pt x="1049395" y="639061"/>
                  </a:cubicBezTo>
                  <a:cubicBezTo>
                    <a:pt x="1038543" y="657493"/>
                    <a:pt x="1014804" y="663638"/>
                    <a:pt x="996372" y="652786"/>
                  </a:cubicBezTo>
                  <a:cubicBezTo>
                    <a:pt x="996282" y="652733"/>
                    <a:pt x="996193" y="652680"/>
                    <a:pt x="996103" y="652627"/>
                  </a:cubicBezTo>
                  <a:close/>
                </a:path>
              </a:pathLst>
            </a:custGeom>
            <a:solidFill>
              <a:srgbClr val="E6E6E6"/>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C172481-0304-1DB3-1846-DABC0ED8AC91}"/>
                </a:ext>
              </a:extLst>
            </p:cNvPr>
            <p:cNvSpPr/>
            <p:nvPr/>
          </p:nvSpPr>
          <p:spPr>
            <a:xfrm>
              <a:off x="10034621" y="5588609"/>
              <a:ext cx="298960" cy="231097"/>
            </a:xfrm>
            <a:custGeom>
              <a:avLst/>
              <a:gdLst>
                <a:gd name="connsiteX0" fmla="*/ 199217 w 298960"/>
                <a:gd name="connsiteY0" fmla="*/ 221697 h 231097"/>
                <a:gd name="connsiteX1" fmla="*/ 31927 w 298960"/>
                <a:gd name="connsiteY1" fmla="*/ 122295 h 231097"/>
                <a:gd name="connsiteX2" fmla="*/ 9053 w 298960"/>
                <a:gd name="connsiteY2" fmla="*/ 32012 h 231097"/>
                <a:gd name="connsiteX3" fmla="*/ 99208 w 298960"/>
                <a:gd name="connsiteY3" fmla="*/ 9062 h 231097"/>
                <a:gd name="connsiteX4" fmla="*/ 266499 w 298960"/>
                <a:gd name="connsiteY4" fmla="*/ 108464 h 231097"/>
                <a:gd name="connsiteX5" fmla="*/ 289474 w 298960"/>
                <a:gd name="connsiteY5" fmla="*/ 198721 h 231097"/>
                <a:gd name="connsiteX6" fmla="*/ 199217 w 298960"/>
                <a:gd name="connsiteY6" fmla="*/ 221697 h 23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960" h="231097">
                  <a:moveTo>
                    <a:pt x="199217" y="221697"/>
                  </a:moveTo>
                  <a:lnTo>
                    <a:pt x="31927" y="122295"/>
                  </a:lnTo>
                  <a:cubicBezTo>
                    <a:pt x="679" y="103681"/>
                    <a:pt x="-9562" y="63259"/>
                    <a:pt x="9053" y="32012"/>
                  </a:cubicBezTo>
                  <a:cubicBezTo>
                    <a:pt x="27638" y="814"/>
                    <a:pt x="67969" y="-9452"/>
                    <a:pt x="99208" y="9062"/>
                  </a:cubicBezTo>
                  <a:lnTo>
                    <a:pt x="266499" y="108464"/>
                  </a:lnTo>
                  <a:cubicBezTo>
                    <a:pt x="297767" y="127043"/>
                    <a:pt x="308054" y="167452"/>
                    <a:pt x="289474" y="198721"/>
                  </a:cubicBezTo>
                  <a:cubicBezTo>
                    <a:pt x="270895" y="229989"/>
                    <a:pt x="230486" y="240276"/>
                    <a:pt x="199217" y="221697"/>
                  </a:cubicBezTo>
                  <a:close/>
                </a:path>
              </a:pathLst>
            </a:custGeom>
            <a:solidFill>
              <a:schemeClr val="accent1"/>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E8588488-8F09-B882-A93F-727BA7A50D92}"/>
                </a:ext>
              </a:extLst>
            </p:cNvPr>
            <p:cNvSpPr/>
            <p:nvPr/>
          </p:nvSpPr>
          <p:spPr>
            <a:xfrm>
              <a:off x="10203294" y="3510735"/>
              <a:ext cx="685800" cy="685800"/>
            </a:xfrm>
            <a:custGeom>
              <a:avLst/>
              <a:gdLst>
                <a:gd name="connsiteX0" fmla="*/ 685800 w 685800"/>
                <a:gd name="connsiteY0" fmla="*/ 342900 h 685800"/>
                <a:gd name="connsiteX1" fmla="*/ 342900 w 685800"/>
                <a:gd name="connsiteY1" fmla="*/ 685800 h 685800"/>
                <a:gd name="connsiteX2" fmla="*/ 0 w 685800"/>
                <a:gd name="connsiteY2" fmla="*/ 342900 h 685800"/>
                <a:gd name="connsiteX3" fmla="*/ 342900 w 685800"/>
                <a:gd name="connsiteY3" fmla="*/ 0 h 685800"/>
                <a:gd name="connsiteX4" fmla="*/ 685800 w 685800"/>
                <a:gd name="connsiteY4" fmla="*/ 342900 h 685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685800">
                  <a:moveTo>
                    <a:pt x="685800" y="342900"/>
                  </a:moveTo>
                  <a:cubicBezTo>
                    <a:pt x="685800" y="532279"/>
                    <a:pt x="532278" y="685800"/>
                    <a:pt x="342900" y="685800"/>
                  </a:cubicBezTo>
                  <a:cubicBezTo>
                    <a:pt x="153521" y="685800"/>
                    <a:pt x="0" y="532279"/>
                    <a:pt x="0" y="342900"/>
                  </a:cubicBezTo>
                  <a:cubicBezTo>
                    <a:pt x="0" y="153521"/>
                    <a:pt x="153521" y="0"/>
                    <a:pt x="342900" y="0"/>
                  </a:cubicBezTo>
                  <a:cubicBezTo>
                    <a:pt x="532278" y="0"/>
                    <a:pt x="685800" y="153521"/>
                    <a:pt x="685800" y="342900"/>
                  </a:cubicBezTo>
                  <a:close/>
                </a:path>
              </a:pathLst>
            </a:custGeom>
            <a:solidFill>
              <a:schemeClr val="accent1"/>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D1EFCF96-90F0-1E09-5B58-6289034E1058}"/>
                </a:ext>
              </a:extLst>
            </p:cNvPr>
            <p:cNvSpPr/>
            <p:nvPr/>
          </p:nvSpPr>
          <p:spPr>
            <a:xfrm>
              <a:off x="4924209" y="2484627"/>
              <a:ext cx="4640397" cy="2762429"/>
            </a:xfrm>
            <a:custGeom>
              <a:avLst/>
              <a:gdLst>
                <a:gd name="connsiteX0" fmla="*/ -236 w 4640397"/>
                <a:gd name="connsiteY0" fmla="*/ 2762279 h 2762429"/>
                <a:gd name="connsiteX1" fmla="*/ 4640162 w 4640397"/>
                <a:gd name="connsiteY1" fmla="*/ 2762279 h 2762429"/>
                <a:gd name="connsiteX2" fmla="*/ 4640162 w 4640397"/>
                <a:gd name="connsiteY2" fmla="*/ 75771 h 2762429"/>
                <a:gd name="connsiteX3" fmla="*/ 4564238 w 4640397"/>
                <a:gd name="connsiteY3" fmla="*/ -151 h 2762429"/>
                <a:gd name="connsiteX4" fmla="*/ 75688 w 4640397"/>
                <a:gd name="connsiteY4" fmla="*/ -151 h 2762429"/>
                <a:gd name="connsiteX5" fmla="*/ -236 w 4640397"/>
                <a:gd name="connsiteY5" fmla="*/ 75771 h 276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0397" h="2762429">
                  <a:moveTo>
                    <a:pt x="-236" y="2762279"/>
                  </a:moveTo>
                  <a:lnTo>
                    <a:pt x="4640162" y="2762279"/>
                  </a:lnTo>
                  <a:lnTo>
                    <a:pt x="4640162" y="75771"/>
                  </a:lnTo>
                  <a:cubicBezTo>
                    <a:pt x="4640113" y="33860"/>
                    <a:pt x="4606149" y="-103"/>
                    <a:pt x="4564238" y="-151"/>
                  </a:cubicBezTo>
                  <a:lnTo>
                    <a:pt x="75688" y="-151"/>
                  </a:lnTo>
                  <a:cubicBezTo>
                    <a:pt x="33777" y="-103"/>
                    <a:pt x="-187" y="33860"/>
                    <a:pt x="-236" y="75771"/>
                  </a:cubicBezTo>
                  <a:close/>
                </a:path>
              </a:pathLst>
            </a:custGeom>
            <a:solidFill>
              <a:srgbClr val="CACACA"/>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5C6C883B-C5BD-BBB6-1E4C-BA52461EFA26}"/>
                </a:ext>
              </a:extLst>
            </p:cNvPr>
            <p:cNvSpPr/>
            <p:nvPr/>
          </p:nvSpPr>
          <p:spPr>
            <a:xfrm>
              <a:off x="5067581" y="2589632"/>
              <a:ext cx="4353653" cy="2471647"/>
            </a:xfrm>
            <a:custGeom>
              <a:avLst/>
              <a:gdLst>
                <a:gd name="connsiteX0" fmla="*/ 0 w 4353653"/>
                <a:gd name="connsiteY0" fmla="*/ 0 h 2471647"/>
                <a:gd name="connsiteX1" fmla="*/ 4353654 w 4353653"/>
                <a:gd name="connsiteY1" fmla="*/ 0 h 2471647"/>
                <a:gd name="connsiteX2" fmla="*/ 4353654 w 4353653"/>
                <a:gd name="connsiteY2" fmla="*/ 2471648 h 2471647"/>
                <a:gd name="connsiteX3" fmla="*/ 0 w 4353653"/>
                <a:gd name="connsiteY3" fmla="*/ 2471648 h 2471647"/>
              </a:gdLst>
              <a:ahLst/>
              <a:cxnLst>
                <a:cxn ang="0">
                  <a:pos x="connsiteX0" y="connsiteY0"/>
                </a:cxn>
                <a:cxn ang="0">
                  <a:pos x="connsiteX1" y="connsiteY1"/>
                </a:cxn>
                <a:cxn ang="0">
                  <a:pos x="connsiteX2" y="connsiteY2"/>
                </a:cxn>
                <a:cxn ang="0">
                  <a:pos x="connsiteX3" y="connsiteY3"/>
                </a:cxn>
              </a:cxnLst>
              <a:rect l="l" t="t" r="r" b="b"/>
              <a:pathLst>
                <a:path w="4353653" h="2471647">
                  <a:moveTo>
                    <a:pt x="0" y="0"/>
                  </a:moveTo>
                  <a:lnTo>
                    <a:pt x="4353654" y="0"/>
                  </a:lnTo>
                  <a:lnTo>
                    <a:pt x="4353654" y="2471648"/>
                  </a:lnTo>
                  <a:lnTo>
                    <a:pt x="0" y="2471648"/>
                  </a:lnTo>
                  <a:close/>
                </a:path>
              </a:pathLst>
            </a:custGeom>
            <a:solidFill>
              <a:srgbClr val="FFFFFF"/>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E315A4AC-F688-DD71-5CCD-ABC51553AB9E}"/>
                </a:ext>
              </a:extLst>
            </p:cNvPr>
            <p:cNvSpPr/>
            <p:nvPr/>
          </p:nvSpPr>
          <p:spPr>
            <a:xfrm>
              <a:off x="4920170" y="5174361"/>
              <a:ext cx="4652513" cy="1163128"/>
            </a:xfrm>
            <a:custGeom>
              <a:avLst/>
              <a:gdLst>
                <a:gd name="connsiteX0" fmla="*/ -236 w 4652513"/>
                <a:gd name="connsiteY0" fmla="*/ -151 h 1163128"/>
                <a:gd name="connsiteX1" fmla="*/ -236 w 4652513"/>
                <a:gd name="connsiteY1" fmla="*/ 331368 h 1163128"/>
                <a:gd name="connsiteX2" fmla="*/ 104417 w 4652513"/>
                <a:gd name="connsiteY2" fmla="*/ 436023 h 1163128"/>
                <a:gd name="connsiteX3" fmla="*/ 1817152 w 4652513"/>
                <a:gd name="connsiteY3" fmla="*/ 436022 h 1163128"/>
                <a:gd name="connsiteX4" fmla="*/ 1817152 w 4652513"/>
                <a:gd name="connsiteY4" fmla="*/ 1090282 h 1163128"/>
                <a:gd name="connsiteX5" fmla="*/ 1794399 w 4652513"/>
                <a:gd name="connsiteY5" fmla="*/ 1090282 h 1163128"/>
                <a:gd name="connsiteX6" fmla="*/ 1780805 w 4652513"/>
                <a:gd name="connsiteY6" fmla="*/ 1103876 h 1163128"/>
                <a:gd name="connsiteX7" fmla="*/ 1780805 w 4652513"/>
                <a:gd name="connsiteY7" fmla="*/ 1103877 h 1163128"/>
                <a:gd name="connsiteX8" fmla="*/ 1780805 w 4652513"/>
                <a:gd name="connsiteY8" fmla="*/ 1149383 h 1163128"/>
                <a:gd name="connsiteX9" fmla="*/ 1794398 w 4652513"/>
                <a:gd name="connsiteY9" fmla="*/ 1162978 h 1163128"/>
                <a:gd name="connsiteX10" fmla="*/ 1794399 w 4652513"/>
                <a:gd name="connsiteY10" fmla="*/ 1162978 h 1163128"/>
                <a:gd name="connsiteX11" fmla="*/ 2857642 w 4652513"/>
                <a:gd name="connsiteY11" fmla="*/ 1162978 h 1163128"/>
                <a:gd name="connsiteX12" fmla="*/ 2871238 w 4652513"/>
                <a:gd name="connsiteY12" fmla="*/ 1149385 h 1163128"/>
                <a:gd name="connsiteX13" fmla="*/ 2871238 w 4652513"/>
                <a:gd name="connsiteY13" fmla="*/ 1149383 h 1163128"/>
                <a:gd name="connsiteX14" fmla="*/ 2871238 w 4652513"/>
                <a:gd name="connsiteY14" fmla="*/ 1103877 h 1163128"/>
                <a:gd name="connsiteX15" fmla="*/ 2857644 w 4652513"/>
                <a:gd name="connsiteY15" fmla="*/ 1090282 h 1163128"/>
                <a:gd name="connsiteX16" fmla="*/ 2857642 w 4652513"/>
                <a:gd name="connsiteY16" fmla="*/ 1090282 h 1163128"/>
                <a:gd name="connsiteX17" fmla="*/ 2834890 w 4652513"/>
                <a:gd name="connsiteY17" fmla="*/ 1090282 h 1163128"/>
                <a:gd name="connsiteX18" fmla="*/ 2834890 w 4652513"/>
                <a:gd name="connsiteY18" fmla="*/ 436023 h 1163128"/>
                <a:gd name="connsiteX19" fmla="*/ 4547624 w 4652513"/>
                <a:gd name="connsiteY19" fmla="*/ 436023 h 1163128"/>
                <a:gd name="connsiteX20" fmla="*/ 4652278 w 4652513"/>
                <a:gd name="connsiteY20" fmla="*/ 331369 h 1163128"/>
                <a:gd name="connsiteX21" fmla="*/ 4652278 w 4652513"/>
                <a:gd name="connsiteY21" fmla="*/ -150 h 116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652513" h="1163128">
                  <a:moveTo>
                    <a:pt x="-236" y="-151"/>
                  </a:moveTo>
                  <a:lnTo>
                    <a:pt x="-236" y="331368"/>
                  </a:lnTo>
                  <a:cubicBezTo>
                    <a:pt x="-236" y="389166"/>
                    <a:pt x="46618" y="436022"/>
                    <a:pt x="104417" y="436023"/>
                  </a:cubicBezTo>
                  <a:lnTo>
                    <a:pt x="1817152" y="436022"/>
                  </a:lnTo>
                  <a:lnTo>
                    <a:pt x="1817152" y="1090282"/>
                  </a:lnTo>
                  <a:lnTo>
                    <a:pt x="1794399" y="1090282"/>
                  </a:lnTo>
                  <a:cubicBezTo>
                    <a:pt x="1786892" y="1090282"/>
                    <a:pt x="1780805" y="1096367"/>
                    <a:pt x="1780805" y="1103876"/>
                  </a:cubicBezTo>
                  <a:cubicBezTo>
                    <a:pt x="1780805" y="1103876"/>
                    <a:pt x="1780805" y="1103876"/>
                    <a:pt x="1780805" y="1103877"/>
                  </a:cubicBezTo>
                  <a:lnTo>
                    <a:pt x="1780805" y="1149383"/>
                  </a:lnTo>
                  <a:cubicBezTo>
                    <a:pt x="1780804" y="1156891"/>
                    <a:pt x="1786890" y="1162977"/>
                    <a:pt x="1794398" y="1162978"/>
                  </a:cubicBezTo>
                  <a:cubicBezTo>
                    <a:pt x="1794399" y="1162978"/>
                    <a:pt x="1794399" y="1162978"/>
                    <a:pt x="1794399" y="1162978"/>
                  </a:cubicBezTo>
                  <a:lnTo>
                    <a:pt x="2857642" y="1162978"/>
                  </a:lnTo>
                  <a:cubicBezTo>
                    <a:pt x="2865150" y="1162979"/>
                    <a:pt x="2871237" y="1156893"/>
                    <a:pt x="2871238" y="1149385"/>
                  </a:cubicBezTo>
                  <a:cubicBezTo>
                    <a:pt x="2871238" y="1149384"/>
                    <a:pt x="2871238" y="1149383"/>
                    <a:pt x="2871238" y="1149383"/>
                  </a:cubicBezTo>
                  <a:lnTo>
                    <a:pt x="2871238" y="1103877"/>
                  </a:lnTo>
                  <a:cubicBezTo>
                    <a:pt x="2871238" y="1096369"/>
                    <a:pt x="2865151" y="1090283"/>
                    <a:pt x="2857644" y="1090282"/>
                  </a:cubicBezTo>
                  <a:cubicBezTo>
                    <a:pt x="2857643" y="1090282"/>
                    <a:pt x="2857643" y="1090282"/>
                    <a:pt x="2857642" y="1090282"/>
                  </a:cubicBezTo>
                  <a:lnTo>
                    <a:pt x="2834890" y="1090282"/>
                  </a:lnTo>
                  <a:lnTo>
                    <a:pt x="2834890" y="436023"/>
                  </a:lnTo>
                  <a:lnTo>
                    <a:pt x="4547624" y="436023"/>
                  </a:lnTo>
                  <a:cubicBezTo>
                    <a:pt x="4605423" y="436023"/>
                    <a:pt x="4652278" y="389168"/>
                    <a:pt x="4652278" y="331369"/>
                  </a:cubicBezTo>
                  <a:lnTo>
                    <a:pt x="4652278" y="-150"/>
                  </a:lnTo>
                  <a:close/>
                </a:path>
              </a:pathLst>
            </a:custGeom>
            <a:solidFill>
              <a:srgbClr val="3F3D56"/>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8F03E2B8-B2C5-50E2-6CEF-A669FBD52F9D}"/>
                </a:ext>
              </a:extLst>
            </p:cNvPr>
            <p:cNvSpPr/>
            <p:nvPr/>
          </p:nvSpPr>
          <p:spPr>
            <a:xfrm>
              <a:off x="6680528" y="3318233"/>
              <a:ext cx="2159735" cy="98012"/>
            </a:xfrm>
            <a:custGeom>
              <a:avLst/>
              <a:gdLst>
                <a:gd name="connsiteX0" fmla="*/ 2110493 w 2159735"/>
                <a:gd name="connsiteY0" fmla="*/ 97862 h 98012"/>
                <a:gd name="connsiteX1" fmla="*/ 48770 w 2159735"/>
                <a:gd name="connsiteY1" fmla="*/ 97862 h 98012"/>
                <a:gd name="connsiteX2" fmla="*/ -236 w 2159735"/>
                <a:gd name="connsiteY2" fmla="*/ 48856 h 98012"/>
                <a:gd name="connsiteX3" fmla="*/ 48770 w 2159735"/>
                <a:gd name="connsiteY3" fmla="*/ -150 h 98012"/>
                <a:gd name="connsiteX4" fmla="*/ 2110493 w 2159735"/>
                <a:gd name="connsiteY4" fmla="*/ -151 h 98012"/>
                <a:gd name="connsiteX5" fmla="*/ 2159500 w 2159735"/>
                <a:gd name="connsiteY5" fmla="*/ 48855 h 98012"/>
                <a:gd name="connsiteX6" fmla="*/ 2110493 w 2159735"/>
                <a:gd name="connsiteY6" fmla="*/ 97862 h 9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735" h="98012">
                  <a:moveTo>
                    <a:pt x="2110493" y="97862"/>
                  </a:moveTo>
                  <a:lnTo>
                    <a:pt x="48770" y="97862"/>
                  </a:lnTo>
                  <a:cubicBezTo>
                    <a:pt x="21705" y="97862"/>
                    <a:pt x="-236" y="75921"/>
                    <a:pt x="-236" y="48856"/>
                  </a:cubicBezTo>
                  <a:cubicBezTo>
                    <a:pt x="-236" y="21791"/>
                    <a:pt x="21705" y="-150"/>
                    <a:pt x="48770" y="-150"/>
                  </a:cubicBezTo>
                  <a:lnTo>
                    <a:pt x="2110493" y="-151"/>
                  </a:lnTo>
                  <a:cubicBezTo>
                    <a:pt x="2137558" y="-151"/>
                    <a:pt x="2159500" y="21790"/>
                    <a:pt x="2159500" y="48855"/>
                  </a:cubicBezTo>
                  <a:cubicBezTo>
                    <a:pt x="2159500" y="75921"/>
                    <a:pt x="2137559" y="97862"/>
                    <a:pt x="2110493" y="97862"/>
                  </a:cubicBezTo>
                  <a:close/>
                </a:path>
              </a:pathLst>
            </a:custGeom>
            <a:solidFill>
              <a:srgbClr val="E6E6E6"/>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1A26609E-1732-BA32-EE20-277FF3FA066F}"/>
                </a:ext>
              </a:extLst>
            </p:cNvPr>
            <p:cNvSpPr/>
            <p:nvPr/>
          </p:nvSpPr>
          <p:spPr>
            <a:xfrm>
              <a:off x="7372307" y="3539451"/>
              <a:ext cx="776175" cy="98017"/>
            </a:xfrm>
            <a:custGeom>
              <a:avLst/>
              <a:gdLst>
                <a:gd name="connsiteX0" fmla="*/ 726931 w 776175"/>
                <a:gd name="connsiteY0" fmla="*/ 97867 h 98017"/>
                <a:gd name="connsiteX1" fmla="*/ 48773 w 776175"/>
                <a:gd name="connsiteY1" fmla="*/ 97867 h 98017"/>
                <a:gd name="connsiteX2" fmla="*/ -236 w 776175"/>
                <a:gd name="connsiteY2" fmla="*/ 48858 h 98017"/>
                <a:gd name="connsiteX3" fmla="*/ 48773 w 776175"/>
                <a:gd name="connsiteY3" fmla="*/ -151 h 98017"/>
                <a:gd name="connsiteX4" fmla="*/ 726931 w 776175"/>
                <a:gd name="connsiteY4" fmla="*/ -150 h 98017"/>
                <a:gd name="connsiteX5" fmla="*/ 775940 w 776175"/>
                <a:gd name="connsiteY5" fmla="*/ 48858 h 98017"/>
                <a:gd name="connsiteX6" fmla="*/ 726931 w 776175"/>
                <a:gd name="connsiteY6" fmla="*/ 97867 h 9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75" h="98017">
                  <a:moveTo>
                    <a:pt x="726931" y="97867"/>
                  </a:moveTo>
                  <a:lnTo>
                    <a:pt x="48773" y="97867"/>
                  </a:lnTo>
                  <a:cubicBezTo>
                    <a:pt x="21706" y="97867"/>
                    <a:pt x="-236" y="75925"/>
                    <a:pt x="-236" y="48858"/>
                  </a:cubicBezTo>
                  <a:cubicBezTo>
                    <a:pt x="-236" y="21791"/>
                    <a:pt x="21706" y="-151"/>
                    <a:pt x="48773" y="-151"/>
                  </a:cubicBezTo>
                  <a:lnTo>
                    <a:pt x="726931" y="-150"/>
                  </a:lnTo>
                  <a:cubicBezTo>
                    <a:pt x="753998" y="-150"/>
                    <a:pt x="775940" y="21792"/>
                    <a:pt x="775940" y="48858"/>
                  </a:cubicBezTo>
                  <a:cubicBezTo>
                    <a:pt x="775940" y="75925"/>
                    <a:pt x="753998" y="97867"/>
                    <a:pt x="726931" y="97867"/>
                  </a:cubicBezTo>
                  <a:close/>
                </a:path>
              </a:pathLst>
            </a:custGeom>
            <a:solidFill>
              <a:srgbClr val="E6E6E6"/>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0B518342-A713-389E-89B3-B72B335359F1}"/>
                </a:ext>
              </a:extLst>
            </p:cNvPr>
            <p:cNvSpPr/>
            <p:nvPr/>
          </p:nvSpPr>
          <p:spPr>
            <a:xfrm>
              <a:off x="7372307" y="3988187"/>
              <a:ext cx="776175" cy="98017"/>
            </a:xfrm>
            <a:custGeom>
              <a:avLst/>
              <a:gdLst>
                <a:gd name="connsiteX0" fmla="*/ 726931 w 776175"/>
                <a:gd name="connsiteY0" fmla="*/ 97867 h 98017"/>
                <a:gd name="connsiteX1" fmla="*/ 48773 w 776175"/>
                <a:gd name="connsiteY1" fmla="*/ 97867 h 98017"/>
                <a:gd name="connsiteX2" fmla="*/ -236 w 776175"/>
                <a:gd name="connsiteY2" fmla="*/ 48858 h 98017"/>
                <a:gd name="connsiteX3" fmla="*/ 48773 w 776175"/>
                <a:gd name="connsiteY3" fmla="*/ -151 h 98017"/>
                <a:gd name="connsiteX4" fmla="*/ 726931 w 776175"/>
                <a:gd name="connsiteY4" fmla="*/ -151 h 98017"/>
                <a:gd name="connsiteX5" fmla="*/ 775940 w 776175"/>
                <a:gd name="connsiteY5" fmla="*/ 48858 h 98017"/>
                <a:gd name="connsiteX6" fmla="*/ 726931 w 776175"/>
                <a:gd name="connsiteY6" fmla="*/ 97867 h 9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75" h="98017">
                  <a:moveTo>
                    <a:pt x="726931" y="97867"/>
                  </a:moveTo>
                  <a:lnTo>
                    <a:pt x="48773" y="97867"/>
                  </a:lnTo>
                  <a:cubicBezTo>
                    <a:pt x="21706" y="97867"/>
                    <a:pt x="-236" y="75925"/>
                    <a:pt x="-236" y="48858"/>
                  </a:cubicBezTo>
                  <a:cubicBezTo>
                    <a:pt x="-236" y="21791"/>
                    <a:pt x="21706" y="-151"/>
                    <a:pt x="48773" y="-151"/>
                  </a:cubicBezTo>
                  <a:lnTo>
                    <a:pt x="726931" y="-151"/>
                  </a:lnTo>
                  <a:cubicBezTo>
                    <a:pt x="753998" y="-151"/>
                    <a:pt x="775940" y="21791"/>
                    <a:pt x="775940" y="48858"/>
                  </a:cubicBezTo>
                  <a:cubicBezTo>
                    <a:pt x="775940" y="75925"/>
                    <a:pt x="753998" y="97867"/>
                    <a:pt x="726931" y="97867"/>
                  </a:cubicBezTo>
                  <a:close/>
                </a:path>
              </a:pathLst>
            </a:custGeom>
            <a:solidFill>
              <a:srgbClr val="E6E6E6"/>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509CAE99-8E02-6120-6623-AFB624443B1B}"/>
                </a:ext>
              </a:extLst>
            </p:cNvPr>
            <p:cNvSpPr/>
            <p:nvPr/>
          </p:nvSpPr>
          <p:spPr>
            <a:xfrm>
              <a:off x="7372309" y="4218029"/>
              <a:ext cx="776170" cy="98012"/>
            </a:xfrm>
            <a:custGeom>
              <a:avLst/>
              <a:gdLst>
                <a:gd name="connsiteX0" fmla="*/ 726929 w 776170"/>
                <a:gd name="connsiteY0" fmla="*/ 97862 h 98012"/>
                <a:gd name="connsiteX1" fmla="*/ 48770 w 776170"/>
                <a:gd name="connsiteY1" fmla="*/ 97862 h 98012"/>
                <a:gd name="connsiteX2" fmla="*/ -236 w 776170"/>
                <a:gd name="connsiteY2" fmla="*/ 48856 h 98012"/>
                <a:gd name="connsiteX3" fmla="*/ 48770 w 776170"/>
                <a:gd name="connsiteY3" fmla="*/ -151 h 98012"/>
                <a:gd name="connsiteX4" fmla="*/ 726929 w 776170"/>
                <a:gd name="connsiteY4" fmla="*/ -151 h 98012"/>
                <a:gd name="connsiteX5" fmla="*/ 775935 w 776170"/>
                <a:gd name="connsiteY5" fmla="*/ 48856 h 98012"/>
                <a:gd name="connsiteX6" fmla="*/ 726929 w 776170"/>
                <a:gd name="connsiteY6" fmla="*/ 97862 h 9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6170" h="98012">
                  <a:moveTo>
                    <a:pt x="726929" y="97862"/>
                  </a:moveTo>
                  <a:lnTo>
                    <a:pt x="48770" y="97862"/>
                  </a:lnTo>
                  <a:cubicBezTo>
                    <a:pt x="21705" y="97862"/>
                    <a:pt x="-236" y="75922"/>
                    <a:pt x="-236" y="48856"/>
                  </a:cubicBezTo>
                  <a:cubicBezTo>
                    <a:pt x="-236" y="21791"/>
                    <a:pt x="21705" y="-151"/>
                    <a:pt x="48770" y="-151"/>
                  </a:cubicBezTo>
                  <a:lnTo>
                    <a:pt x="726929" y="-151"/>
                  </a:lnTo>
                  <a:cubicBezTo>
                    <a:pt x="753994" y="-151"/>
                    <a:pt x="775935" y="21790"/>
                    <a:pt x="775935" y="48856"/>
                  </a:cubicBezTo>
                  <a:cubicBezTo>
                    <a:pt x="775935" y="75921"/>
                    <a:pt x="753995" y="97862"/>
                    <a:pt x="726929" y="97862"/>
                  </a:cubicBezTo>
                  <a:close/>
                </a:path>
              </a:pathLst>
            </a:custGeom>
            <a:solidFill>
              <a:srgbClr val="E6E6E6"/>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CC811DEB-4611-EF3F-07D2-56CE4B80DECE}"/>
                </a:ext>
              </a:extLst>
            </p:cNvPr>
            <p:cNvSpPr/>
            <p:nvPr/>
          </p:nvSpPr>
          <p:spPr>
            <a:xfrm>
              <a:off x="6991977" y="3760676"/>
              <a:ext cx="1536836" cy="98012"/>
            </a:xfrm>
            <a:custGeom>
              <a:avLst/>
              <a:gdLst>
                <a:gd name="connsiteX0" fmla="*/ 1487594 w 1536836"/>
                <a:gd name="connsiteY0" fmla="*/ 97862 h 98012"/>
                <a:gd name="connsiteX1" fmla="*/ 48770 w 1536836"/>
                <a:gd name="connsiteY1" fmla="*/ 97862 h 98012"/>
                <a:gd name="connsiteX2" fmla="*/ -236 w 1536836"/>
                <a:gd name="connsiteY2" fmla="*/ 48855 h 98012"/>
                <a:gd name="connsiteX3" fmla="*/ 48770 w 1536836"/>
                <a:gd name="connsiteY3" fmla="*/ -151 h 98012"/>
                <a:gd name="connsiteX4" fmla="*/ 1487594 w 1536836"/>
                <a:gd name="connsiteY4" fmla="*/ -151 h 98012"/>
                <a:gd name="connsiteX5" fmla="*/ 1536600 w 1536836"/>
                <a:gd name="connsiteY5" fmla="*/ 48855 h 98012"/>
                <a:gd name="connsiteX6" fmla="*/ 1487594 w 1536836"/>
                <a:gd name="connsiteY6" fmla="*/ 97862 h 9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836" h="98012">
                  <a:moveTo>
                    <a:pt x="1487594" y="97862"/>
                  </a:moveTo>
                  <a:lnTo>
                    <a:pt x="48770" y="97862"/>
                  </a:lnTo>
                  <a:cubicBezTo>
                    <a:pt x="21705" y="97862"/>
                    <a:pt x="-236" y="75921"/>
                    <a:pt x="-236" y="48855"/>
                  </a:cubicBezTo>
                  <a:cubicBezTo>
                    <a:pt x="-236" y="21790"/>
                    <a:pt x="21705" y="-151"/>
                    <a:pt x="48770" y="-151"/>
                  </a:cubicBezTo>
                  <a:lnTo>
                    <a:pt x="1487594" y="-151"/>
                  </a:lnTo>
                  <a:cubicBezTo>
                    <a:pt x="1514659" y="-151"/>
                    <a:pt x="1536600" y="21790"/>
                    <a:pt x="1536600" y="48855"/>
                  </a:cubicBezTo>
                  <a:cubicBezTo>
                    <a:pt x="1536600" y="75921"/>
                    <a:pt x="1514660" y="97862"/>
                    <a:pt x="1487594" y="97862"/>
                  </a:cubicBezTo>
                  <a:close/>
                </a:path>
              </a:pathLst>
            </a:custGeom>
            <a:solidFill>
              <a:srgbClr val="E6E6E6"/>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5DFD9507-6C08-7E77-E4DC-A3AEDB08152D}"/>
                </a:ext>
              </a:extLst>
            </p:cNvPr>
            <p:cNvSpPr/>
            <p:nvPr/>
          </p:nvSpPr>
          <p:spPr>
            <a:xfrm>
              <a:off x="8427361" y="4619953"/>
              <a:ext cx="412905" cy="166668"/>
            </a:xfrm>
            <a:custGeom>
              <a:avLst/>
              <a:gdLst>
                <a:gd name="connsiteX0" fmla="*/ 329335 w 412905"/>
                <a:gd name="connsiteY0" fmla="*/ 166518 h 166668"/>
                <a:gd name="connsiteX1" fmla="*/ 83099 w 412905"/>
                <a:gd name="connsiteY1" fmla="*/ 166518 h 166668"/>
                <a:gd name="connsiteX2" fmla="*/ -236 w 412905"/>
                <a:gd name="connsiteY2" fmla="*/ 83184 h 166668"/>
                <a:gd name="connsiteX3" fmla="*/ 83099 w 412905"/>
                <a:gd name="connsiteY3" fmla="*/ -151 h 166668"/>
                <a:gd name="connsiteX4" fmla="*/ 329335 w 412905"/>
                <a:gd name="connsiteY4" fmla="*/ -151 h 166668"/>
                <a:gd name="connsiteX5" fmla="*/ 412669 w 412905"/>
                <a:gd name="connsiteY5" fmla="*/ 83184 h 166668"/>
                <a:gd name="connsiteX6" fmla="*/ 329335 w 412905"/>
                <a:gd name="connsiteY6" fmla="*/ 166518 h 16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2905" h="166668">
                  <a:moveTo>
                    <a:pt x="329335" y="166518"/>
                  </a:moveTo>
                  <a:lnTo>
                    <a:pt x="83099" y="166518"/>
                  </a:lnTo>
                  <a:cubicBezTo>
                    <a:pt x="37074" y="166518"/>
                    <a:pt x="-236" y="129208"/>
                    <a:pt x="-236" y="83184"/>
                  </a:cubicBezTo>
                  <a:cubicBezTo>
                    <a:pt x="-236" y="37159"/>
                    <a:pt x="37074" y="-151"/>
                    <a:pt x="83099" y="-151"/>
                  </a:cubicBezTo>
                  <a:lnTo>
                    <a:pt x="329335" y="-151"/>
                  </a:lnTo>
                  <a:cubicBezTo>
                    <a:pt x="375359" y="-151"/>
                    <a:pt x="412669" y="37159"/>
                    <a:pt x="412669" y="83184"/>
                  </a:cubicBezTo>
                  <a:cubicBezTo>
                    <a:pt x="412669" y="129208"/>
                    <a:pt x="375359" y="166518"/>
                    <a:pt x="329335" y="166518"/>
                  </a:cubicBezTo>
                  <a:close/>
                </a:path>
              </a:pathLst>
            </a:custGeom>
            <a:solidFill>
              <a:schemeClr val="accent1"/>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883804CD-0B22-089E-67B1-ECC547E5EBE8}"/>
                </a:ext>
              </a:extLst>
            </p:cNvPr>
            <p:cNvSpPr/>
            <p:nvPr/>
          </p:nvSpPr>
          <p:spPr>
            <a:xfrm>
              <a:off x="5652591" y="3324535"/>
              <a:ext cx="857250" cy="857250"/>
            </a:xfrm>
            <a:custGeom>
              <a:avLst/>
              <a:gdLst>
                <a:gd name="connsiteX0" fmla="*/ 857250 w 857250"/>
                <a:gd name="connsiteY0" fmla="*/ 428625 h 857250"/>
                <a:gd name="connsiteX1" fmla="*/ 428625 w 857250"/>
                <a:gd name="connsiteY1" fmla="*/ 857250 h 857250"/>
                <a:gd name="connsiteX2" fmla="*/ 0 w 857250"/>
                <a:gd name="connsiteY2" fmla="*/ 428625 h 857250"/>
                <a:gd name="connsiteX3" fmla="*/ 428625 w 857250"/>
                <a:gd name="connsiteY3" fmla="*/ 0 h 857250"/>
                <a:gd name="connsiteX4" fmla="*/ 857250 w 857250"/>
                <a:gd name="connsiteY4" fmla="*/ 428625 h 857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857250">
                  <a:moveTo>
                    <a:pt x="857250" y="428625"/>
                  </a:moveTo>
                  <a:cubicBezTo>
                    <a:pt x="857250" y="665348"/>
                    <a:pt x="665348" y="857250"/>
                    <a:pt x="428625" y="857250"/>
                  </a:cubicBezTo>
                  <a:cubicBezTo>
                    <a:pt x="191902" y="857250"/>
                    <a:pt x="0" y="665348"/>
                    <a:pt x="0" y="428625"/>
                  </a:cubicBezTo>
                  <a:cubicBezTo>
                    <a:pt x="0" y="191902"/>
                    <a:pt x="191902" y="0"/>
                    <a:pt x="428625" y="0"/>
                  </a:cubicBezTo>
                  <a:cubicBezTo>
                    <a:pt x="665348" y="0"/>
                    <a:pt x="857250" y="191902"/>
                    <a:pt x="857250" y="428625"/>
                  </a:cubicBezTo>
                  <a:close/>
                </a:path>
              </a:pathLst>
            </a:custGeom>
            <a:solidFill>
              <a:schemeClr val="accent1"/>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04D0A925-4A99-2EED-F63E-1AF4289B21EC}"/>
                </a:ext>
              </a:extLst>
            </p:cNvPr>
            <p:cNvSpPr/>
            <p:nvPr/>
          </p:nvSpPr>
          <p:spPr>
            <a:xfrm>
              <a:off x="7226234" y="2504820"/>
              <a:ext cx="32309" cy="32309"/>
            </a:xfrm>
            <a:custGeom>
              <a:avLst/>
              <a:gdLst>
                <a:gd name="connsiteX0" fmla="*/ 32309 w 32309"/>
                <a:gd name="connsiteY0" fmla="*/ 16155 h 32309"/>
                <a:gd name="connsiteX1" fmla="*/ 16155 w 32309"/>
                <a:gd name="connsiteY1" fmla="*/ 32309 h 32309"/>
                <a:gd name="connsiteX2" fmla="*/ 0 w 32309"/>
                <a:gd name="connsiteY2" fmla="*/ 16155 h 32309"/>
                <a:gd name="connsiteX3" fmla="*/ 16155 w 32309"/>
                <a:gd name="connsiteY3" fmla="*/ 0 h 32309"/>
                <a:gd name="connsiteX4" fmla="*/ 32309 w 32309"/>
                <a:gd name="connsiteY4" fmla="*/ 16155 h 3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09" h="32309">
                  <a:moveTo>
                    <a:pt x="32309" y="16155"/>
                  </a:moveTo>
                  <a:cubicBezTo>
                    <a:pt x="32309" y="25077"/>
                    <a:pt x="25076" y="32309"/>
                    <a:pt x="16155" y="32309"/>
                  </a:cubicBezTo>
                  <a:cubicBezTo>
                    <a:pt x="7233" y="32309"/>
                    <a:pt x="0" y="25076"/>
                    <a:pt x="0" y="16155"/>
                  </a:cubicBezTo>
                  <a:cubicBezTo>
                    <a:pt x="0" y="7233"/>
                    <a:pt x="7233" y="0"/>
                    <a:pt x="16155" y="0"/>
                  </a:cubicBezTo>
                  <a:cubicBezTo>
                    <a:pt x="25077" y="0"/>
                    <a:pt x="32309" y="7233"/>
                    <a:pt x="32309" y="16155"/>
                  </a:cubicBezTo>
                  <a:close/>
                </a:path>
              </a:pathLst>
            </a:custGeom>
            <a:solidFill>
              <a:srgbClr val="FFFFFF"/>
            </a:solidFill>
            <a:ln w="9525" cap="flat">
              <a:noFill/>
              <a:prstDash val="solid"/>
              <a:miter/>
            </a:ln>
          </p:spPr>
          <p:txBody>
            <a:bodyPr rtlCol="0" anchor="ctr"/>
            <a:lstStyle/>
            <a:p>
              <a:endParaRPr lang="zh-CN" altLang="en-US"/>
            </a:p>
          </p:txBody>
        </p:sp>
      </p:grpSp>
      <p:sp>
        <p:nvSpPr>
          <p:cNvPr id="82" name="副标题 5">
            <a:extLst>
              <a:ext uri="{FF2B5EF4-FFF2-40B4-BE49-F238E27FC236}">
                <a16:creationId xmlns:a16="http://schemas.microsoft.com/office/drawing/2014/main" id="{D1652A01-B4CC-691C-6C54-7E125CCC60BA}"/>
              </a:ext>
            </a:extLst>
          </p:cNvPr>
          <p:cNvSpPr txBox="1">
            <a:spLocks/>
          </p:cNvSpPr>
          <p:nvPr/>
        </p:nvSpPr>
        <p:spPr>
          <a:xfrm>
            <a:off x="7261402" y="4595715"/>
            <a:ext cx="2195926" cy="441384"/>
          </a:xfrm>
          <a:prstGeom prst="roundRect">
            <a:avLst>
              <a:gd name="adj" fmla="val 50000"/>
            </a:avLst>
          </a:prstGeom>
          <a:solidFill>
            <a:schemeClr val="accent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anchor="ctr" anchorCtr="0"/>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solidFill>
                  <a:srgbClr val="FFFFFF"/>
                </a:solidFill>
                <a:latin typeface="+mj-ea"/>
                <a:ea typeface="+mj-ea"/>
              </a:rPr>
              <a:t>产品经理：</a:t>
            </a:r>
            <a:r>
              <a:rPr lang="en-US" altLang="zh-CN" dirty="0">
                <a:solidFill>
                  <a:srgbClr val="FFFFFF"/>
                </a:solidFill>
                <a:latin typeface="+mj-ea"/>
                <a:ea typeface="+mj-ea"/>
              </a:rPr>
              <a:t>51PPT</a:t>
            </a:r>
            <a:endParaRPr lang="en-GB" dirty="0">
              <a:solidFill>
                <a:srgbClr val="FFFFFF"/>
              </a:solidFill>
              <a:latin typeface="+mj-ea"/>
              <a:ea typeface="+mj-ea"/>
            </a:endParaRPr>
          </a:p>
        </p:txBody>
      </p:sp>
      <p:grpSp>
        <p:nvGrpSpPr>
          <p:cNvPr id="84" name="组合 83">
            <a:extLst>
              <a:ext uri="{FF2B5EF4-FFF2-40B4-BE49-F238E27FC236}">
                <a16:creationId xmlns:a16="http://schemas.microsoft.com/office/drawing/2014/main" id="{5EF4EA6C-154C-3767-0D4F-F69188CBEDEC}"/>
              </a:ext>
            </a:extLst>
          </p:cNvPr>
          <p:cNvGrpSpPr/>
          <p:nvPr/>
        </p:nvGrpSpPr>
        <p:grpSpPr>
          <a:xfrm flipH="1">
            <a:off x="649952" y="545704"/>
            <a:ext cx="1047324" cy="920843"/>
            <a:chOff x="294287" y="302272"/>
            <a:chExt cx="757273" cy="869303"/>
          </a:xfrm>
        </p:grpSpPr>
        <p:sp>
          <p:nvSpPr>
            <p:cNvPr id="88" name="任意多边形: 形状 87">
              <a:extLst>
                <a:ext uri="{FF2B5EF4-FFF2-40B4-BE49-F238E27FC236}">
                  <a16:creationId xmlns:a16="http://schemas.microsoft.com/office/drawing/2014/main" id="{CD49AB87-C95E-3653-D7FB-B74E72710C38}"/>
                </a:ext>
              </a:extLst>
            </p:cNvPr>
            <p:cNvSpPr/>
            <p:nvPr/>
          </p:nvSpPr>
          <p:spPr>
            <a:xfrm>
              <a:off x="294287" y="474663"/>
              <a:ext cx="539151" cy="696912"/>
            </a:xfrm>
            <a:custGeom>
              <a:avLst/>
              <a:gdLst>
                <a:gd name="connsiteX0" fmla="*/ 671964 w 1343928"/>
                <a:gd name="connsiteY0" fmla="*/ 0 h 1346200"/>
                <a:gd name="connsiteX1" fmla="*/ 673682 w 1343928"/>
                <a:gd name="connsiteY1" fmla="*/ 1721 h 1346200"/>
                <a:gd name="connsiteX2" fmla="*/ 702509 w 1343928"/>
                <a:gd name="connsiteY2" fmla="*/ 52005 h 1346200"/>
                <a:gd name="connsiteX3" fmla="*/ 970413 w 1343928"/>
                <a:gd name="connsiteY3" fmla="*/ 374651 h 1346200"/>
                <a:gd name="connsiteX4" fmla="*/ 1293059 w 1343928"/>
                <a:gd name="connsiteY4" fmla="*/ 642555 h 1346200"/>
                <a:gd name="connsiteX5" fmla="*/ 1340700 w 1343928"/>
                <a:gd name="connsiteY5" fmla="*/ 669867 h 1346200"/>
                <a:gd name="connsiteX6" fmla="*/ 1343928 w 1343928"/>
                <a:gd name="connsiteY6" fmla="*/ 673100 h 1346200"/>
                <a:gd name="connsiteX7" fmla="*/ 1340169 w 1343928"/>
                <a:gd name="connsiteY7" fmla="*/ 676866 h 1346200"/>
                <a:gd name="connsiteX8" fmla="*/ 1293204 w 1343928"/>
                <a:gd name="connsiteY8" fmla="*/ 703789 h 1346200"/>
                <a:gd name="connsiteX9" fmla="*/ 970558 w 1343928"/>
                <a:gd name="connsiteY9" fmla="*/ 971693 h 1346200"/>
                <a:gd name="connsiteX10" fmla="*/ 702654 w 1343928"/>
                <a:gd name="connsiteY10" fmla="*/ 1294339 h 1346200"/>
                <a:gd name="connsiteX11" fmla="*/ 674218 w 1343928"/>
                <a:gd name="connsiteY11" fmla="*/ 1343942 h 1346200"/>
                <a:gd name="connsiteX12" fmla="*/ 671964 w 1343928"/>
                <a:gd name="connsiteY12" fmla="*/ 1346200 h 1346200"/>
                <a:gd name="connsiteX13" fmla="*/ 670247 w 1343928"/>
                <a:gd name="connsiteY13" fmla="*/ 1344480 h 1346200"/>
                <a:gd name="connsiteX14" fmla="*/ 641420 w 1343928"/>
                <a:gd name="connsiteY14" fmla="*/ 1294195 h 1346200"/>
                <a:gd name="connsiteX15" fmla="*/ 373516 w 1343928"/>
                <a:gd name="connsiteY15" fmla="*/ 971549 h 1346200"/>
                <a:gd name="connsiteX16" fmla="*/ 50870 w 1343928"/>
                <a:gd name="connsiteY16" fmla="*/ 703645 h 1346200"/>
                <a:gd name="connsiteX17" fmla="*/ 3228 w 1343928"/>
                <a:gd name="connsiteY17" fmla="*/ 676334 h 1346200"/>
                <a:gd name="connsiteX18" fmla="*/ 0 w 1343928"/>
                <a:gd name="connsiteY18" fmla="*/ 673100 h 1346200"/>
                <a:gd name="connsiteX19" fmla="*/ 3760 w 1343928"/>
                <a:gd name="connsiteY19" fmla="*/ 669334 h 1346200"/>
                <a:gd name="connsiteX20" fmla="*/ 50724 w 1343928"/>
                <a:gd name="connsiteY20" fmla="*/ 642410 h 1346200"/>
                <a:gd name="connsiteX21" fmla="*/ 373371 w 1343928"/>
                <a:gd name="connsiteY21" fmla="*/ 374507 h 1346200"/>
                <a:gd name="connsiteX22" fmla="*/ 641274 w 1343928"/>
                <a:gd name="connsiteY22" fmla="*/ 51860 h 1346200"/>
                <a:gd name="connsiteX23" fmla="*/ 669710 w 1343928"/>
                <a:gd name="connsiteY23" fmla="*/ 2258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3928" h="1346200">
                  <a:moveTo>
                    <a:pt x="671964" y="0"/>
                  </a:moveTo>
                  <a:lnTo>
                    <a:pt x="673682" y="1721"/>
                  </a:lnTo>
                  <a:lnTo>
                    <a:pt x="702509" y="52005"/>
                  </a:lnTo>
                  <a:cubicBezTo>
                    <a:pt x="761165" y="144484"/>
                    <a:pt x="855100" y="259339"/>
                    <a:pt x="970413" y="374651"/>
                  </a:cubicBezTo>
                  <a:cubicBezTo>
                    <a:pt x="1085725" y="489964"/>
                    <a:pt x="1200580" y="583899"/>
                    <a:pt x="1293059" y="642555"/>
                  </a:cubicBezTo>
                  <a:lnTo>
                    <a:pt x="1340700" y="669867"/>
                  </a:lnTo>
                  <a:lnTo>
                    <a:pt x="1343928" y="673100"/>
                  </a:lnTo>
                  <a:lnTo>
                    <a:pt x="1340169" y="676866"/>
                  </a:lnTo>
                  <a:lnTo>
                    <a:pt x="1293204" y="703789"/>
                  </a:lnTo>
                  <a:cubicBezTo>
                    <a:pt x="1200726" y="762445"/>
                    <a:pt x="1085870" y="856381"/>
                    <a:pt x="970558" y="971693"/>
                  </a:cubicBezTo>
                  <a:cubicBezTo>
                    <a:pt x="855246" y="1087005"/>
                    <a:pt x="761310" y="1201860"/>
                    <a:pt x="702654" y="1294339"/>
                  </a:cubicBezTo>
                  <a:lnTo>
                    <a:pt x="674218" y="1343942"/>
                  </a:lnTo>
                  <a:lnTo>
                    <a:pt x="671964" y="1346200"/>
                  </a:lnTo>
                  <a:lnTo>
                    <a:pt x="670247" y="1344480"/>
                  </a:lnTo>
                  <a:lnTo>
                    <a:pt x="641420" y="1294195"/>
                  </a:lnTo>
                  <a:cubicBezTo>
                    <a:pt x="582764" y="1201717"/>
                    <a:pt x="488828" y="1086861"/>
                    <a:pt x="373516" y="971549"/>
                  </a:cubicBezTo>
                  <a:cubicBezTo>
                    <a:pt x="258204" y="856237"/>
                    <a:pt x="143349" y="762302"/>
                    <a:pt x="50870" y="703645"/>
                  </a:cubicBezTo>
                  <a:lnTo>
                    <a:pt x="3228" y="676334"/>
                  </a:lnTo>
                  <a:lnTo>
                    <a:pt x="0" y="673100"/>
                  </a:lnTo>
                  <a:lnTo>
                    <a:pt x="3760" y="669334"/>
                  </a:lnTo>
                  <a:lnTo>
                    <a:pt x="50724" y="642410"/>
                  </a:lnTo>
                  <a:cubicBezTo>
                    <a:pt x="143203" y="583754"/>
                    <a:pt x="258058" y="489819"/>
                    <a:pt x="373371" y="374507"/>
                  </a:cubicBezTo>
                  <a:cubicBezTo>
                    <a:pt x="488683" y="259194"/>
                    <a:pt x="582618" y="144339"/>
                    <a:pt x="641274" y="51860"/>
                  </a:cubicBezTo>
                  <a:lnTo>
                    <a:pt x="669710" y="2258"/>
                  </a:lnTo>
                  <a:close/>
                </a:path>
              </a:pathLst>
            </a:custGeom>
            <a:solidFill>
              <a:schemeClr val="accent1">
                <a:alpha val="22000"/>
              </a:schemeClr>
            </a:solidFill>
            <a:ln>
              <a:solidFill>
                <a:srgbClr val="F7EBC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62"/>
            </a:p>
          </p:txBody>
        </p:sp>
        <p:sp>
          <p:nvSpPr>
            <p:cNvPr id="89" name="任意多边形: 形状 88">
              <a:extLst>
                <a:ext uri="{FF2B5EF4-FFF2-40B4-BE49-F238E27FC236}">
                  <a16:creationId xmlns:a16="http://schemas.microsoft.com/office/drawing/2014/main" id="{B21A9302-D921-D6C3-77A5-D027253CC78C}"/>
                </a:ext>
              </a:extLst>
            </p:cNvPr>
            <p:cNvSpPr/>
            <p:nvPr/>
          </p:nvSpPr>
          <p:spPr>
            <a:xfrm>
              <a:off x="784826" y="302272"/>
              <a:ext cx="266734" cy="344782"/>
            </a:xfrm>
            <a:custGeom>
              <a:avLst/>
              <a:gdLst>
                <a:gd name="connsiteX0" fmla="*/ 671964 w 1343928"/>
                <a:gd name="connsiteY0" fmla="*/ 0 h 1346200"/>
                <a:gd name="connsiteX1" fmla="*/ 673682 w 1343928"/>
                <a:gd name="connsiteY1" fmla="*/ 1721 h 1346200"/>
                <a:gd name="connsiteX2" fmla="*/ 702509 w 1343928"/>
                <a:gd name="connsiteY2" fmla="*/ 52005 h 1346200"/>
                <a:gd name="connsiteX3" fmla="*/ 970413 w 1343928"/>
                <a:gd name="connsiteY3" fmla="*/ 374651 h 1346200"/>
                <a:gd name="connsiteX4" fmla="*/ 1293059 w 1343928"/>
                <a:gd name="connsiteY4" fmla="*/ 642555 h 1346200"/>
                <a:gd name="connsiteX5" fmla="*/ 1340700 w 1343928"/>
                <a:gd name="connsiteY5" fmla="*/ 669867 h 1346200"/>
                <a:gd name="connsiteX6" fmla="*/ 1343928 w 1343928"/>
                <a:gd name="connsiteY6" fmla="*/ 673100 h 1346200"/>
                <a:gd name="connsiteX7" fmla="*/ 1340169 w 1343928"/>
                <a:gd name="connsiteY7" fmla="*/ 676866 h 1346200"/>
                <a:gd name="connsiteX8" fmla="*/ 1293204 w 1343928"/>
                <a:gd name="connsiteY8" fmla="*/ 703789 h 1346200"/>
                <a:gd name="connsiteX9" fmla="*/ 970558 w 1343928"/>
                <a:gd name="connsiteY9" fmla="*/ 971693 h 1346200"/>
                <a:gd name="connsiteX10" fmla="*/ 702654 w 1343928"/>
                <a:gd name="connsiteY10" fmla="*/ 1294339 h 1346200"/>
                <a:gd name="connsiteX11" fmla="*/ 674218 w 1343928"/>
                <a:gd name="connsiteY11" fmla="*/ 1343942 h 1346200"/>
                <a:gd name="connsiteX12" fmla="*/ 671964 w 1343928"/>
                <a:gd name="connsiteY12" fmla="*/ 1346200 h 1346200"/>
                <a:gd name="connsiteX13" fmla="*/ 670247 w 1343928"/>
                <a:gd name="connsiteY13" fmla="*/ 1344480 h 1346200"/>
                <a:gd name="connsiteX14" fmla="*/ 641420 w 1343928"/>
                <a:gd name="connsiteY14" fmla="*/ 1294195 h 1346200"/>
                <a:gd name="connsiteX15" fmla="*/ 373516 w 1343928"/>
                <a:gd name="connsiteY15" fmla="*/ 971549 h 1346200"/>
                <a:gd name="connsiteX16" fmla="*/ 50870 w 1343928"/>
                <a:gd name="connsiteY16" fmla="*/ 703645 h 1346200"/>
                <a:gd name="connsiteX17" fmla="*/ 3228 w 1343928"/>
                <a:gd name="connsiteY17" fmla="*/ 676334 h 1346200"/>
                <a:gd name="connsiteX18" fmla="*/ 0 w 1343928"/>
                <a:gd name="connsiteY18" fmla="*/ 673100 h 1346200"/>
                <a:gd name="connsiteX19" fmla="*/ 3760 w 1343928"/>
                <a:gd name="connsiteY19" fmla="*/ 669334 h 1346200"/>
                <a:gd name="connsiteX20" fmla="*/ 50724 w 1343928"/>
                <a:gd name="connsiteY20" fmla="*/ 642410 h 1346200"/>
                <a:gd name="connsiteX21" fmla="*/ 373371 w 1343928"/>
                <a:gd name="connsiteY21" fmla="*/ 374507 h 1346200"/>
                <a:gd name="connsiteX22" fmla="*/ 641274 w 1343928"/>
                <a:gd name="connsiteY22" fmla="*/ 51860 h 1346200"/>
                <a:gd name="connsiteX23" fmla="*/ 669710 w 1343928"/>
                <a:gd name="connsiteY23" fmla="*/ 2258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3928" h="1346200">
                  <a:moveTo>
                    <a:pt x="671964" y="0"/>
                  </a:moveTo>
                  <a:lnTo>
                    <a:pt x="673682" y="1721"/>
                  </a:lnTo>
                  <a:lnTo>
                    <a:pt x="702509" y="52005"/>
                  </a:lnTo>
                  <a:cubicBezTo>
                    <a:pt x="761165" y="144484"/>
                    <a:pt x="855100" y="259339"/>
                    <a:pt x="970413" y="374651"/>
                  </a:cubicBezTo>
                  <a:cubicBezTo>
                    <a:pt x="1085725" y="489964"/>
                    <a:pt x="1200580" y="583899"/>
                    <a:pt x="1293059" y="642555"/>
                  </a:cubicBezTo>
                  <a:lnTo>
                    <a:pt x="1340700" y="669867"/>
                  </a:lnTo>
                  <a:lnTo>
                    <a:pt x="1343928" y="673100"/>
                  </a:lnTo>
                  <a:lnTo>
                    <a:pt x="1340169" y="676866"/>
                  </a:lnTo>
                  <a:lnTo>
                    <a:pt x="1293204" y="703789"/>
                  </a:lnTo>
                  <a:cubicBezTo>
                    <a:pt x="1200726" y="762445"/>
                    <a:pt x="1085870" y="856381"/>
                    <a:pt x="970558" y="971693"/>
                  </a:cubicBezTo>
                  <a:cubicBezTo>
                    <a:pt x="855246" y="1087005"/>
                    <a:pt x="761310" y="1201860"/>
                    <a:pt x="702654" y="1294339"/>
                  </a:cubicBezTo>
                  <a:lnTo>
                    <a:pt x="674218" y="1343942"/>
                  </a:lnTo>
                  <a:lnTo>
                    <a:pt x="671964" y="1346200"/>
                  </a:lnTo>
                  <a:lnTo>
                    <a:pt x="670247" y="1344480"/>
                  </a:lnTo>
                  <a:lnTo>
                    <a:pt x="641420" y="1294195"/>
                  </a:lnTo>
                  <a:cubicBezTo>
                    <a:pt x="582764" y="1201717"/>
                    <a:pt x="488828" y="1086861"/>
                    <a:pt x="373516" y="971549"/>
                  </a:cubicBezTo>
                  <a:cubicBezTo>
                    <a:pt x="258204" y="856237"/>
                    <a:pt x="143349" y="762302"/>
                    <a:pt x="50870" y="703645"/>
                  </a:cubicBezTo>
                  <a:lnTo>
                    <a:pt x="3228" y="676334"/>
                  </a:lnTo>
                  <a:lnTo>
                    <a:pt x="0" y="673100"/>
                  </a:lnTo>
                  <a:lnTo>
                    <a:pt x="3760" y="669334"/>
                  </a:lnTo>
                  <a:lnTo>
                    <a:pt x="50724" y="642410"/>
                  </a:lnTo>
                  <a:cubicBezTo>
                    <a:pt x="143203" y="583754"/>
                    <a:pt x="258058" y="489819"/>
                    <a:pt x="373371" y="374507"/>
                  </a:cubicBezTo>
                  <a:cubicBezTo>
                    <a:pt x="488683" y="259194"/>
                    <a:pt x="582618" y="144339"/>
                    <a:pt x="641274" y="51860"/>
                  </a:cubicBezTo>
                  <a:lnTo>
                    <a:pt x="669710" y="2258"/>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62"/>
            </a:p>
          </p:txBody>
        </p:sp>
      </p:grpSp>
      <p:grpSp>
        <p:nvGrpSpPr>
          <p:cNvPr id="85" name="组合 84">
            <a:extLst>
              <a:ext uri="{FF2B5EF4-FFF2-40B4-BE49-F238E27FC236}">
                <a16:creationId xmlns:a16="http://schemas.microsoft.com/office/drawing/2014/main" id="{4FEF1EE2-078B-CC61-323D-48F5408134EA}"/>
              </a:ext>
            </a:extLst>
          </p:cNvPr>
          <p:cNvGrpSpPr/>
          <p:nvPr/>
        </p:nvGrpSpPr>
        <p:grpSpPr>
          <a:xfrm>
            <a:off x="10751309" y="5513369"/>
            <a:ext cx="1047324" cy="920843"/>
            <a:chOff x="294287" y="302272"/>
            <a:chExt cx="757273" cy="869303"/>
          </a:xfrm>
        </p:grpSpPr>
        <p:sp>
          <p:nvSpPr>
            <p:cNvPr id="86" name="任意多边形: 形状 85">
              <a:extLst>
                <a:ext uri="{FF2B5EF4-FFF2-40B4-BE49-F238E27FC236}">
                  <a16:creationId xmlns:a16="http://schemas.microsoft.com/office/drawing/2014/main" id="{16C3556F-2540-F0C2-C6DE-5B7D7E177222}"/>
                </a:ext>
              </a:extLst>
            </p:cNvPr>
            <p:cNvSpPr/>
            <p:nvPr/>
          </p:nvSpPr>
          <p:spPr>
            <a:xfrm>
              <a:off x="294287" y="474663"/>
              <a:ext cx="539151" cy="696912"/>
            </a:xfrm>
            <a:custGeom>
              <a:avLst/>
              <a:gdLst>
                <a:gd name="connsiteX0" fmla="*/ 671964 w 1343928"/>
                <a:gd name="connsiteY0" fmla="*/ 0 h 1346200"/>
                <a:gd name="connsiteX1" fmla="*/ 673682 w 1343928"/>
                <a:gd name="connsiteY1" fmla="*/ 1721 h 1346200"/>
                <a:gd name="connsiteX2" fmla="*/ 702509 w 1343928"/>
                <a:gd name="connsiteY2" fmla="*/ 52005 h 1346200"/>
                <a:gd name="connsiteX3" fmla="*/ 970413 w 1343928"/>
                <a:gd name="connsiteY3" fmla="*/ 374651 h 1346200"/>
                <a:gd name="connsiteX4" fmla="*/ 1293059 w 1343928"/>
                <a:gd name="connsiteY4" fmla="*/ 642555 h 1346200"/>
                <a:gd name="connsiteX5" fmla="*/ 1340700 w 1343928"/>
                <a:gd name="connsiteY5" fmla="*/ 669867 h 1346200"/>
                <a:gd name="connsiteX6" fmla="*/ 1343928 w 1343928"/>
                <a:gd name="connsiteY6" fmla="*/ 673100 h 1346200"/>
                <a:gd name="connsiteX7" fmla="*/ 1340169 w 1343928"/>
                <a:gd name="connsiteY7" fmla="*/ 676866 h 1346200"/>
                <a:gd name="connsiteX8" fmla="*/ 1293204 w 1343928"/>
                <a:gd name="connsiteY8" fmla="*/ 703789 h 1346200"/>
                <a:gd name="connsiteX9" fmla="*/ 970558 w 1343928"/>
                <a:gd name="connsiteY9" fmla="*/ 971693 h 1346200"/>
                <a:gd name="connsiteX10" fmla="*/ 702654 w 1343928"/>
                <a:gd name="connsiteY10" fmla="*/ 1294339 h 1346200"/>
                <a:gd name="connsiteX11" fmla="*/ 674218 w 1343928"/>
                <a:gd name="connsiteY11" fmla="*/ 1343942 h 1346200"/>
                <a:gd name="connsiteX12" fmla="*/ 671964 w 1343928"/>
                <a:gd name="connsiteY12" fmla="*/ 1346200 h 1346200"/>
                <a:gd name="connsiteX13" fmla="*/ 670247 w 1343928"/>
                <a:gd name="connsiteY13" fmla="*/ 1344480 h 1346200"/>
                <a:gd name="connsiteX14" fmla="*/ 641420 w 1343928"/>
                <a:gd name="connsiteY14" fmla="*/ 1294195 h 1346200"/>
                <a:gd name="connsiteX15" fmla="*/ 373516 w 1343928"/>
                <a:gd name="connsiteY15" fmla="*/ 971549 h 1346200"/>
                <a:gd name="connsiteX16" fmla="*/ 50870 w 1343928"/>
                <a:gd name="connsiteY16" fmla="*/ 703645 h 1346200"/>
                <a:gd name="connsiteX17" fmla="*/ 3228 w 1343928"/>
                <a:gd name="connsiteY17" fmla="*/ 676334 h 1346200"/>
                <a:gd name="connsiteX18" fmla="*/ 0 w 1343928"/>
                <a:gd name="connsiteY18" fmla="*/ 673100 h 1346200"/>
                <a:gd name="connsiteX19" fmla="*/ 3760 w 1343928"/>
                <a:gd name="connsiteY19" fmla="*/ 669334 h 1346200"/>
                <a:gd name="connsiteX20" fmla="*/ 50724 w 1343928"/>
                <a:gd name="connsiteY20" fmla="*/ 642410 h 1346200"/>
                <a:gd name="connsiteX21" fmla="*/ 373371 w 1343928"/>
                <a:gd name="connsiteY21" fmla="*/ 374507 h 1346200"/>
                <a:gd name="connsiteX22" fmla="*/ 641274 w 1343928"/>
                <a:gd name="connsiteY22" fmla="*/ 51860 h 1346200"/>
                <a:gd name="connsiteX23" fmla="*/ 669710 w 1343928"/>
                <a:gd name="connsiteY23" fmla="*/ 2258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3928" h="1346200">
                  <a:moveTo>
                    <a:pt x="671964" y="0"/>
                  </a:moveTo>
                  <a:lnTo>
                    <a:pt x="673682" y="1721"/>
                  </a:lnTo>
                  <a:lnTo>
                    <a:pt x="702509" y="52005"/>
                  </a:lnTo>
                  <a:cubicBezTo>
                    <a:pt x="761165" y="144484"/>
                    <a:pt x="855100" y="259339"/>
                    <a:pt x="970413" y="374651"/>
                  </a:cubicBezTo>
                  <a:cubicBezTo>
                    <a:pt x="1085725" y="489964"/>
                    <a:pt x="1200580" y="583899"/>
                    <a:pt x="1293059" y="642555"/>
                  </a:cubicBezTo>
                  <a:lnTo>
                    <a:pt x="1340700" y="669867"/>
                  </a:lnTo>
                  <a:lnTo>
                    <a:pt x="1343928" y="673100"/>
                  </a:lnTo>
                  <a:lnTo>
                    <a:pt x="1340169" y="676866"/>
                  </a:lnTo>
                  <a:lnTo>
                    <a:pt x="1293204" y="703789"/>
                  </a:lnTo>
                  <a:cubicBezTo>
                    <a:pt x="1200726" y="762445"/>
                    <a:pt x="1085870" y="856381"/>
                    <a:pt x="970558" y="971693"/>
                  </a:cubicBezTo>
                  <a:cubicBezTo>
                    <a:pt x="855246" y="1087005"/>
                    <a:pt x="761310" y="1201860"/>
                    <a:pt x="702654" y="1294339"/>
                  </a:cubicBezTo>
                  <a:lnTo>
                    <a:pt x="674218" y="1343942"/>
                  </a:lnTo>
                  <a:lnTo>
                    <a:pt x="671964" y="1346200"/>
                  </a:lnTo>
                  <a:lnTo>
                    <a:pt x="670247" y="1344480"/>
                  </a:lnTo>
                  <a:lnTo>
                    <a:pt x="641420" y="1294195"/>
                  </a:lnTo>
                  <a:cubicBezTo>
                    <a:pt x="582764" y="1201717"/>
                    <a:pt x="488828" y="1086861"/>
                    <a:pt x="373516" y="971549"/>
                  </a:cubicBezTo>
                  <a:cubicBezTo>
                    <a:pt x="258204" y="856237"/>
                    <a:pt x="143349" y="762302"/>
                    <a:pt x="50870" y="703645"/>
                  </a:cubicBezTo>
                  <a:lnTo>
                    <a:pt x="3228" y="676334"/>
                  </a:lnTo>
                  <a:lnTo>
                    <a:pt x="0" y="673100"/>
                  </a:lnTo>
                  <a:lnTo>
                    <a:pt x="3760" y="669334"/>
                  </a:lnTo>
                  <a:lnTo>
                    <a:pt x="50724" y="642410"/>
                  </a:lnTo>
                  <a:cubicBezTo>
                    <a:pt x="143203" y="583754"/>
                    <a:pt x="258058" y="489819"/>
                    <a:pt x="373371" y="374507"/>
                  </a:cubicBezTo>
                  <a:cubicBezTo>
                    <a:pt x="488683" y="259194"/>
                    <a:pt x="582618" y="144339"/>
                    <a:pt x="641274" y="51860"/>
                  </a:cubicBezTo>
                  <a:lnTo>
                    <a:pt x="669710" y="2258"/>
                  </a:lnTo>
                  <a:close/>
                </a:path>
              </a:pathLst>
            </a:custGeom>
            <a:solidFill>
              <a:schemeClr val="accent1">
                <a:alpha val="22000"/>
              </a:schemeClr>
            </a:solidFill>
            <a:ln>
              <a:solidFill>
                <a:srgbClr val="F7EBC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62"/>
            </a:p>
          </p:txBody>
        </p:sp>
        <p:sp>
          <p:nvSpPr>
            <p:cNvPr id="87" name="任意多边形: 形状 86">
              <a:extLst>
                <a:ext uri="{FF2B5EF4-FFF2-40B4-BE49-F238E27FC236}">
                  <a16:creationId xmlns:a16="http://schemas.microsoft.com/office/drawing/2014/main" id="{40C8FF7D-CFFF-079B-0392-05F61FEBFDCB}"/>
                </a:ext>
              </a:extLst>
            </p:cNvPr>
            <p:cNvSpPr/>
            <p:nvPr/>
          </p:nvSpPr>
          <p:spPr>
            <a:xfrm>
              <a:off x="784826" y="302272"/>
              <a:ext cx="266734" cy="344782"/>
            </a:xfrm>
            <a:custGeom>
              <a:avLst/>
              <a:gdLst>
                <a:gd name="connsiteX0" fmla="*/ 671964 w 1343928"/>
                <a:gd name="connsiteY0" fmla="*/ 0 h 1346200"/>
                <a:gd name="connsiteX1" fmla="*/ 673682 w 1343928"/>
                <a:gd name="connsiteY1" fmla="*/ 1721 h 1346200"/>
                <a:gd name="connsiteX2" fmla="*/ 702509 w 1343928"/>
                <a:gd name="connsiteY2" fmla="*/ 52005 h 1346200"/>
                <a:gd name="connsiteX3" fmla="*/ 970413 w 1343928"/>
                <a:gd name="connsiteY3" fmla="*/ 374651 h 1346200"/>
                <a:gd name="connsiteX4" fmla="*/ 1293059 w 1343928"/>
                <a:gd name="connsiteY4" fmla="*/ 642555 h 1346200"/>
                <a:gd name="connsiteX5" fmla="*/ 1340700 w 1343928"/>
                <a:gd name="connsiteY5" fmla="*/ 669867 h 1346200"/>
                <a:gd name="connsiteX6" fmla="*/ 1343928 w 1343928"/>
                <a:gd name="connsiteY6" fmla="*/ 673100 h 1346200"/>
                <a:gd name="connsiteX7" fmla="*/ 1340169 w 1343928"/>
                <a:gd name="connsiteY7" fmla="*/ 676866 h 1346200"/>
                <a:gd name="connsiteX8" fmla="*/ 1293204 w 1343928"/>
                <a:gd name="connsiteY8" fmla="*/ 703789 h 1346200"/>
                <a:gd name="connsiteX9" fmla="*/ 970558 w 1343928"/>
                <a:gd name="connsiteY9" fmla="*/ 971693 h 1346200"/>
                <a:gd name="connsiteX10" fmla="*/ 702654 w 1343928"/>
                <a:gd name="connsiteY10" fmla="*/ 1294339 h 1346200"/>
                <a:gd name="connsiteX11" fmla="*/ 674218 w 1343928"/>
                <a:gd name="connsiteY11" fmla="*/ 1343942 h 1346200"/>
                <a:gd name="connsiteX12" fmla="*/ 671964 w 1343928"/>
                <a:gd name="connsiteY12" fmla="*/ 1346200 h 1346200"/>
                <a:gd name="connsiteX13" fmla="*/ 670247 w 1343928"/>
                <a:gd name="connsiteY13" fmla="*/ 1344480 h 1346200"/>
                <a:gd name="connsiteX14" fmla="*/ 641420 w 1343928"/>
                <a:gd name="connsiteY14" fmla="*/ 1294195 h 1346200"/>
                <a:gd name="connsiteX15" fmla="*/ 373516 w 1343928"/>
                <a:gd name="connsiteY15" fmla="*/ 971549 h 1346200"/>
                <a:gd name="connsiteX16" fmla="*/ 50870 w 1343928"/>
                <a:gd name="connsiteY16" fmla="*/ 703645 h 1346200"/>
                <a:gd name="connsiteX17" fmla="*/ 3228 w 1343928"/>
                <a:gd name="connsiteY17" fmla="*/ 676334 h 1346200"/>
                <a:gd name="connsiteX18" fmla="*/ 0 w 1343928"/>
                <a:gd name="connsiteY18" fmla="*/ 673100 h 1346200"/>
                <a:gd name="connsiteX19" fmla="*/ 3760 w 1343928"/>
                <a:gd name="connsiteY19" fmla="*/ 669334 h 1346200"/>
                <a:gd name="connsiteX20" fmla="*/ 50724 w 1343928"/>
                <a:gd name="connsiteY20" fmla="*/ 642410 h 1346200"/>
                <a:gd name="connsiteX21" fmla="*/ 373371 w 1343928"/>
                <a:gd name="connsiteY21" fmla="*/ 374507 h 1346200"/>
                <a:gd name="connsiteX22" fmla="*/ 641274 w 1343928"/>
                <a:gd name="connsiteY22" fmla="*/ 51860 h 1346200"/>
                <a:gd name="connsiteX23" fmla="*/ 669710 w 1343928"/>
                <a:gd name="connsiteY23" fmla="*/ 2258 h 134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3928" h="1346200">
                  <a:moveTo>
                    <a:pt x="671964" y="0"/>
                  </a:moveTo>
                  <a:lnTo>
                    <a:pt x="673682" y="1721"/>
                  </a:lnTo>
                  <a:lnTo>
                    <a:pt x="702509" y="52005"/>
                  </a:lnTo>
                  <a:cubicBezTo>
                    <a:pt x="761165" y="144484"/>
                    <a:pt x="855100" y="259339"/>
                    <a:pt x="970413" y="374651"/>
                  </a:cubicBezTo>
                  <a:cubicBezTo>
                    <a:pt x="1085725" y="489964"/>
                    <a:pt x="1200580" y="583899"/>
                    <a:pt x="1293059" y="642555"/>
                  </a:cubicBezTo>
                  <a:lnTo>
                    <a:pt x="1340700" y="669867"/>
                  </a:lnTo>
                  <a:lnTo>
                    <a:pt x="1343928" y="673100"/>
                  </a:lnTo>
                  <a:lnTo>
                    <a:pt x="1340169" y="676866"/>
                  </a:lnTo>
                  <a:lnTo>
                    <a:pt x="1293204" y="703789"/>
                  </a:lnTo>
                  <a:cubicBezTo>
                    <a:pt x="1200726" y="762445"/>
                    <a:pt x="1085870" y="856381"/>
                    <a:pt x="970558" y="971693"/>
                  </a:cubicBezTo>
                  <a:cubicBezTo>
                    <a:pt x="855246" y="1087005"/>
                    <a:pt x="761310" y="1201860"/>
                    <a:pt x="702654" y="1294339"/>
                  </a:cubicBezTo>
                  <a:lnTo>
                    <a:pt x="674218" y="1343942"/>
                  </a:lnTo>
                  <a:lnTo>
                    <a:pt x="671964" y="1346200"/>
                  </a:lnTo>
                  <a:lnTo>
                    <a:pt x="670247" y="1344480"/>
                  </a:lnTo>
                  <a:lnTo>
                    <a:pt x="641420" y="1294195"/>
                  </a:lnTo>
                  <a:cubicBezTo>
                    <a:pt x="582764" y="1201717"/>
                    <a:pt x="488828" y="1086861"/>
                    <a:pt x="373516" y="971549"/>
                  </a:cubicBezTo>
                  <a:cubicBezTo>
                    <a:pt x="258204" y="856237"/>
                    <a:pt x="143349" y="762302"/>
                    <a:pt x="50870" y="703645"/>
                  </a:cubicBezTo>
                  <a:lnTo>
                    <a:pt x="3228" y="676334"/>
                  </a:lnTo>
                  <a:lnTo>
                    <a:pt x="0" y="673100"/>
                  </a:lnTo>
                  <a:lnTo>
                    <a:pt x="3760" y="669334"/>
                  </a:lnTo>
                  <a:lnTo>
                    <a:pt x="50724" y="642410"/>
                  </a:lnTo>
                  <a:cubicBezTo>
                    <a:pt x="143203" y="583754"/>
                    <a:pt x="258058" y="489819"/>
                    <a:pt x="373371" y="374507"/>
                  </a:cubicBezTo>
                  <a:cubicBezTo>
                    <a:pt x="488683" y="259194"/>
                    <a:pt x="582618" y="144339"/>
                    <a:pt x="641274" y="51860"/>
                  </a:cubicBezTo>
                  <a:lnTo>
                    <a:pt x="669710" y="2258"/>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62"/>
            </a:p>
          </p:txBody>
        </p:sp>
      </p:grpSp>
      <p:grpSp>
        <p:nvGrpSpPr>
          <p:cNvPr id="94" name="组合 93">
            <a:extLst>
              <a:ext uri="{FF2B5EF4-FFF2-40B4-BE49-F238E27FC236}">
                <a16:creationId xmlns:a16="http://schemas.microsoft.com/office/drawing/2014/main" id="{542DC299-5EFC-1EEF-FBAA-DD1E899B7B96}"/>
              </a:ext>
            </a:extLst>
          </p:cNvPr>
          <p:cNvGrpSpPr/>
          <p:nvPr/>
        </p:nvGrpSpPr>
        <p:grpSpPr>
          <a:xfrm>
            <a:off x="6449403" y="3725884"/>
            <a:ext cx="3713171" cy="397680"/>
            <a:chOff x="6449403" y="3725884"/>
            <a:chExt cx="3713171" cy="397680"/>
          </a:xfrm>
        </p:grpSpPr>
        <p:sp>
          <p:nvSpPr>
            <p:cNvPr id="92" name="梯形 91">
              <a:extLst>
                <a:ext uri="{FF2B5EF4-FFF2-40B4-BE49-F238E27FC236}">
                  <a16:creationId xmlns:a16="http://schemas.microsoft.com/office/drawing/2014/main" id="{0BC37925-E2D3-5B1F-96C9-3B44460BEA17}"/>
                </a:ext>
              </a:extLst>
            </p:cNvPr>
            <p:cNvSpPr/>
            <p:nvPr/>
          </p:nvSpPr>
          <p:spPr>
            <a:xfrm>
              <a:off x="6449403" y="3725884"/>
              <a:ext cx="3713171" cy="311978"/>
            </a:xfrm>
            <a:prstGeom prst="trapezoid">
              <a:avLst>
                <a:gd name="adj" fmla="val 76703"/>
              </a:avLst>
            </a:prstGeom>
            <a:gradFill>
              <a:gsLst>
                <a:gs pos="0">
                  <a:schemeClr val="accent1">
                    <a:alpha val="0"/>
                  </a:schemeClr>
                </a:gs>
                <a:gs pos="100000">
                  <a:schemeClr val="accent1">
                    <a:alpha val="25000"/>
                  </a:schemeClr>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OPPOSans B" panose="00020600040101010101" pitchFamily="18" charset="-122"/>
                <a:ea typeface="OPPOSans B" panose="00020600040101010101" pitchFamily="18" charset="-122"/>
              </a:endParaRPr>
            </a:p>
          </p:txBody>
        </p:sp>
        <p:sp>
          <p:nvSpPr>
            <p:cNvPr id="93" name="梯形 92">
              <a:extLst>
                <a:ext uri="{FF2B5EF4-FFF2-40B4-BE49-F238E27FC236}">
                  <a16:creationId xmlns:a16="http://schemas.microsoft.com/office/drawing/2014/main" id="{CF359A89-4CF4-8DFD-C3DD-158573D54EF6}"/>
                </a:ext>
              </a:extLst>
            </p:cNvPr>
            <p:cNvSpPr/>
            <p:nvPr/>
          </p:nvSpPr>
          <p:spPr>
            <a:xfrm>
              <a:off x="6744125" y="3811586"/>
              <a:ext cx="3123736" cy="311978"/>
            </a:xfrm>
            <a:prstGeom prst="trapezoid">
              <a:avLst>
                <a:gd name="adj" fmla="val 63176"/>
              </a:avLst>
            </a:prstGeom>
            <a:gradFill>
              <a:gsLst>
                <a:gs pos="0">
                  <a:schemeClr val="accent1">
                    <a:alpha val="0"/>
                  </a:schemeClr>
                </a:gs>
                <a:gs pos="100000">
                  <a:schemeClr val="accent1">
                    <a:alpha val="25000"/>
                  </a:schemeClr>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B" panose="00020600040101010101" pitchFamily="18" charset="-122"/>
              </a:endParaRPr>
            </a:p>
          </p:txBody>
        </p:sp>
      </p:grpSp>
      <p:sp>
        <p:nvSpPr>
          <p:cNvPr id="2" name="椭圆 1">
            <a:extLst>
              <a:ext uri="{FF2B5EF4-FFF2-40B4-BE49-F238E27FC236}">
                <a16:creationId xmlns:a16="http://schemas.microsoft.com/office/drawing/2014/main" id="{4CB36FFE-ABC3-7B2F-D665-1E305DC9115B}"/>
              </a:ext>
            </a:extLst>
          </p:cNvPr>
          <p:cNvSpPr/>
          <p:nvPr/>
        </p:nvSpPr>
        <p:spPr>
          <a:xfrm>
            <a:off x="9475550" y="-592479"/>
            <a:ext cx="3266149" cy="3143772"/>
          </a:xfrm>
          <a:prstGeom prst="ellipse">
            <a:avLst/>
          </a:prstGeom>
          <a:gradFill>
            <a:gsLst>
              <a:gs pos="7000">
                <a:schemeClr val="accent1">
                  <a:alpha val="0"/>
                </a:schemeClr>
              </a:gs>
              <a:gs pos="36000">
                <a:schemeClr val="accent1">
                  <a:alpha val="20000"/>
                </a:schemeClr>
              </a:gs>
              <a:gs pos="89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53665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61C005-2FE7-D9F5-6702-E2B14D552E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68988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BB811B6-A241-2D5B-6322-C2457F226D1E}"/>
              </a:ext>
            </a:extLst>
          </p:cNvPr>
          <p:cNvSpPr/>
          <p:nvPr/>
        </p:nvSpPr>
        <p:spPr>
          <a:xfrm>
            <a:off x="497006" y="3071252"/>
            <a:ext cx="3984039"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祖样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ECA1B2F-5326-7DFB-9E92-57669B678CA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188" y="2571750"/>
            <a:ext cx="1572527" cy="360120"/>
          </a:xfrm>
          <a:prstGeom prst="rect">
            <a:avLst/>
          </a:prstGeom>
        </p:spPr>
      </p:pic>
    </p:spTree>
    <p:extLst>
      <p:ext uri="{BB962C8B-B14F-4D97-AF65-F5344CB8AC3E}">
        <p14:creationId xmlns:p14="http://schemas.microsoft.com/office/powerpoint/2010/main" val="2024665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a:extLst>
              <a:ext uri="{FF2B5EF4-FFF2-40B4-BE49-F238E27FC236}">
                <a16:creationId xmlns:a16="http://schemas.microsoft.com/office/drawing/2014/main" id="{5FC8B818-B837-0DF9-86E3-6F9E348EED91}"/>
              </a:ext>
            </a:extLst>
          </p:cNvPr>
          <p:cNvSpPr>
            <a:spLocks noChangeAspect="1"/>
          </p:cNvSpPr>
          <p:nvPr/>
        </p:nvSpPr>
        <p:spPr>
          <a:xfrm>
            <a:off x="-475469" y="314377"/>
            <a:ext cx="6959481" cy="6259041"/>
          </a:xfrm>
          <a:prstGeom prst="roundRect">
            <a:avLst>
              <a:gd name="adj" fmla="val 1545"/>
            </a:avLst>
          </a:prstGeom>
          <a:solidFill>
            <a:schemeClr val="accent1">
              <a:alpha val="10000"/>
            </a:schemeClr>
          </a:solidFill>
          <a:ln>
            <a:solidFill>
              <a:schemeClr val="accent1">
                <a:shade val="5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文本占位符 8">
            <a:extLst>
              <a:ext uri="{FF2B5EF4-FFF2-40B4-BE49-F238E27FC236}">
                <a16:creationId xmlns:a16="http://schemas.microsoft.com/office/drawing/2014/main" id="{7586C1FA-84CA-1459-9AF8-3CD9FAACD6AC}"/>
              </a:ext>
            </a:extLst>
          </p:cNvPr>
          <p:cNvSpPr>
            <a:spLocks noGrp="1"/>
          </p:cNvSpPr>
          <p:nvPr>
            <p:ph type="body" sz="quarter" idx="14"/>
          </p:nvPr>
        </p:nvSpPr>
        <p:spPr>
          <a:xfrm>
            <a:off x="658813" y="540763"/>
            <a:ext cx="1296416" cy="584775"/>
          </a:xfrm>
        </p:spPr>
        <p:txBody>
          <a:bodyPr/>
          <a:lstStyle/>
          <a:p>
            <a:pPr algn="just"/>
            <a:r>
              <a:rPr lang="zh-CN" altLang="en-US" sz="3200" dirty="0">
                <a:solidFill>
                  <a:schemeClr val="accent1"/>
                </a:solidFill>
                <a:latin typeface="+mj-ea"/>
                <a:ea typeface="+mj-ea"/>
              </a:rPr>
              <a:t>目 录</a:t>
            </a:r>
          </a:p>
        </p:txBody>
      </p:sp>
      <p:cxnSp>
        <p:nvCxnSpPr>
          <p:cNvPr id="11" name="直接连接符 10">
            <a:extLst>
              <a:ext uri="{FF2B5EF4-FFF2-40B4-BE49-F238E27FC236}">
                <a16:creationId xmlns:a16="http://schemas.microsoft.com/office/drawing/2014/main" id="{3F6F6335-7F6E-2C85-40DA-3305C64ABA65}"/>
              </a:ext>
            </a:extLst>
          </p:cNvPr>
          <p:cNvCxnSpPr/>
          <p:nvPr/>
        </p:nvCxnSpPr>
        <p:spPr>
          <a:xfrm>
            <a:off x="795973" y="1244410"/>
            <a:ext cx="288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9E5CCAF-410A-2A95-C2BE-9541DBF4EFB3}"/>
              </a:ext>
            </a:extLst>
          </p:cNvPr>
          <p:cNvSpPr txBox="1"/>
          <p:nvPr/>
        </p:nvSpPr>
        <p:spPr>
          <a:xfrm flipV="1">
            <a:off x="517490" y="1560640"/>
            <a:ext cx="1200329" cy="4832477"/>
          </a:xfrm>
          <a:prstGeom prst="rect">
            <a:avLst/>
          </a:prstGeom>
          <a:noFill/>
        </p:spPr>
        <p:txBody>
          <a:bodyPr vert="eaVert" wrap="none" rtlCol="0">
            <a:spAutoFit/>
          </a:bodyPr>
          <a:lstStyle/>
          <a:p>
            <a:r>
              <a:rPr lang="en-US" altLang="zh-CN" sz="6600" b="1" dirty="0">
                <a:solidFill>
                  <a:schemeClr val="accent1">
                    <a:alpha val="10000"/>
                  </a:schemeClr>
                </a:solidFill>
                <a:latin typeface="+mj-ea"/>
                <a:ea typeface="+mj-ea"/>
              </a:rPr>
              <a:t>CONTENTS</a:t>
            </a:r>
            <a:endParaRPr lang="zh-CN" altLang="en-US" sz="6600" b="1" dirty="0">
              <a:solidFill>
                <a:schemeClr val="accent1">
                  <a:alpha val="10000"/>
                </a:schemeClr>
              </a:solidFill>
              <a:latin typeface="+mj-ea"/>
              <a:ea typeface="+mj-ea"/>
            </a:endParaRPr>
          </a:p>
        </p:txBody>
      </p:sp>
      <p:grpSp>
        <p:nvGrpSpPr>
          <p:cNvPr id="78" name="组合 77">
            <a:extLst>
              <a:ext uri="{FF2B5EF4-FFF2-40B4-BE49-F238E27FC236}">
                <a16:creationId xmlns:a16="http://schemas.microsoft.com/office/drawing/2014/main" id="{14E3F864-1D34-CED1-A8CA-52F58B118D0F}"/>
              </a:ext>
            </a:extLst>
          </p:cNvPr>
          <p:cNvGrpSpPr/>
          <p:nvPr/>
        </p:nvGrpSpPr>
        <p:grpSpPr>
          <a:xfrm>
            <a:off x="6810261" y="769112"/>
            <a:ext cx="4986753" cy="5789409"/>
            <a:chOff x="6859687" y="723392"/>
            <a:chExt cx="4986753" cy="5789409"/>
          </a:xfrm>
        </p:grpSpPr>
        <p:sp>
          <p:nvSpPr>
            <p:cNvPr id="16" name="任意多边形: 形状 15">
              <a:extLst>
                <a:ext uri="{FF2B5EF4-FFF2-40B4-BE49-F238E27FC236}">
                  <a16:creationId xmlns:a16="http://schemas.microsoft.com/office/drawing/2014/main" id="{34DCA087-4C48-67F7-4B5A-B04B04C1E053}"/>
                </a:ext>
              </a:extLst>
            </p:cNvPr>
            <p:cNvSpPr/>
            <p:nvPr/>
          </p:nvSpPr>
          <p:spPr>
            <a:xfrm>
              <a:off x="7223646" y="1414064"/>
              <a:ext cx="4242321" cy="4242328"/>
            </a:xfrm>
            <a:custGeom>
              <a:avLst/>
              <a:gdLst>
                <a:gd name="connsiteX0" fmla="*/ 2120999 w 4242321"/>
                <a:gd name="connsiteY0" fmla="*/ 4242227 h 4242328"/>
                <a:gd name="connsiteX1" fmla="*/ -156 w 4242321"/>
                <a:gd name="connsiteY1" fmla="*/ 2121060 h 4242328"/>
                <a:gd name="connsiteX2" fmla="*/ 2121011 w 4242321"/>
                <a:gd name="connsiteY2" fmla="*/ -95 h 4242328"/>
                <a:gd name="connsiteX3" fmla="*/ 4242165 w 4242321"/>
                <a:gd name="connsiteY3" fmla="*/ 2121072 h 4242328"/>
                <a:gd name="connsiteX4" fmla="*/ 3620892 w 4242321"/>
                <a:gd name="connsiteY4" fmla="*/ 3620953 h 4242328"/>
                <a:gd name="connsiteX5" fmla="*/ 2120999 w 4242321"/>
                <a:gd name="connsiteY5" fmla="*/ 4242227 h 4242328"/>
                <a:gd name="connsiteX6" fmla="*/ 2120999 w 4242321"/>
                <a:gd name="connsiteY6" fmla="*/ 16206 h 4242328"/>
                <a:gd name="connsiteX7" fmla="*/ 16145 w 4242321"/>
                <a:gd name="connsiteY7" fmla="*/ 2121064 h 4242328"/>
                <a:gd name="connsiteX8" fmla="*/ 2120999 w 4242321"/>
                <a:gd name="connsiteY8" fmla="*/ 4225915 h 4242328"/>
                <a:gd name="connsiteX9" fmla="*/ 4225853 w 4242321"/>
                <a:gd name="connsiteY9" fmla="*/ 2121064 h 4242328"/>
                <a:gd name="connsiteX10" fmla="*/ 2120999 w 4242321"/>
                <a:gd name="connsiteY10" fmla="*/ 16206 h 424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2321" h="4242328">
                  <a:moveTo>
                    <a:pt x="2120999" y="4242227"/>
                  </a:moveTo>
                  <a:cubicBezTo>
                    <a:pt x="949514" y="4242223"/>
                    <a:pt x="-159" y="3292545"/>
                    <a:pt x="-156" y="2121060"/>
                  </a:cubicBezTo>
                  <a:cubicBezTo>
                    <a:pt x="-153" y="949576"/>
                    <a:pt x="949526" y="-98"/>
                    <a:pt x="2121011" y="-95"/>
                  </a:cubicBezTo>
                  <a:cubicBezTo>
                    <a:pt x="3292495" y="-91"/>
                    <a:pt x="4242169" y="949587"/>
                    <a:pt x="4242165" y="2121072"/>
                  </a:cubicBezTo>
                  <a:cubicBezTo>
                    <a:pt x="4242164" y="2683637"/>
                    <a:pt x="4018685" y="3223160"/>
                    <a:pt x="3620892" y="3620953"/>
                  </a:cubicBezTo>
                  <a:cubicBezTo>
                    <a:pt x="3223965" y="4020049"/>
                    <a:pt x="2683872" y="4243762"/>
                    <a:pt x="2120999" y="4242227"/>
                  </a:cubicBezTo>
                  <a:close/>
                  <a:moveTo>
                    <a:pt x="2120999" y="16206"/>
                  </a:moveTo>
                  <a:cubicBezTo>
                    <a:pt x="960381" y="16206"/>
                    <a:pt x="16145" y="960442"/>
                    <a:pt x="16145" y="2121064"/>
                  </a:cubicBezTo>
                  <a:cubicBezTo>
                    <a:pt x="16145" y="3281686"/>
                    <a:pt x="960381" y="4225915"/>
                    <a:pt x="2120999" y="4225915"/>
                  </a:cubicBezTo>
                  <a:cubicBezTo>
                    <a:pt x="3281616" y="4225915"/>
                    <a:pt x="4225853" y="3281686"/>
                    <a:pt x="4225853" y="2121064"/>
                  </a:cubicBezTo>
                  <a:cubicBezTo>
                    <a:pt x="4225853" y="960442"/>
                    <a:pt x="3281616" y="16206"/>
                    <a:pt x="2120999" y="16206"/>
                  </a:cubicBezTo>
                  <a:close/>
                </a:path>
              </a:pathLst>
            </a:custGeom>
            <a:solidFill>
              <a:srgbClr val="CCCCCC"/>
            </a:solidFill>
            <a:ln w="8152"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0609B90B-763F-B309-9C88-FFD5DECC236E}"/>
                </a:ext>
              </a:extLst>
            </p:cNvPr>
            <p:cNvSpPr/>
            <p:nvPr/>
          </p:nvSpPr>
          <p:spPr>
            <a:xfrm rot="5400000">
              <a:off x="8268693" y="4110768"/>
              <a:ext cx="2136953" cy="1590480"/>
            </a:xfrm>
            <a:custGeom>
              <a:avLst/>
              <a:gdLst>
                <a:gd name="connsiteX0" fmla="*/ -156 w 2136953"/>
                <a:gd name="connsiteY0" fmla="*/ -95 h 1590480"/>
                <a:gd name="connsiteX1" fmla="*/ 2136798 w 2136953"/>
                <a:gd name="connsiteY1" fmla="*/ -95 h 1590480"/>
                <a:gd name="connsiteX2" fmla="*/ 2136798 w 2136953"/>
                <a:gd name="connsiteY2" fmla="*/ 1590386 h 1590480"/>
                <a:gd name="connsiteX3" fmla="*/ -156 w 2136953"/>
                <a:gd name="connsiteY3" fmla="*/ 1590386 h 1590480"/>
              </a:gdLst>
              <a:ahLst/>
              <a:cxnLst>
                <a:cxn ang="0">
                  <a:pos x="connsiteX0" y="connsiteY0"/>
                </a:cxn>
                <a:cxn ang="0">
                  <a:pos x="connsiteX1" y="connsiteY1"/>
                </a:cxn>
                <a:cxn ang="0">
                  <a:pos x="connsiteX2" y="connsiteY2"/>
                </a:cxn>
                <a:cxn ang="0">
                  <a:pos x="connsiteX3" y="connsiteY3"/>
                </a:cxn>
              </a:cxnLst>
              <a:rect l="l" t="t" r="r" b="b"/>
              <a:pathLst>
                <a:path w="2136953" h="1590480">
                  <a:moveTo>
                    <a:pt x="-156" y="-95"/>
                  </a:moveTo>
                  <a:lnTo>
                    <a:pt x="2136798" y="-95"/>
                  </a:lnTo>
                  <a:lnTo>
                    <a:pt x="2136798" y="1590386"/>
                  </a:lnTo>
                  <a:lnTo>
                    <a:pt x="-156" y="1590386"/>
                  </a:lnTo>
                  <a:close/>
                </a:path>
              </a:pathLst>
            </a:custGeom>
            <a:solidFill>
              <a:srgbClr val="2F2E41"/>
            </a:solidFill>
            <a:ln w="8152"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9C1DF96-51CC-91B7-AEFC-F2567F895E4D}"/>
                </a:ext>
              </a:extLst>
            </p:cNvPr>
            <p:cNvSpPr/>
            <p:nvPr/>
          </p:nvSpPr>
          <p:spPr>
            <a:xfrm>
              <a:off x="8268693" y="3772281"/>
              <a:ext cx="2136953" cy="848256"/>
            </a:xfrm>
            <a:custGeom>
              <a:avLst/>
              <a:gdLst>
                <a:gd name="connsiteX0" fmla="*/ 0 w 2136953"/>
                <a:gd name="connsiteY0" fmla="*/ 0 h 848256"/>
                <a:gd name="connsiteX1" fmla="*/ 2136954 w 2136953"/>
                <a:gd name="connsiteY1" fmla="*/ 0 h 848256"/>
                <a:gd name="connsiteX2" fmla="*/ 2136954 w 2136953"/>
                <a:gd name="connsiteY2" fmla="*/ 848256 h 848256"/>
                <a:gd name="connsiteX3" fmla="*/ 0 w 2136953"/>
                <a:gd name="connsiteY3" fmla="*/ 848256 h 848256"/>
              </a:gdLst>
              <a:ahLst/>
              <a:cxnLst>
                <a:cxn ang="0">
                  <a:pos x="connsiteX0" y="connsiteY0"/>
                </a:cxn>
                <a:cxn ang="0">
                  <a:pos x="connsiteX1" y="connsiteY1"/>
                </a:cxn>
                <a:cxn ang="0">
                  <a:pos x="connsiteX2" y="connsiteY2"/>
                </a:cxn>
                <a:cxn ang="0">
                  <a:pos x="connsiteX3" y="connsiteY3"/>
                </a:cxn>
              </a:cxnLst>
              <a:rect l="l" t="t" r="r" b="b"/>
              <a:pathLst>
                <a:path w="2136953" h="848256">
                  <a:moveTo>
                    <a:pt x="0" y="0"/>
                  </a:moveTo>
                  <a:lnTo>
                    <a:pt x="2136954" y="0"/>
                  </a:lnTo>
                  <a:lnTo>
                    <a:pt x="2136954" y="848256"/>
                  </a:lnTo>
                  <a:lnTo>
                    <a:pt x="0" y="848256"/>
                  </a:lnTo>
                  <a:close/>
                </a:path>
              </a:pathLst>
            </a:custGeom>
            <a:solidFill>
              <a:srgbClr val="3F3D56"/>
            </a:solidFill>
            <a:ln w="8152"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A9455DB6-19EA-4B40-9331-18C40C53E114}"/>
                </a:ext>
              </a:extLst>
            </p:cNvPr>
            <p:cNvSpPr/>
            <p:nvPr/>
          </p:nvSpPr>
          <p:spPr>
            <a:xfrm>
              <a:off x="8268693" y="4718413"/>
              <a:ext cx="2136953" cy="848256"/>
            </a:xfrm>
            <a:custGeom>
              <a:avLst/>
              <a:gdLst>
                <a:gd name="connsiteX0" fmla="*/ 0 w 2136953"/>
                <a:gd name="connsiteY0" fmla="*/ 0 h 848256"/>
                <a:gd name="connsiteX1" fmla="*/ 2136954 w 2136953"/>
                <a:gd name="connsiteY1" fmla="*/ 0 h 848256"/>
                <a:gd name="connsiteX2" fmla="*/ 2136954 w 2136953"/>
                <a:gd name="connsiteY2" fmla="*/ 848256 h 848256"/>
                <a:gd name="connsiteX3" fmla="*/ 0 w 2136953"/>
                <a:gd name="connsiteY3" fmla="*/ 848256 h 848256"/>
              </a:gdLst>
              <a:ahLst/>
              <a:cxnLst>
                <a:cxn ang="0">
                  <a:pos x="connsiteX0" y="connsiteY0"/>
                </a:cxn>
                <a:cxn ang="0">
                  <a:pos x="connsiteX1" y="connsiteY1"/>
                </a:cxn>
                <a:cxn ang="0">
                  <a:pos x="connsiteX2" y="connsiteY2"/>
                </a:cxn>
                <a:cxn ang="0">
                  <a:pos x="connsiteX3" y="connsiteY3"/>
                </a:cxn>
              </a:cxnLst>
              <a:rect l="l" t="t" r="r" b="b"/>
              <a:pathLst>
                <a:path w="2136953" h="848256">
                  <a:moveTo>
                    <a:pt x="0" y="0"/>
                  </a:moveTo>
                  <a:lnTo>
                    <a:pt x="2136954" y="0"/>
                  </a:lnTo>
                  <a:lnTo>
                    <a:pt x="2136954" y="848256"/>
                  </a:lnTo>
                  <a:lnTo>
                    <a:pt x="0" y="848256"/>
                  </a:lnTo>
                  <a:close/>
                </a:path>
              </a:pathLst>
            </a:custGeom>
            <a:solidFill>
              <a:srgbClr val="3F3D56"/>
            </a:solidFill>
            <a:ln w="8152"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2B7D280C-2D20-6B3F-2095-85857D8F810D}"/>
                </a:ext>
              </a:extLst>
            </p:cNvPr>
            <p:cNvSpPr/>
            <p:nvPr/>
          </p:nvSpPr>
          <p:spPr>
            <a:xfrm>
              <a:off x="8268693" y="5664545"/>
              <a:ext cx="2136953" cy="848256"/>
            </a:xfrm>
            <a:custGeom>
              <a:avLst/>
              <a:gdLst>
                <a:gd name="connsiteX0" fmla="*/ 0 w 2136953"/>
                <a:gd name="connsiteY0" fmla="*/ 0 h 848256"/>
                <a:gd name="connsiteX1" fmla="*/ 2136954 w 2136953"/>
                <a:gd name="connsiteY1" fmla="*/ 0 h 848256"/>
                <a:gd name="connsiteX2" fmla="*/ 2136954 w 2136953"/>
                <a:gd name="connsiteY2" fmla="*/ 848256 h 848256"/>
                <a:gd name="connsiteX3" fmla="*/ 0 w 2136953"/>
                <a:gd name="connsiteY3" fmla="*/ 848256 h 848256"/>
              </a:gdLst>
              <a:ahLst/>
              <a:cxnLst>
                <a:cxn ang="0">
                  <a:pos x="connsiteX0" y="connsiteY0"/>
                </a:cxn>
                <a:cxn ang="0">
                  <a:pos x="connsiteX1" y="connsiteY1"/>
                </a:cxn>
                <a:cxn ang="0">
                  <a:pos x="connsiteX2" y="connsiteY2"/>
                </a:cxn>
                <a:cxn ang="0">
                  <a:pos x="connsiteX3" y="connsiteY3"/>
                </a:cxn>
              </a:cxnLst>
              <a:rect l="l" t="t" r="r" b="b"/>
              <a:pathLst>
                <a:path w="2136953" h="848256">
                  <a:moveTo>
                    <a:pt x="0" y="0"/>
                  </a:moveTo>
                  <a:lnTo>
                    <a:pt x="2136954" y="0"/>
                  </a:lnTo>
                  <a:lnTo>
                    <a:pt x="2136954" y="848256"/>
                  </a:lnTo>
                  <a:lnTo>
                    <a:pt x="0" y="848256"/>
                  </a:lnTo>
                  <a:close/>
                </a:path>
              </a:pathLst>
            </a:custGeom>
            <a:solidFill>
              <a:srgbClr val="3F3D56"/>
            </a:solidFill>
            <a:ln w="8152"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A9A1C2F2-C832-7377-9F8D-05F944237E9A}"/>
                </a:ext>
              </a:extLst>
            </p:cNvPr>
            <p:cNvSpPr/>
            <p:nvPr/>
          </p:nvSpPr>
          <p:spPr>
            <a:xfrm>
              <a:off x="8268693" y="4131944"/>
              <a:ext cx="2136953" cy="130500"/>
            </a:xfrm>
            <a:custGeom>
              <a:avLst/>
              <a:gdLst>
                <a:gd name="connsiteX0" fmla="*/ 0 w 2136953"/>
                <a:gd name="connsiteY0" fmla="*/ 0 h 130500"/>
                <a:gd name="connsiteX1" fmla="*/ 2136954 w 2136953"/>
                <a:gd name="connsiteY1" fmla="*/ 0 h 130500"/>
                <a:gd name="connsiteX2" fmla="*/ 2136954 w 2136953"/>
                <a:gd name="connsiteY2" fmla="*/ 130501 h 130500"/>
                <a:gd name="connsiteX3" fmla="*/ 0 w 2136953"/>
                <a:gd name="connsiteY3" fmla="*/ 130501 h 130500"/>
              </a:gdLst>
              <a:ahLst/>
              <a:cxnLst>
                <a:cxn ang="0">
                  <a:pos x="connsiteX0" y="connsiteY0"/>
                </a:cxn>
                <a:cxn ang="0">
                  <a:pos x="connsiteX1" y="connsiteY1"/>
                </a:cxn>
                <a:cxn ang="0">
                  <a:pos x="connsiteX2" y="connsiteY2"/>
                </a:cxn>
                <a:cxn ang="0">
                  <a:pos x="connsiteX3" y="connsiteY3"/>
                </a:cxn>
              </a:cxnLst>
              <a:rect l="l" t="t" r="r" b="b"/>
              <a:pathLst>
                <a:path w="2136953" h="130500">
                  <a:moveTo>
                    <a:pt x="0" y="0"/>
                  </a:moveTo>
                  <a:lnTo>
                    <a:pt x="2136954" y="0"/>
                  </a:lnTo>
                  <a:lnTo>
                    <a:pt x="2136954" y="130501"/>
                  </a:lnTo>
                  <a:lnTo>
                    <a:pt x="0" y="130501"/>
                  </a:lnTo>
                  <a:close/>
                </a:path>
              </a:pathLst>
            </a:custGeom>
            <a:solidFill>
              <a:schemeClr val="accent1"/>
            </a:solidFill>
            <a:ln w="8152"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26B6CD73-0D8C-3959-7966-F0EE7A883DFC}"/>
                </a:ext>
              </a:extLst>
            </p:cNvPr>
            <p:cNvSpPr/>
            <p:nvPr/>
          </p:nvSpPr>
          <p:spPr>
            <a:xfrm>
              <a:off x="8268693" y="5078076"/>
              <a:ext cx="2136953" cy="130500"/>
            </a:xfrm>
            <a:custGeom>
              <a:avLst/>
              <a:gdLst>
                <a:gd name="connsiteX0" fmla="*/ 0 w 2136953"/>
                <a:gd name="connsiteY0" fmla="*/ 0 h 130500"/>
                <a:gd name="connsiteX1" fmla="*/ 2136954 w 2136953"/>
                <a:gd name="connsiteY1" fmla="*/ 0 h 130500"/>
                <a:gd name="connsiteX2" fmla="*/ 2136954 w 2136953"/>
                <a:gd name="connsiteY2" fmla="*/ 130501 h 130500"/>
                <a:gd name="connsiteX3" fmla="*/ 0 w 2136953"/>
                <a:gd name="connsiteY3" fmla="*/ 130501 h 130500"/>
              </a:gdLst>
              <a:ahLst/>
              <a:cxnLst>
                <a:cxn ang="0">
                  <a:pos x="connsiteX0" y="connsiteY0"/>
                </a:cxn>
                <a:cxn ang="0">
                  <a:pos x="connsiteX1" y="connsiteY1"/>
                </a:cxn>
                <a:cxn ang="0">
                  <a:pos x="connsiteX2" y="connsiteY2"/>
                </a:cxn>
                <a:cxn ang="0">
                  <a:pos x="connsiteX3" y="connsiteY3"/>
                </a:cxn>
              </a:cxnLst>
              <a:rect l="l" t="t" r="r" b="b"/>
              <a:pathLst>
                <a:path w="2136953" h="130500">
                  <a:moveTo>
                    <a:pt x="0" y="0"/>
                  </a:moveTo>
                  <a:lnTo>
                    <a:pt x="2136954" y="0"/>
                  </a:lnTo>
                  <a:lnTo>
                    <a:pt x="2136954" y="130501"/>
                  </a:lnTo>
                  <a:lnTo>
                    <a:pt x="0" y="130501"/>
                  </a:lnTo>
                  <a:close/>
                </a:path>
              </a:pathLst>
            </a:custGeom>
            <a:solidFill>
              <a:schemeClr val="accent1"/>
            </a:solidFill>
            <a:ln w="8152"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AE28B7BD-1AB9-1244-546D-686D75B71AEA}"/>
                </a:ext>
              </a:extLst>
            </p:cNvPr>
            <p:cNvSpPr/>
            <p:nvPr/>
          </p:nvSpPr>
          <p:spPr>
            <a:xfrm>
              <a:off x="8268693" y="6024208"/>
              <a:ext cx="2136953" cy="130500"/>
            </a:xfrm>
            <a:custGeom>
              <a:avLst/>
              <a:gdLst>
                <a:gd name="connsiteX0" fmla="*/ 0 w 2136953"/>
                <a:gd name="connsiteY0" fmla="*/ 0 h 130500"/>
                <a:gd name="connsiteX1" fmla="*/ 2136954 w 2136953"/>
                <a:gd name="connsiteY1" fmla="*/ 0 h 130500"/>
                <a:gd name="connsiteX2" fmla="*/ 2136954 w 2136953"/>
                <a:gd name="connsiteY2" fmla="*/ 130501 h 130500"/>
                <a:gd name="connsiteX3" fmla="*/ 0 w 2136953"/>
                <a:gd name="connsiteY3" fmla="*/ 130501 h 130500"/>
              </a:gdLst>
              <a:ahLst/>
              <a:cxnLst>
                <a:cxn ang="0">
                  <a:pos x="connsiteX0" y="connsiteY0"/>
                </a:cxn>
                <a:cxn ang="0">
                  <a:pos x="connsiteX1" y="connsiteY1"/>
                </a:cxn>
                <a:cxn ang="0">
                  <a:pos x="connsiteX2" y="connsiteY2"/>
                </a:cxn>
                <a:cxn ang="0">
                  <a:pos x="connsiteX3" y="connsiteY3"/>
                </a:cxn>
              </a:cxnLst>
              <a:rect l="l" t="t" r="r" b="b"/>
              <a:pathLst>
                <a:path w="2136953" h="130500">
                  <a:moveTo>
                    <a:pt x="0" y="0"/>
                  </a:moveTo>
                  <a:lnTo>
                    <a:pt x="2136954" y="0"/>
                  </a:lnTo>
                  <a:lnTo>
                    <a:pt x="2136954" y="130501"/>
                  </a:lnTo>
                  <a:lnTo>
                    <a:pt x="0" y="130501"/>
                  </a:lnTo>
                  <a:close/>
                </a:path>
              </a:pathLst>
            </a:custGeom>
            <a:solidFill>
              <a:schemeClr val="accent1"/>
            </a:solidFill>
            <a:ln w="8152"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15201948-F16A-0753-7705-A20BB06BFE98}"/>
                </a:ext>
              </a:extLst>
            </p:cNvPr>
            <p:cNvSpPr/>
            <p:nvPr/>
          </p:nvSpPr>
          <p:spPr>
            <a:xfrm>
              <a:off x="9940737" y="3845688"/>
              <a:ext cx="97875" cy="97875"/>
            </a:xfrm>
            <a:custGeom>
              <a:avLst/>
              <a:gdLst>
                <a:gd name="connsiteX0" fmla="*/ 97876 w 97875"/>
                <a:gd name="connsiteY0" fmla="*/ 48938 h 97875"/>
                <a:gd name="connsiteX1" fmla="*/ 48938 w 97875"/>
                <a:gd name="connsiteY1" fmla="*/ 97876 h 97875"/>
                <a:gd name="connsiteX2" fmla="*/ 0 w 97875"/>
                <a:gd name="connsiteY2" fmla="*/ 48938 h 97875"/>
                <a:gd name="connsiteX3" fmla="*/ 48938 w 97875"/>
                <a:gd name="connsiteY3" fmla="*/ 0 h 97875"/>
                <a:gd name="connsiteX4" fmla="*/ 97876 w 97875"/>
                <a:gd name="connsiteY4" fmla="*/ 48938 h 9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5" h="97875">
                  <a:moveTo>
                    <a:pt x="97876" y="48938"/>
                  </a:moveTo>
                  <a:cubicBezTo>
                    <a:pt x="97876" y="75966"/>
                    <a:pt x="75966" y="97876"/>
                    <a:pt x="48938" y="97876"/>
                  </a:cubicBezTo>
                  <a:cubicBezTo>
                    <a:pt x="21910" y="97876"/>
                    <a:pt x="0" y="75966"/>
                    <a:pt x="0" y="48938"/>
                  </a:cubicBezTo>
                  <a:cubicBezTo>
                    <a:pt x="0" y="21910"/>
                    <a:pt x="21910" y="0"/>
                    <a:pt x="48938" y="0"/>
                  </a:cubicBezTo>
                  <a:cubicBezTo>
                    <a:pt x="75966" y="0"/>
                    <a:pt x="97876" y="21910"/>
                    <a:pt x="97876" y="48938"/>
                  </a:cubicBezTo>
                  <a:close/>
                </a:path>
              </a:pathLst>
            </a:custGeom>
            <a:solidFill>
              <a:schemeClr val="accent1"/>
            </a:solidFill>
            <a:ln w="8152"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6CE8C218-9E17-BDBD-09B3-AC49CF150228}"/>
                </a:ext>
              </a:extLst>
            </p:cNvPr>
            <p:cNvSpPr/>
            <p:nvPr/>
          </p:nvSpPr>
          <p:spPr>
            <a:xfrm>
              <a:off x="10112019" y="3845688"/>
              <a:ext cx="97875" cy="97875"/>
            </a:xfrm>
            <a:custGeom>
              <a:avLst/>
              <a:gdLst>
                <a:gd name="connsiteX0" fmla="*/ 97876 w 97875"/>
                <a:gd name="connsiteY0" fmla="*/ 48938 h 97875"/>
                <a:gd name="connsiteX1" fmla="*/ 48938 w 97875"/>
                <a:gd name="connsiteY1" fmla="*/ 97876 h 97875"/>
                <a:gd name="connsiteX2" fmla="*/ 0 w 97875"/>
                <a:gd name="connsiteY2" fmla="*/ 48938 h 97875"/>
                <a:gd name="connsiteX3" fmla="*/ 48938 w 97875"/>
                <a:gd name="connsiteY3" fmla="*/ 0 h 97875"/>
                <a:gd name="connsiteX4" fmla="*/ 97876 w 97875"/>
                <a:gd name="connsiteY4" fmla="*/ 48938 h 9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5" h="97875">
                  <a:moveTo>
                    <a:pt x="97876" y="48938"/>
                  </a:moveTo>
                  <a:cubicBezTo>
                    <a:pt x="97876" y="75966"/>
                    <a:pt x="75966" y="97876"/>
                    <a:pt x="48938" y="97876"/>
                  </a:cubicBezTo>
                  <a:cubicBezTo>
                    <a:pt x="21910" y="97876"/>
                    <a:pt x="0" y="75966"/>
                    <a:pt x="0" y="48938"/>
                  </a:cubicBezTo>
                  <a:cubicBezTo>
                    <a:pt x="0" y="21910"/>
                    <a:pt x="21910" y="0"/>
                    <a:pt x="48938" y="0"/>
                  </a:cubicBezTo>
                  <a:cubicBezTo>
                    <a:pt x="75966" y="0"/>
                    <a:pt x="97876" y="21910"/>
                    <a:pt x="97876" y="48938"/>
                  </a:cubicBezTo>
                  <a:close/>
                </a:path>
              </a:pathLst>
            </a:custGeom>
            <a:solidFill>
              <a:schemeClr val="accent1"/>
            </a:solidFill>
            <a:ln w="8152"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503EB05D-1ECC-B47A-58C4-961BD6843425}"/>
                </a:ext>
              </a:extLst>
            </p:cNvPr>
            <p:cNvSpPr/>
            <p:nvPr/>
          </p:nvSpPr>
          <p:spPr>
            <a:xfrm>
              <a:off x="10283302" y="3845688"/>
              <a:ext cx="97875" cy="97875"/>
            </a:xfrm>
            <a:custGeom>
              <a:avLst/>
              <a:gdLst>
                <a:gd name="connsiteX0" fmla="*/ 97876 w 97875"/>
                <a:gd name="connsiteY0" fmla="*/ 48938 h 97875"/>
                <a:gd name="connsiteX1" fmla="*/ 48938 w 97875"/>
                <a:gd name="connsiteY1" fmla="*/ 97876 h 97875"/>
                <a:gd name="connsiteX2" fmla="*/ 0 w 97875"/>
                <a:gd name="connsiteY2" fmla="*/ 48938 h 97875"/>
                <a:gd name="connsiteX3" fmla="*/ 48938 w 97875"/>
                <a:gd name="connsiteY3" fmla="*/ 0 h 97875"/>
                <a:gd name="connsiteX4" fmla="*/ 97876 w 97875"/>
                <a:gd name="connsiteY4" fmla="*/ 48938 h 9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5" h="97875">
                  <a:moveTo>
                    <a:pt x="97876" y="48938"/>
                  </a:moveTo>
                  <a:cubicBezTo>
                    <a:pt x="97876" y="75966"/>
                    <a:pt x="75966" y="97876"/>
                    <a:pt x="48938" y="97876"/>
                  </a:cubicBezTo>
                  <a:cubicBezTo>
                    <a:pt x="21910" y="97876"/>
                    <a:pt x="0" y="75966"/>
                    <a:pt x="0" y="48938"/>
                  </a:cubicBezTo>
                  <a:cubicBezTo>
                    <a:pt x="0" y="21910"/>
                    <a:pt x="21910" y="0"/>
                    <a:pt x="48938" y="0"/>
                  </a:cubicBezTo>
                  <a:cubicBezTo>
                    <a:pt x="75966" y="0"/>
                    <a:pt x="97876" y="21910"/>
                    <a:pt x="97876" y="48938"/>
                  </a:cubicBezTo>
                  <a:close/>
                </a:path>
              </a:pathLst>
            </a:custGeom>
            <a:solidFill>
              <a:schemeClr val="accent1"/>
            </a:solidFill>
            <a:ln w="8152"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19117C90-FD3F-01F9-1C44-1265D1690D00}"/>
                </a:ext>
              </a:extLst>
            </p:cNvPr>
            <p:cNvSpPr/>
            <p:nvPr/>
          </p:nvSpPr>
          <p:spPr>
            <a:xfrm>
              <a:off x="9940737" y="4775507"/>
              <a:ext cx="97875" cy="97875"/>
            </a:xfrm>
            <a:custGeom>
              <a:avLst/>
              <a:gdLst>
                <a:gd name="connsiteX0" fmla="*/ 97876 w 97875"/>
                <a:gd name="connsiteY0" fmla="*/ 48938 h 97875"/>
                <a:gd name="connsiteX1" fmla="*/ 48938 w 97875"/>
                <a:gd name="connsiteY1" fmla="*/ 97876 h 97875"/>
                <a:gd name="connsiteX2" fmla="*/ 0 w 97875"/>
                <a:gd name="connsiteY2" fmla="*/ 48938 h 97875"/>
                <a:gd name="connsiteX3" fmla="*/ 48938 w 97875"/>
                <a:gd name="connsiteY3" fmla="*/ 0 h 97875"/>
                <a:gd name="connsiteX4" fmla="*/ 97876 w 97875"/>
                <a:gd name="connsiteY4" fmla="*/ 48938 h 9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5" h="97875">
                  <a:moveTo>
                    <a:pt x="97876" y="48938"/>
                  </a:moveTo>
                  <a:cubicBezTo>
                    <a:pt x="97876" y="75966"/>
                    <a:pt x="75966" y="97876"/>
                    <a:pt x="48938" y="97876"/>
                  </a:cubicBezTo>
                  <a:cubicBezTo>
                    <a:pt x="21910" y="97876"/>
                    <a:pt x="0" y="75966"/>
                    <a:pt x="0" y="48938"/>
                  </a:cubicBezTo>
                  <a:cubicBezTo>
                    <a:pt x="0" y="21910"/>
                    <a:pt x="21910" y="0"/>
                    <a:pt x="48938" y="0"/>
                  </a:cubicBezTo>
                  <a:cubicBezTo>
                    <a:pt x="75966" y="0"/>
                    <a:pt x="97876" y="21910"/>
                    <a:pt x="97876" y="48938"/>
                  </a:cubicBezTo>
                  <a:close/>
                </a:path>
              </a:pathLst>
            </a:custGeom>
            <a:solidFill>
              <a:schemeClr val="accent1"/>
            </a:solidFill>
            <a:ln w="8152"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D35701-7699-5B24-F3D8-4D1BCC3CFF05}"/>
                </a:ext>
              </a:extLst>
            </p:cNvPr>
            <p:cNvSpPr/>
            <p:nvPr/>
          </p:nvSpPr>
          <p:spPr>
            <a:xfrm>
              <a:off x="10112019" y="4775507"/>
              <a:ext cx="97875" cy="97875"/>
            </a:xfrm>
            <a:custGeom>
              <a:avLst/>
              <a:gdLst>
                <a:gd name="connsiteX0" fmla="*/ 97876 w 97875"/>
                <a:gd name="connsiteY0" fmla="*/ 48938 h 97875"/>
                <a:gd name="connsiteX1" fmla="*/ 48938 w 97875"/>
                <a:gd name="connsiteY1" fmla="*/ 97876 h 97875"/>
                <a:gd name="connsiteX2" fmla="*/ 0 w 97875"/>
                <a:gd name="connsiteY2" fmla="*/ 48938 h 97875"/>
                <a:gd name="connsiteX3" fmla="*/ 48938 w 97875"/>
                <a:gd name="connsiteY3" fmla="*/ 0 h 97875"/>
                <a:gd name="connsiteX4" fmla="*/ 97876 w 97875"/>
                <a:gd name="connsiteY4" fmla="*/ 48938 h 9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5" h="97875">
                  <a:moveTo>
                    <a:pt x="97876" y="48938"/>
                  </a:moveTo>
                  <a:cubicBezTo>
                    <a:pt x="97876" y="75966"/>
                    <a:pt x="75966" y="97876"/>
                    <a:pt x="48938" y="97876"/>
                  </a:cubicBezTo>
                  <a:cubicBezTo>
                    <a:pt x="21910" y="97876"/>
                    <a:pt x="0" y="75966"/>
                    <a:pt x="0" y="48938"/>
                  </a:cubicBezTo>
                  <a:cubicBezTo>
                    <a:pt x="0" y="21910"/>
                    <a:pt x="21910" y="0"/>
                    <a:pt x="48938" y="0"/>
                  </a:cubicBezTo>
                  <a:cubicBezTo>
                    <a:pt x="75966" y="0"/>
                    <a:pt x="97876" y="21910"/>
                    <a:pt x="97876" y="48938"/>
                  </a:cubicBezTo>
                  <a:close/>
                </a:path>
              </a:pathLst>
            </a:custGeom>
            <a:solidFill>
              <a:schemeClr val="accent1"/>
            </a:solidFill>
            <a:ln w="8152"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86252F9D-FDF7-430F-1C7E-E3045C781C3D}"/>
                </a:ext>
              </a:extLst>
            </p:cNvPr>
            <p:cNvSpPr/>
            <p:nvPr/>
          </p:nvSpPr>
          <p:spPr>
            <a:xfrm>
              <a:off x="10283302" y="4775507"/>
              <a:ext cx="97875" cy="97875"/>
            </a:xfrm>
            <a:custGeom>
              <a:avLst/>
              <a:gdLst>
                <a:gd name="connsiteX0" fmla="*/ 97876 w 97875"/>
                <a:gd name="connsiteY0" fmla="*/ 48938 h 97875"/>
                <a:gd name="connsiteX1" fmla="*/ 48938 w 97875"/>
                <a:gd name="connsiteY1" fmla="*/ 97876 h 97875"/>
                <a:gd name="connsiteX2" fmla="*/ 0 w 97875"/>
                <a:gd name="connsiteY2" fmla="*/ 48938 h 97875"/>
                <a:gd name="connsiteX3" fmla="*/ 48938 w 97875"/>
                <a:gd name="connsiteY3" fmla="*/ 0 h 97875"/>
                <a:gd name="connsiteX4" fmla="*/ 97876 w 97875"/>
                <a:gd name="connsiteY4" fmla="*/ 48938 h 9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5" h="97875">
                  <a:moveTo>
                    <a:pt x="97876" y="48938"/>
                  </a:moveTo>
                  <a:cubicBezTo>
                    <a:pt x="97876" y="75966"/>
                    <a:pt x="75966" y="97876"/>
                    <a:pt x="48938" y="97876"/>
                  </a:cubicBezTo>
                  <a:cubicBezTo>
                    <a:pt x="21910" y="97876"/>
                    <a:pt x="0" y="75966"/>
                    <a:pt x="0" y="48938"/>
                  </a:cubicBezTo>
                  <a:cubicBezTo>
                    <a:pt x="0" y="21910"/>
                    <a:pt x="21910" y="0"/>
                    <a:pt x="48938" y="0"/>
                  </a:cubicBezTo>
                  <a:cubicBezTo>
                    <a:pt x="75966" y="0"/>
                    <a:pt x="97876" y="21910"/>
                    <a:pt x="97876" y="48938"/>
                  </a:cubicBezTo>
                  <a:close/>
                </a:path>
              </a:pathLst>
            </a:custGeom>
            <a:solidFill>
              <a:schemeClr val="accent1"/>
            </a:solidFill>
            <a:ln w="8152"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51C62E01-C656-DA5D-C16B-1F6E61AF32EB}"/>
                </a:ext>
              </a:extLst>
            </p:cNvPr>
            <p:cNvSpPr/>
            <p:nvPr/>
          </p:nvSpPr>
          <p:spPr>
            <a:xfrm>
              <a:off x="9940737" y="5705327"/>
              <a:ext cx="97875" cy="97875"/>
            </a:xfrm>
            <a:custGeom>
              <a:avLst/>
              <a:gdLst>
                <a:gd name="connsiteX0" fmla="*/ 97876 w 97875"/>
                <a:gd name="connsiteY0" fmla="*/ 48938 h 97875"/>
                <a:gd name="connsiteX1" fmla="*/ 48938 w 97875"/>
                <a:gd name="connsiteY1" fmla="*/ 97876 h 97875"/>
                <a:gd name="connsiteX2" fmla="*/ 0 w 97875"/>
                <a:gd name="connsiteY2" fmla="*/ 48938 h 97875"/>
                <a:gd name="connsiteX3" fmla="*/ 48938 w 97875"/>
                <a:gd name="connsiteY3" fmla="*/ 0 h 97875"/>
                <a:gd name="connsiteX4" fmla="*/ 97876 w 97875"/>
                <a:gd name="connsiteY4" fmla="*/ 48938 h 9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5" h="97875">
                  <a:moveTo>
                    <a:pt x="97876" y="48938"/>
                  </a:moveTo>
                  <a:cubicBezTo>
                    <a:pt x="97876" y="75966"/>
                    <a:pt x="75966" y="97876"/>
                    <a:pt x="48938" y="97876"/>
                  </a:cubicBezTo>
                  <a:cubicBezTo>
                    <a:pt x="21910" y="97876"/>
                    <a:pt x="0" y="75966"/>
                    <a:pt x="0" y="48938"/>
                  </a:cubicBezTo>
                  <a:cubicBezTo>
                    <a:pt x="0" y="21910"/>
                    <a:pt x="21910" y="0"/>
                    <a:pt x="48938" y="0"/>
                  </a:cubicBezTo>
                  <a:cubicBezTo>
                    <a:pt x="75966" y="0"/>
                    <a:pt x="97876" y="21910"/>
                    <a:pt x="97876" y="48938"/>
                  </a:cubicBezTo>
                  <a:close/>
                </a:path>
              </a:pathLst>
            </a:custGeom>
            <a:solidFill>
              <a:schemeClr val="accent1"/>
            </a:solidFill>
            <a:ln w="8152"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FB3EFC90-FD87-3F92-6E6E-95E17762714A}"/>
                </a:ext>
              </a:extLst>
            </p:cNvPr>
            <p:cNvSpPr/>
            <p:nvPr/>
          </p:nvSpPr>
          <p:spPr>
            <a:xfrm>
              <a:off x="10112019" y="5705327"/>
              <a:ext cx="97875" cy="97875"/>
            </a:xfrm>
            <a:custGeom>
              <a:avLst/>
              <a:gdLst>
                <a:gd name="connsiteX0" fmla="*/ 97876 w 97875"/>
                <a:gd name="connsiteY0" fmla="*/ 48938 h 97875"/>
                <a:gd name="connsiteX1" fmla="*/ 48938 w 97875"/>
                <a:gd name="connsiteY1" fmla="*/ 97876 h 97875"/>
                <a:gd name="connsiteX2" fmla="*/ 0 w 97875"/>
                <a:gd name="connsiteY2" fmla="*/ 48938 h 97875"/>
                <a:gd name="connsiteX3" fmla="*/ 48938 w 97875"/>
                <a:gd name="connsiteY3" fmla="*/ 0 h 97875"/>
                <a:gd name="connsiteX4" fmla="*/ 97876 w 97875"/>
                <a:gd name="connsiteY4" fmla="*/ 48938 h 9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5" h="97875">
                  <a:moveTo>
                    <a:pt x="97876" y="48938"/>
                  </a:moveTo>
                  <a:cubicBezTo>
                    <a:pt x="97876" y="75966"/>
                    <a:pt x="75966" y="97876"/>
                    <a:pt x="48938" y="97876"/>
                  </a:cubicBezTo>
                  <a:cubicBezTo>
                    <a:pt x="21910" y="97876"/>
                    <a:pt x="0" y="75966"/>
                    <a:pt x="0" y="48938"/>
                  </a:cubicBezTo>
                  <a:cubicBezTo>
                    <a:pt x="0" y="21910"/>
                    <a:pt x="21910" y="0"/>
                    <a:pt x="48938" y="0"/>
                  </a:cubicBezTo>
                  <a:cubicBezTo>
                    <a:pt x="75966" y="0"/>
                    <a:pt x="97876" y="21910"/>
                    <a:pt x="97876" y="48938"/>
                  </a:cubicBezTo>
                  <a:close/>
                </a:path>
              </a:pathLst>
            </a:custGeom>
            <a:solidFill>
              <a:schemeClr val="accent1"/>
            </a:solidFill>
            <a:ln w="8152"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2D83536D-E038-B1B0-567F-64594EB75FF0}"/>
                </a:ext>
              </a:extLst>
            </p:cNvPr>
            <p:cNvSpPr/>
            <p:nvPr/>
          </p:nvSpPr>
          <p:spPr>
            <a:xfrm>
              <a:off x="10283302" y="5705327"/>
              <a:ext cx="97875" cy="97875"/>
            </a:xfrm>
            <a:custGeom>
              <a:avLst/>
              <a:gdLst>
                <a:gd name="connsiteX0" fmla="*/ 97876 w 97875"/>
                <a:gd name="connsiteY0" fmla="*/ 48938 h 97875"/>
                <a:gd name="connsiteX1" fmla="*/ 48938 w 97875"/>
                <a:gd name="connsiteY1" fmla="*/ 97876 h 97875"/>
                <a:gd name="connsiteX2" fmla="*/ 0 w 97875"/>
                <a:gd name="connsiteY2" fmla="*/ 48938 h 97875"/>
                <a:gd name="connsiteX3" fmla="*/ 48938 w 97875"/>
                <a:gd name="connsiteY3" fmla="*/ 0 h 97875"/>
                <a:gd name="connsiteX4" fmla="*/ 97876 w 97875"/>
                <a:gd name="connsiteY4" fmla="*/ 48938 h 9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5" h="97875">
                  <a:moveTo>
                    <a:pt x="97876" y="48938"/>
                  </a:moveTo>
                  <a:cubicBezTo>
                    <a:pt x="97876" y="75966"/>
                    <a:pt x="75966" y="97876"/>
                    <a:pt x="48938" y="97876"/>
                  </a:cubicBezTo>
                  <a:cubicBezTo>
                    <a:pt x="21910" y="97876"/>
                    <a:pt x="0" y="75966"/>
                    <a:pt x="0" y="48938"/>
                  </a:cubicBezTo>
                  <a:cubicBezTo>
                    <a:pt x="0" y="21910"/>
                    <a:pt x="21910" y="0"/>
                    <a:pt x="48938" y="0"/>
                  </a:cubicBezTo>
                  <a:cubicBezTo>
                    <a:pt x="75966" y="0"/>
                    <a:pt x="97876" y="21910"/>
                    <a:pt x="97876" y="48938"/>
                  </a:cubicBezTo>
                  <a:close/>
                </a:path>
              </a:pathLst>
            </a:custGeom>
            <a:solidFill>
              <a:schemeClr val="accent1"/>
            </a:solidFill>
            <a:ln w="8152"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4A31CD3A-64CD-0FDF-7539-EA2AA2B4686C}"/>
                </a:ext>
              </a:extLst>
            </p:cNvPr>
            <p:cNvSpPr/>
            <p:nvPr/>
          </p:nvSpPr>
          <p:spPr>
            <a:xfrm>
              <a:off x="6859687" y="2814608"/>
              <a:ext cx="828918" cy="1756349"/>
            </a:xfrm>
            <a:custGeom>
              <a:avLst/>
              <a:gdLst>
                <a:gd name="connsiteX0" fmla="*/ 828762 w 828918"/>
                <a:gd name="connsiteY0" fmla="*/ 119577 h 1756349"/>
                <a:gd name="connsiteX1" fmla="*/ 828762 w 828918"/>
                <a:gd name="connsiteY1" fmla="*/ 1636583 h 1756349"/>
                <a:gd name="connsiteX2" fmla="*/ 709091 w 828918"/>
                <a:gd name="connsiteY2" fmla="*/ 1756255 h 1756349"/>
                <a:gd name="connsiteX3" fmla="*/ 119566 w 828918"/>
                <a:gd name="connsiteY3" fmla="*/ 1756255 h 1756349"/>
                <a:gd name="connsiteX4" fmla="*/ -156 w 828918"/>
                <a:gd name="connsiteY4" fmla="*/ 1636583 h 1756349"/>
                <a:gd name="connsiteX5" fmla="*/ -156 w 828918"/>
                <a:gd name="connsiteY5" fmla="*/ 119577 h 1756349"/>
                <a:gd name="connsiteX6" fmla="*/ 119566 w 828918"/>
                <a:gd name="connsiteY6" fmla="*/ -95 h 1756349"/>
                <a:gd name="connsiteX7" fmla="*/ 191079 w 828918"/>
                <a:gd name="connsiteY7" fmla="*/ -95 h 1756349"/>
                <a:gd name="connsiteX8" fmla="*/ 222363 w 828918"/>
                <a:gd name="connsiteY8" fmla="*/ 74064 h 1756349"/>
                <a:gd name="connsiteX9" fmla="*/ 243729 w 828918"/>
                <a:gd name="connsiteY9" fmla="*/ 78256 h 1756349"/>
                <a:gd name="connsiteX10" fmla="*/ 579837 w 828918"/>
                <a:gd name="connsiteY10" fmla="*/ 78256 h 1756349"/>
                <a:gd name="connsiteX11" fmla="*/ 636679 w 828918"/>
                <a:gd name="connsiteY11" fmla="*/ 21272 h 1756349"/>
                <a:gd name="connsiteX12" fmla="*/ 632487 w 828918"/>
                <a:gd name="connsiteY12" fmla="*/ -95 h 1756349"/>
                <a:gd name="connsiteX13" fmla="*/ 709091 w 828918"/>
                <a:gd name="connsiteY13" fmla="*/ -95 h 1756349"/>
                <a:gd name="connsiteX14" fmla="*/ 828762 w 828918"/>
                <a:gd name="connsiteY14" fmla="*/ 119577 h 175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8918" h="1756349">
                  <a:moveTo>
                    <a:pt x="828762" y="119577"/>
                  </a:moveTo>
                  <a:lnTo>
                    <a:pt x="828762" y="1636583"/>
                  </a:lnTo>
                  <a:cubicBezTo>
                    <a:pt x="828749" y="1702670"/>
                    <a:pt x="775178" y="1756241"/>
                    <a:pt x="709091" y="1756255"/>
                  </a:cubicBezTo>
                  <a:lnTo>
                    <a:pt x="119566" y="1756255"/>
                  </a:lnTo>
                  <a:cubicBezTo>
                    <a:pt x="53461" y="1756264"/>
                    <a:pt x="-137" y="1702688"/>
                    <a:pt x="-156" y="1636583"/>
                  </a:cubicBezTo>
                  <a:lnTo>
                    <a:pt x="-156" y="119577"/>
                  </a:lnTo>
                  <a:cubicBezTo>
                    <a:pt x="-137" y="53473"/>
                    <a:pt x="53461" y="-103"/>
                    <a:pt x="119566" y="-95"/>
                  </a:cubicBezTo>
                  <a:lnTo>
                    <a:pt x="191079" y="-95"/>
                  </a:lnTo>
                  <a:cubicBezTo>
                    <a:pt x="179239" y="29022"/>
                    <a:pt x="193245" y="62225"/>
                    <a:pt x="222363" y="74064"/>
                  </a:cubicBezTo>
                  <a:cubicBezTo>
                    <a:pt x="229148" y="76823"/>
                    <a:pt x="236403" y="78247"/>
                    <a:pt x="243729" y="78256"/>
                  </a:cubicBezTo>
                  <a:lnTo>
                    <a:pt x="579837" y="78256"/>
                  </a:lnTo>
                  <a:cubicBezTo>
                    <a:pt x="611269" y="78217"/>
                    <a:pt x="636718" y="52704"/>
                    <a:pt x="636679" y="21272"/>
                  </a:cubicBezTo>
                  <a:cubicBezTo>
                    <a:pt x="636670" y="13947"/>
                    <a:pt x="635246" y="6691"/>
                    <a:pt x="632487" y="-95"/>
                  </a:cubicBezTo>
                  <a:lnTo>
                    <a:pt x="709091" y="-95"/>
                  </a:lnTo>
                  <a:cubicBezTo>
                    <a:pt x="775178" y="-81"/>
                    <a:pt x="828749" y="53490"/>
                    <a:pt x="828762" y="119577"/>
                  </a:cubicBezTo>
                  <a:close/>
                </a:path>
              </a:pathLst>
            </a:custGeom>
            <a:solidFill>
              <a:srgbClr val="E6E6E6"/>
            </a:solidFill>
            <a:ln w="8152"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B2AF6C5B-3B19-DE50-EDA6-C367E53A5577}"/>
                </a:ext>
              </a:extLst>
            </p:cNvPr>
            <p:cNvSpPr/>
            <p:nvPr/>
          </p:nvSpPr>
          <p:spPr>
            <a:xfrm>
              <a:off x="6898956" y="3104300"/>
              <a:ext cx="750380" cy="1044007"/>
            </a:xfrm>
            <a:custGeom>
              <a:avLst/>
              <a:gdLst>
                <a:gd name="connsiteX0" fmla="*/ 0 w 750380"/>
                <a:gd name="connsiteY0" fmla="*/ 0 h 1044007"/>
                <a:gd name="connsiteX1" fmla="*/ 750381 w 750380"/>
                <a:gd name="connsiteY1" fmla="*/ 0 h 1044007"/>
                <a:gd name="connsiteX2" fmla="*/ 750381 w 750380"/>
                <a:gd name="connsiteY2" fmla="*/ 1044008 h 1044007"/>
                <a:gd name="connsiteX3" fmla="*/ 0 w 750380"/>
                <a:gd name="connsiteY3" fmla="*/ 1044008 h 1044007"/>
              </a:gdLst>
              <a:ahLst/>
              <a:cxnLst>
                <a:cxn ang="0">
                  <a:pos x="connsiteX0" y="connsiteY0"/>
                </a:cxn>
                <a:cxn ang="0">
                  <a:pos x="connsiteX1" y="connsiteY1"/>
                </a:cxn>
                <a:cxn ang="0">
                  <a:pos x="connsiteX2" y="connsiteY2"/>
                </a:cxn>
                <a:cxn ang="0">
                  <a:pos x="connsiteX3" y="connsiteY3"/>
                </a:cxn>
              </a:cxnLst>
              <a:rect l="l" t="t" r="r" b="b"/>
              <a:pathLst>
                <a:path w="750380" h="1044007">
                  <a:moveTo>
                    <a:pt x="0" y="0"/>
                  </a:moveTo>
                  <a:lnTo>
                    <a:pt x="750381" y="0"/>
                  </a:lnTo>
                  <a:lnTo>
                    <a:pt x="750381" y="1044008"/>
                  </a:lnTo>
                  <a:lnTo>
                    <a:pt x="0" y="1044008"/>
                  </a:lnTo>
                  <a:close/>
                </a:path>
              </a:pathLst>
            </a:custGeom>
            <a:solidFill>
              <a:srgbClr val="FFFFFF"/>
            </a:solidFill>
            <a:ln w="8152"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E28A3F23-5B81-E0DC-C057-6511124D1454}"/>
                </a:ext>
              </a:extLst>
            </p:cNvPr>
            <p:cNvSpPr/>
            <p:nvPr/>
          </p:nvSpPr>
          <p:spPr>
            <a:xfrm>
              <a:off x="7112010" y="3822196"/>
              <a:ext cx="299497" cy="17114"/>
            </a:xfrm>
            <a:custGeom>
              <a:avLst/>
              <a:gdLst>
                <a:gd name="connsiteX0" fmla="*/ 0 w 299497"/>
                <a:gd name="connsiteY0" fmla="*/ 0 h 17114"/>
                <a:gd name="connsiteX1" fmla="*/ 299498 w 299497"/>
                <a:gd name="connsiteY1" fmla="*/ 0 h 17114"/>
                <a:gd name="connsiteX2" fmla="*/ 299498 w 299497"/>
                <a:gd name="connsiteY2" fmla="*/ 17114 h 17114"/>
                <a:gd name="connsiteX3" fmla="*/ 0 w 299497"/>
                <a:gd name="connsiteY3" fmla="*/ 17114 h 17114"/>
              </a:gdLst>
              <a:ahLst/>
              <a:cxnLst>
                <a:cxn ang="0">
                  <a:pos x="connsiteX0" y="connsiteY0"/>
                </a:cxn>
                <a:cxn ang="0">
                  <a:pos x="connsiteX1" y="connsiteY1"/>
                </a:cxn>
                <a:cxn ang="0">
                  <a:pos x="connsiteX2" y="connsiteY2"/>
                </a:cxn>
                <a:cxn ang="0">
                  <a:pos x="connsiteX3" y="connsiteY3"/>
                </a:cxn>
              </a:cxnLst>
              <a:rect l="l" t="t" r="r" b="b"/>
              <a:pathLst>
                <a:path w="299497" h="17114">
                  <a:moveTo>
                    <a:pt x="0" y="0"/>
                  </a:moveTo>
                  <a:lnTo>
                    <a:pt x="299498" y="0"/>
                  </a:lnTo>
                  <a:lnTo>
                    <a:pt x="299498" y="17114"/>
                  </a:lnTo>
                  <a:lnTo>
                    <a:pt x="0" y="17114"/>
                  </a:lnTo>
                  <a:close/>
                </a:path>
              </a:pathLst>
            </a:custGeom>
            <a:solidFill>
              <a:srgbClr val="E6E6E6"/>
            </a:solidFill>
            <a:ln w="8152"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30A110B7-D907-D94C-EC10-718D225F5CC3}"/>
                </a:ext>
              </a:extLst>
            </p:cNvPr>
            <p:cNvSpPr/>
            <p:nvPr/>
          </p:nvSpPr>
          <p:spPr>
            <a:xfrm>
              <a:off x="7111709" y="3885035"/>
              <a:ext cx="463419" cy="17114"/>
            </a:xfrm>
            <a:custGeom>
              <a:avLst/>
              <a:gdLst>
                <a:gd name="connsiteX0" fmla="*/ 0 w 463419"/>
                <a:gd name="connsiteY0" fmla="*/ 0 h 17114"/>
                <a:gd name="connsiteX1" fmla="*/ 463419 w 463419"/>
                <a:gd name="connsiteY1" fmla="*/ 0 h 17114"/>
                <a:gd name="connsiteX2" fmla="*/ 463419 w 463419"/>
                <a:gd name="connsiteY2" fmla="*/ 17114 h 17114"/>
                <a:gd name="connsiteX3" fmla="*/ 0 w 463419"/>
                <a:gd name="connsiteY3" fmla="*/ 17114 h 17114"/>
              </a:gdLst>
              <a:ahLst/>
              <a:cxnLst>
                <a:cxn ang="0">
                  <a:pos x="connsiteX0" y="connsiteY0"/>
                </a:cxn>
                <a:cxn ang="0">
                  <a:pos x="connsiteX1" y="connsiteY1"/>
                </a:cxn>
                <a:cxn ang="0">
                  <a:pos x="connsiteX2" y="connsiteY2"/>
                </a:cxn>
                <a:cxn ang="0">
                  <a:pos x="connsiteX3" y="connsiteY3"/>
                </a:cxn>
              </a:cxnLst>
              <a:rect l="l" t="t" r="r" b="b"/>
              <a:pathLst>
                <a:path w="463419" h="17114">
                  <a:moveTo>
                    <a:pt x="0" y="0"/>
                  </a:moveTo>
                  <a:lnTo>
                    <a:pt x="463419" y="0"/>
                  </a:lnTo>
                  <a:lnTo>
                    <a:pt x="463419" y="17114"/>
                  </a:lnTo>
                  <a:lnTo>
                    <a:pt x="0" y="17114"/>
                  </a:lnTo>
                  <a:close/>
                </a:path>
              </a:pathLst>
            </a:custGeom>
            <a:solidFill>
              <a:schemeClr val="accent1"/>
            </a:solidFill>
            <a:ln w="8152"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2FDBD57F-E835-A683-0857-FE1B0AC01ED1}"/>
                </a:ext>
              </a:extLst>
            </p:cNvPr>
            <p:cNvSpPr/>
            <p:nvPr/>
          </p:nvSpPr>
          <p:spPr>
            <a:xfrm>
              <a:off x="7111709" y="3944238"/>
              <a:ext cx="363676" cy="17114"/>
            </a:xfrm>
            <a:custGeom>
              <a:avLst/>
              <a:gdLst>
                <a:gd name="connsiteX0" fmla="*/ 0 w 363676"/>
                <a:gd name="connsiteY0" fmla="*/ 0 h 17114"/>
                <a:gd name="connsiteX1" fmla="*/ 363676 w 363676"/>
                <a:gd name="connsiteY1" fmla="*/ 0 h 17114"/>
                <a:gd name="connsiteX2" fmla="*/ 363676 w 363676"/>
                <a:gd name="connsiteY2" fmla="*/ 17114 h 17114"/>
                <a:gd name="connsiteX3" fmla="*/ 0 w 363676"/>
                <a:gd name="connsiteY3" fmla="*/ 17114 h 17114"/>
              </a:gdLst>
              <a:ahLst/>
              <a:cxnLst>
                <a:cxn ang="0">
                  <a:pos x="connsiteX0" y="connsiteY0"/>
                </a:cxn>
                <a:cxn ang="0">
                  <a:pos x="connsiteX1" y="connsiteY1"/>
                </a:cxn>
                <a:cxn ang="0">
                  <a:pos x="connsiteX2" y="connsiteY2"/>
                </a:cxn>
                <a:cxn ang="0">
                  <a:pos x="connsiteX3" y="connsiteY3"/>
                </a:cxn>
              </a:cxnLst>
              <a:rect l="l" t="t" r="r" b="b"/>
              <a:pathLst>
                <a:path w="363676" h="17114">
                  <a:moveTo>
                    <a:pt x="0" y="0"/>
                  </a:moveTo>
                  <a:lnTo>
                    <a:pt x="363676" y="0"/>
                  </a:lnTo>
                  <a:lnTo>
                    <a:pt x="363676" y="17114"/>
                  </a:lnTo>
                  <a:lnTo>
                    <a:pt x="0" y="17114"/>
                  </a:lnTo>
                  <a:close/>
                </a:path>
              </a:pathLst>
            </a:custGeom>
            <a:solidFill>
              <a:srgbClr val="E6E6E6"/>
            </a:solidFill>
            <a:ln w="8152"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8E89F61D-F90D-4ECC-3C78-DD9A65227EA1}"/>
                </a:ext>
              </a:extLst>
            </p:cNvPr>
            <p:cNvSpPr/>
            <p:nvPr/>
          </p:nvSpPr>
          <p:spPr>
            <a:xfrm>
              <a:off x="7111709" y="4003441"/>
              <a:ext cx="213927" cy="17114"/>
            </a:xfrm>
            <a:custGeom>
              <a:avLst/>
              <a:gdLst>
                <a:gd name="connsiteX0" fmla="*/ 0 w 213927"/>
                <a:gd name="connsiteY0" fmla="*/ 0 h 17114"/>
                <a:gd name="connsiteX1" fmla="*/ 213927 w 213927"/>
                <a:gd name="connsiteY1" fmla="*/ 0 h 17114"/>
                <a:gd name="connsiteX2" fmla="*/ 213927 w 213927"/>
                <a:gd name="connsiteY2" fmla="*/ 17114 h 17114"/>
                <a:gd name="connsiteX3" fmla="*/ 0 w 213927"/>
                <a:gd name="connsiteY3" fmla="*/ 17114 h 17114"/>
              </a:gdLst>
              <a:ahLst/>
              <a:cxnLst>
                <a:cxn ang="0">
                  <a:pos x="connsiteX0" y="connsiteY0"/>
                </a:cxn>
                <a:cxn ang="0">
                  <a:pos x="connsiteX1" y="connsiteY1"/>
                </a:cxn>
                <a:cxn ang="0">
                  <a:pos x="connsiteX2" y="connsiteY2"/>
                </a:cxn>
                <a:cxn ang="0">
                  <a:pos x="connsiteX3" y="connsiteY3"/>
                </a:cxn>
              </a:cxnLst>
              <a:rect l="l" t="t" r="r" b="b"/>
              <a:pathLst>
                <a:path w="213927" h="17114">
                  <a:moveTo>
                    <a:pt x="0" y="0"/>
                  </a:moveTo>
                  <a:lnTo>
                    <a:pt x="213927" y="0"/>
                  </a:lnTo>
                  <a:lnTo>
                    <a:pt x="213927" y="17114"/>
                  </a:lnTo>
                  <a:lnTo>
                    <a:pt x="0" y="17114"/>
                  </a:lnTo>
                  <a:close/>
                </a:path>
              </a:pathLst>
            </a:custGeom>
            <a:solidFill>
              <a:srgbClr val="E6E6E6"/>
            </a:solidFill>
            <a:ln w="8152"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4F340A86-CD93-BACA-53EC-7F20A828A94C}"/>
                </a:ext>
              </a:extLst>
            </p:cNvPr>
            <p:cNvSpPr/>
            <p:nvPr/>
          </p:nvSpPr>
          <p:spPr>
            <a:xfrm>
              <a:off x="7111709" y="4062645"/>
              <a:ext cx="320890" cy="17114"/>
            </a:xfrm>
            <a:custGeom>
              <a:avLst/>
              <a:gdLst>
                <a:gd name="connsiteX0" fmla="*/ 0 w 320890"/>
                <a:gd name="connsiteY0" fmla="*/ 0 h 17114"/>
                <a:gd name="connsiteX1" fmla="*/ 320891 w 320890"/>
                <a:gd name="connsiteY1" fmla="*/ 0 h 17114"/>
                <a:gd name="connsiteX2" fmla="*/ 320891 w 320890"/>
                <a:gd name="connsiteY2" fmla="*/ 17114 h 17114"/>
                <a:gd name="connsiteX3" fmla="*/ 0 w 320890"/>
                <a:gd name="connsiteY3" fmla="*/ 17114 h 17114"/>
              </a:gdLst>
              <a:ahLst/>
              <a:cxnLst>
                <a:cxn ang="0">
                  <a:pos x="connsiteX0" y="connsiteY0"/>
                </a:cxn>
                <a:cxn ang="0">
                  <a:pos x="connsiteX1" y="connsiteY1"/>
                </a:cxn>
                <a:cxn ang="0">
                  <a:pos x="connsiteX2" y="connsiteY2"/>
                </a:cxn>
                <a:cxn ang="0">
                  <a:pos x="connsiteX3" y="connsiteY3"/>
                </a:cxn>
              </a:cxnLst>
              <a:rect l="l" t="t" r="r" b="b"/>
              <a:pathLst>
                <a:path w="320890" h="17114">
                  <a:moveTo>
                    <a:pt x="0" y="0"/>
                  </a:moveTo>
                  <a:lnTo>
                    <a:pt x="320891" y="0"/>
                  </a:lnTo>
                  <a:lnTo>
                    <a:pt x="320891" y="17114"/>
                  </a:lnTo>
                  <a:lnTo>
                    <a:pt x="0" y="17114"/>
                  </a:lnTo>
                  <a:close/>
                </a:path>
              </a:pathLst>
            </a:custGeom>
            <a:solidFill>
              <a:srgbClr val="E6E6E6"/>
            </a:solidFill>
            <a:ln w="8152"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367F1794-9271-6E30-8657-9E99DD039F48}"/>
                </a:ext>
              </a:extLst>
            </p:cNvPr>
            <p:cNvSpPr/>
            <p:nvPr/>
          </p:nvSpPr>
          <p:spPr>
            <a:xfrm>
              <a:off x="6976189" y="3817274"/>
              <a:ext cx="34228" cy="34228"/>
            </a:xfrm>
            <a:custGeom>
              <a:avLst/>
              <a:gdLst>
                <a:gd name="connsiteX0" fmla="*/ 0 w 34228"/>
                <a:gd name="connsiteY0" fmla="*/ 0 h 34228"/>
                <a:gd name="connsiteX1" fmla="*/ 34228 w 34228"/>
                <a:gd name="connsiteY1" fmla="*/ 0 h 34228"/>
                <a:gd name="connsiteX2" fmla="*/ 34228 w 34228"/>
                <a:gd name="connsiteY2" fmla="*/ 34228 h 34228"/>
                <a:gd name="connsiteX3" fmla="*/ 0 w 34228"/>
                <a:gd name="connsiteY3" fmla="*/ 34228 h 34228"/>
              </a:gdLst>
              <a:ahLst/>
              <a:cxnLst>
                <a:cxn ang="0">
                  <a:pos x="connsiteX0" y="connsiteY0"/>
                </a:cxn>
                <a:cxn ang="0">
                  <a:pos x="connsiteX1" y="connsiteY1"/>
                </a:cxn>
                <a:cxn ang="0">
                  <a:pos x="connsiteX2" y="connsiteY2"/>
                </a:cxn>
                <a:cxn ang="0">
                  <a:pos x="connsiteX3" y="connsiteY3"/>
                </a:cxn>
              </a:cxnLst>
              <a:rect l="l" t="t" r="r" b="b"/>
              <a:pathLst>
                <a:path w="34228" h="34228">
                  <a:moveTo>
                    <a:pt x="0" y="0"/>
                  </a:moveTo>
                  <a:lnTo>
                    <a:pt x="34228" y="0"/>
                  </a:lnTo>
                  <a:lnTo>
                    <a:pt x="34228" y="34228"/>
                  </a:lnTo>
                  <a:lnTo>
                    <a:pt x="0" y="34228"/>
                  </a:lnTo>
                  <a:close/>
                </a:path>
              </a:pathLst>
            </a:custGeom>
            <a:solidFill>
              <a:srgbClr val="E6E6E6"/>
            </a:solidFill>
            <a:ln w="8152"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24736D2E-EBB7-D536-AC0B-4FFB135DBC41}"/>
                </a:ext>
              </a:extLst>
            </p:cNvPr>
            <p:cNvSpPr/>
            <p:nvPr/>
          </p:nvSpPr>
          <p:spPr>
            <a:xfrm>
              <a:off x="6976189" y="3876478"/>
              <a:ext cx="34228" cy="34228"/>
            </a:xfrm>
            <a:custGeom>
              <a:avLst/>
              <a:gdLst>
                <a:gd name="connsiteX0" fmla="*/ 0 w 34228"/>
                <a:gd name="connsiteY0" fmla="*/ 0 h 34228"/>
                <a:gd name="connsiteX1" fmla="*/ 34228 w 34228"/>
                <a:gd name="connsiteY1" fmla="*/ 0 h 34228"/>
                <a:gd name="connsiteX2" fmla="*/ 34228 w 34228"/>
                <a:gd name="connsiteY2" fmla="*/ 34228 h 34228"/>
                <a:gd name="connsiteX3" fmla="*/ 0 w 34228"/>
                <a:gd name="connsiteY3" fmla="*/ 34228 h 34228"/>
              </a:gdLst>
              <a:ahLst/>
              <a:cxnLst>
                <a:cxn ang="0">
                  <a:pos x="connsiteX0" y="connsiteY0"/>
                </a:cxn>
                <a:cxn ang="0">
                  <a:pos x="connsiteX1" y="connsiteY1"/>
                </a:cxn>
                <a:cxn ang="0">
                  <a:pos x="connsiteX2" y="connsiteY2"/>
                </a:cxn>
                <a:cxn ang="0">
                  <a:pos x="connsiteX3" y="connsiteY3"/>
                </a:cxn>
              </a:cxnLst>
              <a:rect l="l" t="t" r="r" b="b"/>
              <a:pathLst>
                <a:path w="34228" h="34228">
                  <a:moveTo>
                    <a:pt x="0" y="0"/>
                  </a:moveTo>
                  <a:lnTo>
                    <a:pt x="34228" y="0"/>
                  </a:lnTo>
                  <a:lnTo>
                    <a:pt x="34228" y="34228"/>
                  </a:lnTo>
                  <a:lnTo>
                    <a:pt x="0" y="34228"/>
                  </a:lnTo>
                  <a:close/>
                </a:path>
              </a:pathLst>
            </a:custGeom>
            <a:solidFill>
              <a:schemeClr val="accent1"/>
            </a:solidFill>
            <a:ln w="8152"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EF9A54CA-28AB-5E2B-68E8-A328FB82A9F2}"/>
                </a:ext>
              </a:extLst>
            </p:cNvPr>
            <p:cNvSpPr/>
            <p:nvPr/>
          </p:nvSpPr>
          <p:spPr>
            <a:xfrm>
              <a:off x="6976189" y="3935681"/>
              <a:ext cx="34228" cy="34228"/>
            </a:xfrm>
            <a:custGeom>
              <a:avLst/>
              <a:gdLst>
                <a:gd name="connsiteX0" fmla="*/ 0 w 34228"/>
                <a:gd name="connsiteY0" fmla="*/ 0 h 34228"/>
                <a:gd name="connsiteX1" fmla="*/ 34228 w 34228"/>
                <a:gd name="connsiteY1" fmla="*/ 0 h 34228"/>
                <a:gd name="connsiteX2" fmla="*/ 34228 w 34228"/>
                <a:gd name="connsiteY2" fmla="*/ 34229 h 34228"/>
                <a:gd name="connsiteX3" fmla="*/ 0 w 34228"/>
                <a:gd name="connsiteY3" fmla="*/ 34229 h 34228"/>
              </a:gdLst>
              <a:ahLst/>
              <a:cxnLst>
                <a:cxn ang="0">
                  <a:pos x="connsiteX0" y="connsiteY0"/>
                </a:cxn>
                <a:cxn ang="0">
                  <a:pos x="connsiteX1" y="connsiteY1"/>
                </a:cxn>
                <a:cxn ang="0">
                  <a:pos x="connsiteX2" y="connsiteY2"/>
                </a:cxn>
                <a:cxn ang="0">
                  <a:pos x="connsiteX3" y="connsiteY3"/>
                </a:cxn>
              </a:cxnLst>
              <a:rect l="l" t="t" r="r" b="b"/>
              <a:pathLst>
                <a:path w="34228" h="34228">
                  <a:moveTo>
                    <a:pt x="0" y="0"/>
                  </a:moveTo>
                  <a:lnTo>
                    <a:pt x="34228" y="0"/>
                  </a:lnTo>
                  <a:lnTo>
                    <a:pt x="34228" y="34229"/>
                  </a:lnTo>
                  <a:lnTo>
                    <a:pt x="0" y="34229"/>
                  </a:lnTo>
                  <a:close/>
                </a:path>
              </a:pathLst>
            </a:custGeom>
            <a:solidFill>
              <a:srgbClr val="E6E6E6"/>
            </a:solidFill>
            <a:ln w="8152"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99D3AAD0-B029-8E23-5107-51F69AD9CA52}"/>
                </a:ext>
              </a:extLst>
            </p:cNvPr>
            <p:cNvSpPr/>
            <p:nvPr/>
          </p:nvSpPr>
          <p:spPr>
            <a:xfrm>
              <a:off x="6976189" y="3994884"/>
              <a:ext cx="34228" cy="34228"/>
            </a:xfrm>
            <a:custGeom>
              <a:avLst/>
              <a:gdLst>
                <a:gd name="connsiteX0" fmla="*/ 0 w 34228"/>
                <a:gd name="connsiteY0" fmla="*/ 0 h 34228"/>
                <a:gd name="connsiteX1" fmla="*/ 34228 w 34228"/>
                <a:gd name="connsiteY1" fmla="*/ 0 h 34228"/>
                <a:gd name="connsiteX2" fmla="*/ 34228 w 34228"/>
                <a:gd name="connsiteY2" fmla="*/ 34228 h 34228"/>
                <a:gd name="connsiteX3" fmla="*/ 0 w 34228"/>
                <a:gd name="connsiteY3" fmla="*/ 34228 h 34228"/>
              </a:gdLst>
              <a:ahLst/>
              <a:cxnLst>
                <a:cxn ang="0">
                  <a:pos x="connsiteX0" y="connsiteY0"/>
                </a:cxn>
                <a:cxn ang="0">
                  <a:pos x="connsiteX1" y="connsiteY1"/>
                </a:cxn>
                <a:cxn ang="0">
                  <a:pos x="connsiteX2" y="connsiteY2"/>
                </a:cxn>
                <a:cxn ang="0">
                  <a:pos x="connsiteX3" y="connsiteY3"/>
                </a:cxn>
              </a:cxnLst>
              <a:rect l="l" t="t" r="r" b="b"/>
              <a:pathLst>
                <a:path w="34228" h="34228">
                  <a:moveTo>
                    <a:pt x="0" y="0"/>
                  </a:moveTo>
                  <a:lnTo>
                    <a:pt x="34228" y="0"/>
                  </a:lnTo>
                  <a:lnTo>
                    <a:pt x="34228" y="34228"/>
                  </a:lnTo>
                  <a:lnTo>
                    <a:pt x="0" y="34228"/>
                  </a:lnTo>
                  <a:close/>
                </a:path>
              </a:pathLst>
            </a:custGeom>
            <a:solidFill>
              <a:srgbClr val="E6E6E6"/>
            </a:solidFill>
            <a:ln w="8152"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23E269D3-A88D-4CC5-7291-306B778322C4}"/>
                </a:ext>
              </a:extLst>
            </p:cNvPr>
            <p:cNvSpPr/>
            <p:nvPr/>
          </p:nvSpPr>
          <p:spPr>
            <a:xfrm>
              <a:off x="6976189" y="4054088"/>
              <a:ext cx="34228" cy="34228"/>
            </a:xfrm>
            <a:custGeom>
              <a:avLst/>
              <a:gdLst>
                <a:gd name="connsiteX0" fmla="*/ 0 w 34228"/>
                <a:gd name="connsiteY0" fmla="*/ 0 h 34228"/>
                <a:gd name="connsiteX1" fmla="*/ 34228 w 34228"/>
                <a:gd name="connsiteY1" fmla="*/ 0 h 34228"/>
                <a:gd name="connsiteX2" fmla="*/ 34228 w 34228"/>
                <a:gd name="connsiteY2" fmla="*/ 34229 h 34228"/>
                <a:gd name="connsiteX3" fmla="*/ 0 w 34228"/>
                <a:gd name="connsiteY3" fmla="*/ 34229 h 34228"/>
              </a:gdLst>
              <a:ahLst/>
              <a:cxnLst>
                <a:cxn ang="0">
                  <a:pos x="connsiteX0" y="connsiteY0"/>
                </a:cxn>
                <a:cxn ang="0">
                  <a:pos x="connsiteX1" y="connsiteY1"/>
                </a:cxn>
                <a:cxn ang="0">
                  <a:pos x="connsiteX2" y="connsiteY2"/>
                </a:cxn>
                <a:cxn ang="0">
                  <a:pos x="connsiteX3" y="connsiteY3"/>
                </a:cxn>
              </a:cxnLst>
              <a:rect l="l" t="t" r="r" b="b"/>
              <a:pathLst>
                <a:path w="34228" h="34228">
                  <a:moveTo>
                    <a:pt x="0" y="0"/>
                  </a:moveTo>
                  <a:lnTo>
                    <a:pt x="34228" y="0"/>
                  </a:lnTo>
                  <a:lnTo>
                    <a:pt x="34228" y="34229"/>
                  </a:lnTo>
                  <a:lnTo>
                    <a:pt x="0" y="34229"/>
                  </a:lnTo>
                  <a:close/>
                </a:path>
              </a:pathLst>
            </a:custGeom>
            <a:solidFill>
              <a:srgbClr val="E6E6E6"/>
            </a:solidFill>
            <a:ln w="8152"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B9C63B17-5C29-5A42-DABE-C54CF25B5185}"/>
                </a:ext>
              </a:extLst>
            </p:cNvPr>
            <p:cNvSpPr/>
            <p:nvPr/>
          </p:nvSpPr>
          <p:spPr>
            <a:xfrm>
              <a:off x="7124777" y="3234801"/>
              <a:ext cx="301763" cy="301763"/>
            </a:xfrm>
            <a:custGeom>
              <a:avLst/>
              <a:gdLst>
                <a:gd name="connsiteX0" fmla="*/ 0 w 301763"/>
                <a:gd name="connsiteY0" fmla="*/ 0 h 301763"/>
                <a:gd name="connsiteX1" fmla="*/ 301763 w 301763"/>
                <a:gd name="connsiteY1" fmla="*/ 0 h 301763"/>
                <a:gd name="connsiteX2" fmla="*/ 301763 w 301763"/>
                <a:gd name="connsiteY2" fmla="*/ 301763 h 301763"/>
                <a:gd name="connsiteX3" fmla="*/ 0 w 301763"/>
                <a:gd name="connsiteY3" fmla="*/ 301763 h 301763"/>
              </a:gdLst>
              <a:ahLst/>
              <a:cxnLst>
                <a:cxn ang="0">
                  <a:pos x="connsiteX0" y="connsiteY0"/>
                </a:cxn>
                <a:cxn ang="0">
                  <a:pos x="connsiteX1" y="connsiteY1"/>
                </a:cxn>
                <a:cxn ang="0">
                  <a:pos x="connsiteX2" y="connsiteY2"/>
                </a:cxn>
                <a:cxn ang="0">
                  <a:pos x="connsiteX3" y="connsiteY3"/>
                </a:cxn>
              </a:cxnLst>
              <a:rect l="l" t="t" r="r" b="b"/>
              <a:pathLst>
                <a:path w="301763" h="301763">
                  <a:moveTo>
                    <a:pt x="0" y="0"/>
                  </a:moveTo>
                  <a:lnTo>
                    <a:pt x="301763" y="0"/>
                  </a:lnTo>
                  <a:lnTo>
                    <a:pt x="301763" y="301763"/>
                  </a:lnTo>
                  <a:lnTo>
                    <a:pt x="0" y="301763"/>
                  </a:lnTo>
                  <a:close/>
                </a:path>
              </a:pathLst>
            </a:custGeom>
            <a:solidFill>
              <a:srgbClr val="E6E6E6"/>
            </a:solidFill>
            <a:ln w="8152"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0B38835-59CA-73EC-E69D-D425757FE474}"/>
                </a:ext>
              </a:extLst>
            </p:cNvPr>
            <p:cNvSpPr/>
            <p:nvPr/>
          </p:nvSpPr>
          <p:spPr>
            <a:xfrm>
              <a:off x="8334845" y="724528"/>
              <a:ext cx="2005504" cy="1284414"/>
            </a:xfrm>
            <a:custGeom>
              <a:avLst/>
              <a:gdLst>
                <a:gd name="connsiteX0" fmla="*/ 0 w 2005504"/>
                <a:gd name="connsiteY0" fmla="*/ 0 h 1284414"/>
                <a:gd name="connsiteX1" fmla="*/ 2005505 w 2005504"/>
                <a:gd name="connsiteY1" fmla="*/ 0 h 1284414"/>
                <a:gd name="connsiteX2" fmla="*/ 2005505 w 2005504"/>
                <a:gd name="connsiteY2" fmla="*/ 1284415 h 1284414"/>
                <a:gd name="connsiteX3" fmla="*/ 0 w 2005504"/>
                <a:gd name="connsiteY3" fmla="*/ 1284415 h 1284414"/>
              </a:gdLst>
              <a:ahLst/>
              <a:cxnLst>
                <a:cxn ang="0">
                  <a:pos x="connsiteX0" y="connsiteY0"/>
                </a:cxn>
                <a:cxn ang="0">
                  <a:pos x="connsiteX1" y="connsiteY1"/>
                </a:cxn>
                <a:cxn ang="0">
                  <a:pos x="connsiteX2" y="connsiteY2"/>
                </a:cxn>
                <a:cxn ang="0">
                  <a:pos x="connsiteX3" y="connsiteY3"/>
                </a:cxn>
              </a:cxnLst>
              <a:rect l="l" t="t" r="r" b="b"/>
              <a:pathLst>
                <a:path w="2005504" h="1284414">
                  <a:moveTo>
                    <a:pt x="0" y="0"/>
                  </a:moveTo>
                  <a:lnTo>
                    <a:pt x="2005505" y="0"/>
                  </a:lnTo>
                  <a:lnTo>
                    <a:pt x="2005505" y="1284415"/>
                  </a:lnTo>
                  <a:lnTo>
                    <a:pt x="0" y="1284415"/>
                  </a:lnTo>
                  <a:close/>
                </a:path>
              </a:pathLst>
            </a:custGeom>
            <a:solidFill>
              <a:srgbClr val="E6E6E6"/>
            </a:solidFill>
            <a:ln w="8152"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26EFFA65-C1C1-6C07-029F-009E003A62C8}"/>
                </a:ext>
              </a:extLst>
            </p:cNvPr>
            <p:cNvSpPr/>
            <p:nvPr/>
          </p:nvSpPr>
          <p:spPr>
            <a:xfrm>
              <a:off x="8486032" y="1083862"/>
              <a:ext cx="1662756" cy="628322"/>
            </a:xfrm>
            <a:custGeom>
              <a:avLst/>
              <a:gdLst>
                <a:gd name="connsiteX0" fmla="*/ 0 w 1662756"/>
                <a:gd name="connsiteY0" fmla="*/ 0 h 628322"/>
                <a:gd name="connsiteX1" fmla="*/ 1662757 w 1662756"/>
                <a:gd name="connsiteY1" fmla="*/ 0 h 628322"/>
                <a:gd name="connsiteX2" fmla="*/ 1662757 w 1662756"/>
                <a:gd name="connsiteY2" fmla="*/ 628323 h 628322"/>
                <a:gd name="connsiteX3" fmla="*/ 0 w 1662756"/>
                <a:gd name="connsiteY3" fmla="*/ 628323 h 628322"/>
              </a:gdLst>
              <a:ahLst/>
              <a:cxnLst>
                <a:cxn ang="0">
                  <a:pos x="connsiteX0" y="connsiteY0"/>
                </a:cxn>
                <a:cxn ang="0">
                  <a:pos x="connsiteX1" y="connsiteY1"/>
                </a:cxn>
                <a:cxn ang="0">
                  <a:pos x="connsiteX2" y="connsiteY2"/>
                </a:cxn>
                <a:cxn ang="0">
                  <a:pos x="connsiteX3" y="connsiteY3"/>
                </a:cxn>
              </a:cxnLst>
              <a:rect l="l" t="t" r="r" b="b"/>
              <a:pathLst>
                <a:path w="1662756" h="628322">
                  <a:moveTo>
                    <a:pt x="0" y="0"/>
                  </a:moveTo>
                  <a:lnTo>
                    <a:pt x="1662757" y="0"/>
                  </a:lnTo>
                  <a:lnTo>
                    <a:pt x="1662757" y="628323"/>
                  </a:lnTo>
                  <a:lnTo>
                    <a:pt x="0" y="628323"/>
                  </a:lnTo>
                  <a:close/>
                </a:path>
              </a:pathLst>
            </a:custGeom>
            <a:solidFill>
              <a:srgbClr val="FFFFFF"/>
            </a:solidFill>
            <a:ln w="8152"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D2DADEA4-AAD3-21FA-D075-A6A907559F3E}"/>
                </a:ext>
              </a:extLst>
            </p:cNvPr>
            <p:cNvSpPr/>
            <p:nvPr/>
          </p:nvSpPr>
          <p:spPr>
            <a:xfrm>
              <a:off x="8788979" y="1192720"/>
              <a:ext cx="399062" cy="22803"/>
            </a:xfrm>
            <a:custGeom>
              <a:avLst/>
              <a:gdLst>
                <a:gd name="connsiteX0" fmla="*/ 0 w 399062"/>
                <a:gd name="connsiteY0" fmla="*/ 0 h 22803"/>
                <a:gd name="connsiteX1" fmla="*/ 399063 w 399062"/>
                <a:gd name="connsiteY1" fmla="*/ 0 h 22803"/>
                <a:gd name="connsiteX2" fmla="*/ 399063 w 399062"/>
                <a:gd name="connsiteY2" fmla="*/ 22804 h 22803"/>
                <a:gd name="connsiteX3" fmla="*/ 0 w 399062"/>
                <a:gd name="connsiteY3" fmla="*/ 22804 h 22803"/>
              </a:gdLst>
              <a:ahLst/>
              <a:cxnLst>
                <a:cxn ang="0">
                  <a:pos x="connsiteX0" y="connsiteY0"/>
                </a:cxn>
                <a:cxn ang="0">
                  <a:pos x="connsiteX1" y="connsiteY1"/>
                </a:cxn>
                <a:cxn ang="0">
                  <a:pos x="connsiteX2" y="connsiteY2"/>
                </a:cxn>
                <a:cxn ang="0">
                  <a:pos x="connsiteX3" y="connsiteY3"/>
                </a:cxn>
              </a:cxnLst>
              <a:rect l="l" t="t" r="r" b="b"/>
              <a:pathLst>
                <a:path w="399062" h="22803">
                  <a:moveTo>
                    <a:pt x="0" y="0"/>
                  </a:moveTo>
                  <a:lnTo>
                    <a:pt x="399063" y="0"/>
                  </a:lnTo>
                  <a:lnTo>
                    <a:pt x="399063" y="22804"/>
                  </a:lnTo>
                  <a:lnTo>
                    <a:pt x="0" y="22804"/>
                  </a:lnTo>
                  <a:close/>
                </a:path>
              </a:pathLst>
            </a:custGeom>
            <a:solidFill>
              <a:srgbClr val="E6E6E6"/>
            </a:solidFill>
            <a:ln w="8152"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CC35B125-4956-A436-3E44-0BF7CB23B8FF}"/>
                </a:ext>
              </a:extLst>
            </p:cNvPr>
            <p:cNvSpPr/>
            <p:nvPr/>
          </p:nvSpPr>
          <p:spPr>
            <a:xfrm>
              <a:off x="8788578" y="1276449"/>
              <a:ext cx="617477" cy="22803"/>
            </a:xfrm>
            <a:custGeom>
              <a:avLst/>
              <a:gdLst>
                <a:gd name="connsiteX0" fmla="*/ 0 w 617477"/>
                <a:gd name="connsiteY0" fmla="*/ 0 h 22803"/>
                <a:gd name="connsiteX1" fmla="*/ 617478 w 617477"/>
                <a:gd name="connsiteY1" fmla="*/ 0 h 22803"/>
                <a:gd name="connsiteX2" fmla="*/ 617478 w 617477"/>
                <a:gd name="connsiteY2" fmla="*/ 22804 h 22803"/>
                <a:gd name="connsiteX3" fmla="*/ 0 w 617477"/>
                <a:gd name="connsiteY3" fmla="*/ 22804 h 22803"/>
              </a:gdLst>
              <a:ahLst/>
              <a:cxnLst>
                <a:cxn ang="0">
                  <a:pos x="connsiteX0" y="connsiteY0"/>
                </a:cxn>
                <a:cxn ang="0">
                  <a:pos x="connsiteX1" y="connsiteY1"/>
                </a:cxn>
                <a:cxn ang="0">
                  <a:pos x="connsiteX2" y="connsiteY2"/>
                </a:cxn>
                <a:cxn ang="0">
                  <a:pos x="connsiteX3" y="connsiteY3"/>
                </a:cxn>
              </a:cxnLst>
              <a:rect l="l" t="t" r="r" b="b"/>
              <a:pathLst>
                <a:path w="617477" h="22803">
                  <a:moveTo>
                    <a:pt x="0" y="0"/>
                  </a:moveTo>
                  <a:lnTo>
                    <a:pt x="617478" y="0"/>
                  </a:lnTo>
                  <a:lnTo>
                    <a:pt x="617478" y="22804"/>
                  </a:lnTo>
                  <a:lnTo>
                    <a:pt x="0" y="22804"/>
                  </a:lnTo>
                  <a:close/>
                </a:path>
              </a:pathLst>
            </a:custGeom>
            <a:solidFill>
              <a:schemeClr val="accent1"/>
            </a:solidFill>
            <a:ln w="8152"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DEC74FF9-9F72-E52D-58FD-07A6B2CA3014}"/>
                </a:ext>
              </a:extLst>
            </p:cNvPr>
            <p:cNvSpPr/>
            <p:nvPr/>
          </p:nvSpPr>
          <p:spPr>
            <a:xfrm>
              <a:off x="8788578" y="1355334"/>
              <a:ext cx="484575" cy="22803"/>
            </a:xfrm>
            <a:custGeom>
              <a:avLst/>
              <a:gdLst>
                <a:gd name="connsiteX0" fmla="*/ 0 w 484575"/>
                <a:gd name="connsiteY0" fmla="*/ 0 h 22803"/>
                <a:gd name="connsiteX1" fmla="*/ 484576 w 484575"/>
                <a:gd name="connsiteY1" fmla="*/ 0 h 22803"/>
                <a:gd name="connsiteX2" fmla="*/ 484576 w 484575"/>
                <a:gd name="connsiteY2" fmla="*/ 22804 h 22803"/>
                <a:gd name="connsiteX3" fmla="*/ 0 w 484575"/>
                <a:gd name="connsiteY3" fmla="*/ 22804 h 22803"/>
              </a:gdLst>
              <a:ahLst/>
              <a:cxnLst>
                <a:cxn ang="0">
                  <a:pos x="connsiteX0" y="connsiteY0"/>
                </a:cxn>
                <a:cxn ang="0">
                  <a:pos x="connsiteX1" y="connsiteY1"/>
                </a:cxn>
                <a:cxn ang="0">
                  <a:pos x="connsiteX2" y="connsiteY2"/>
                </a:cxn>
                <a:cxn ang="0">
                  <a:pos x="connsiteX3" y="connsiteY3"/>
                </a:cxn>
              </a:cxnLst>
              <a:rect l="l" t="t" r="r" b="b"/>
              <a:pathLst>
                <a:path w="484575" h="22803">
                  <a:moveTo>
                    <a:pt x="0" y="0"/>
                  </a:moveTo>
                  <a:lnTo>
                    <a:pt x="484576" y="0"/>
                  </a:lnTo>
                  <a:lnTo>
                    <a:pt x="484576" y="22804"/>
                  </a:lnTo>
                  <a:lnTo>
                    <a:pt x="0" y="22804"/>
                  </a:lnTo>
                  <a:close/>
                </a:path>
              </a:pathLst>
            </a:custGeom>
            <a:solidFill>
              <a:srgbClr val="E6E6E6"/>
            </a:solidFill>
            <a:ln w="8152"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393B38FA-315E-DD45-8CD3-A63AE29F0FD3}"/>
                </a:ext>
              </a:extLst>
            </p:cNvPr>
            <p:cNvSpPr/>
            <p:nvPr/>
          </p:nvSpPr>
          <p:spPr>
            <a:xfrm>
              <a:off x="8788578" y="1434219"/>
              <a:ext cx="285044" cy="22803"/>
            </a:xfrm>
            <a:custGeom>
              <a:avLst/>
              <a:gdLst>
                <a:gd name="connsiteX0" fmla="*/ 0 w 285044"/>
                <a:gd name="connsiteY0" fmla="*/ 0 h 22803"/>
                <a:gd name="connsiteX1" fmla="*/ 285045 w 285044"/>
                <a:gd name="connsiteY1" fmla="*/ 0 h 22803"/>
                <a:gd name="connsiteX2" fmla="*/ 285045 w 285044"/>
                <a:gd name="connsiteY2" fmla="*/ 22804 h 22803"/>
                <a:gd name="connsiteX3" fmla="*/ 0 w 285044"/>
                <a:gd name="connsiteY3" fmla="*/ 22804 h 22803"/>
              </a:gdLst>
              <a:ahLst/>
              <a:cxnLst>
                <a:cxn ang="0">
                  <a:pos x="connsiteX0" y="connsiteY0"/>
                </a:cxn>
                <a:cxn ang="0">
                  <a:pos x="connsiteX1" y="connsiteY1"/>
                </a:cxn>
                <a:cxn ang="0">
                  <a:pos x="connsiteX2" y="connsiteY2"/>
                </a:cxn>
                <a:cxn ang="0">
                  <a:pos x="connsiteX3" y="connsiteY3"/>
                </a:cxn>
              </a:cxnLst>
              <a:rect l="l" t="t" r="r" b="b"/>
              <a:pathLst>
                <a:path w="285044" h="22803">
                  <a:moveTo>
                    <a:pt x="0" y="0"/>
                  </a:moveTo>
                  <a:lnTo>
                    <a:pt x="285045" y="0"/>
                  </a:lnTo>
                  <a:lnTo>
                    <a:pt x="285045" y="22804"/>
                  </a:lnTo>
                  <a:lnTo>
                    <a:pt x="0" y="22804"/>
                  </a:lnTo>
                  <a:close/>
                </a:path>
              </a:pathLst>
            </a:custGeom>
            <a:solidFill>
              <a:srgbClr val="E6E6E6"/>
            </a:solidFill>
            <a:ln w="8152"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7095728E-C99C-4879-D70E-84EC820EE3D1}"/>
                </a:ext>
              </a:extLst>
            </p:cNvPr>
            <p:cNvSpPr/>
            <p:nvPr/>
          </p:nvSpPr>
          <p:spPr>
            <a:xfrm>
              <a:off x="8788578" y="1513103"/>
              <a:ext cx="427567" cy="22803"/>
            </a:xfrm>
            <a:custGeom>
              <a:avLst/>
              <a:gdLst>
                <a:gd name="connsiteX0" fmla="*/ 0 w 427567"/>
                <a:gd name="connsiteY0" fmla="*/ 0 h 22803"/>
                <a:gd name="connsiteX1" fmla="*/ 427567 w 427567"/>
                <a:gd name="connsiteY1" fmla="*/ 0 h 22803"/>
                <a:gd name="connsiteX2" fmla="*/ 427567 w 427567"/>
                <a:gd name="connsiteY2" fmla="*/ 22804 h 22803"/>
                <a:gd name="connsiteX3" fmla="*/ 0 w 427567"/>
                <a:gd name="connsiteY3" fmla="*/ 22804 h 22803"/>
              </a:gdLst>
              <a:ahLst/>
              <a:cxnLst>
                <a:cxn ang="0">
                  <a:pos x="connsiteX0" y="connsiteY0"/>
                </a:cxn>
                <a:cxn ang="0">
                  <a:pos x="connsiteX1" y="connsiteY1"/>
                </a:cxn>
                <a:cxn ang="0">
                  <a:pos x="connsiteX2" y="connsiteY2"/>
                </a:cxn>
                <a:cxn ang="0">
                  <a:pos x="connsiteX3" y="connsiteY3"/>
                </a:cxn>
              </a:cxnLst>
              <a:rect l="l" t="t" r="r" b="b"/>
              <a:pathLst>
                <a:path w="427567" h="22803">
                  <a:moveTo>
                    <a:pt x="0" y="0"/>
                  </a:moveTo>
                  <a:lnTo>
                    <a:pt x="427567" y="0"/>
                  </a:lnTo>
                  <a:lnTo>
                    <a:pt x="427567" y="22804"/>
                  </a:lnTo>
                  <a:lnTo>
                    <a:pt x="0" y="22804"/>
                  </a:lnTo>
                  <a:close/>
                </a:path>
              </a:pathLst>
            </a:custGeom>
            <a:solidFill>
              <a:srgbClr val="E6E6E6"/>
            </a:solidFill>
            <a:ln w="8152"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1E48CA01-4EB5-A989-6844-BD0D9299D9D3}"/>
                </a:ext>
              </a:extLst>
            </p:cNvPr>
            <p:cNvSpPr/>
            <p:nvPr/>
          </p:nvSpPr>
          <p:spPr>
            <a:xfrm>
              <a:off x="8608005" y="1186163"/>
              <a:ext cx="45607" cy="45607"/>
            </a:xfrm>
            <a:custGeom>
              <a:avLst/>
              <a:gdLst>
                <a:gd name="connsiteX0" fmla="*/ 0 w 45607"/>
                <a:gd name="connsiteY0" fmla="*/ 0 h 45607"/>
                <a:gd name="connsiteX1" fmla="*/ 45607 w 45607"/>
                <a:gd name="connsiteY1" fmla="*/ 0 h 45607"/>
                <a:gd name="connsiteX2" fmla="*/ 45607 w 45607"/>
                <a:gd name="connsiteY2" fmla="*/ 45607 h 45607"/>
                <a:gd name="connsiteX3" fmla="*/ 0 w 45607"/>
                <a:gd name="connsiteY3" fmla="*/ 45607 h 45607"/>
              </a:gdLst>
              <a:ahLst/>
              <a:cxnLst>
                <a:cxn ang="0">
                  <a:pos x="connsiteX0" y="connsiteY0"/>
                </a:cxn>
                <a:cxn ang="0">
                  <a:pos x="connsiteX1" y="connsiteY1"/>
                </a:cxn>
                <a:cxn ang="0">
                  <a:pos x="connsiteX2" y="connsiteY2"/>
                </a:cxn>
                <a:cxn ang="0">
                  <a:pos x="connsiteX3" y="connsiteY3"/>
                </a:cxn>
              </a:cxnLst>
              <a:rect l="l" t="t" r="r" b="b"/>
              <a:pathLst>
                <a:path w="45607" h="45607">
                  <a:moveTo>
                    <a:pt x="0" y="0"/>
                  </a:moveTo>
                  <a:lnTo>
                    <a:pt x="45607" y="0"/>
                  </a:lnTo>
                  <a:lnTo>
                    <a:pt x="45607" y="45607"/>
                  </a:lnTo>
                  <a:lnTo>
                    <a:pt x="0" y="45607"/>
                  </a:lnTo>
                  <a:close/>
                </a:path>
              </a:pathLst>
            </a:custGeom>
            <a:solidFill>
              <a:srgbClr val="E6E6E6"/>
            </a:solidFill>
            <a:ln w="8152"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E693F5C7-C7B0-3AC7-9166-408C3E01F6FE}"/>
                </a:ext>
              </a:extLst>
            </p:cNvPr>
            <p:cNvSpPr/>
            <p:nvPr/>
          </p:nvSpPr>
          <p:spPr>
            <a:xfrm>
              <a:off x="8608005" y="1265047"/>
              <a:ext cx="45607" cy="45607"/>
            </a:xfrm>
            <a:custGeom>
              <a:avLst/>
              <a:gdLst>
                <a:gd name="connsiteX0" fmla="*/ 0 w 45607"/>
                <a:gd name="connsiteY0" fmla="*/ 0 h 45607"/>
                <a:gd name="connsiteX1" fmla="*/ 45607 w 45607"/>
                <a:gd name="connsiteY1" fmla="*/ 0 h 45607"/>
                <a:gd name="connsiteX2" fmla="*/ 45607 w 45607"/>
                <a:gd name="connsiteY2" fmla="*/ 45607 h 45607"/>
                <a:gd name="connsiteX3" fmla="*/ 0 w 45607"/>
                <a:gd name="connsiteY3" fmla="*/ 45607 h 45607"/>
              </a:gdLst>
              <a:ahLst/>
              <a:cxnLst>
                <a:cxn ang="0">
                  <a:pos x="connsiteX0" y="connsiteY0"/>
                </a:cxn>
                <a:cxn ang="0">
                  <a:pos x="connsiteX1" y="connsiteY1"/>
                </a:cxn>
                <a:cxn ang="0">
                  <a:pos x="connsiteX2" y="connsiteY2"/>
                </a:cxn>
                <a:cxn ang="0">
                  <a:pos x="connsiteX3" y="connsiteY3"/>
                </a:cxn>
              </a:cxnLst>
              <a:rect l="l" t="t" r="r" b="b"/>
              <a:pathLst>
                <a:path w="45607" h="45607">
                  <a:moveTo>
                    <a:pt x="0" y="0"/>
                  </a:moveTo>
                  <a:lnTo>
                    <a:pt x="45607" y="0"/>
                  </a:lnTo>
                  <a:lnTo>
                    <a:pt x="45607" y="45607"/>
                  </a:lnTo>
                  <a:lnTo>
                    <a:pt x="0" y="45607"/>
                  </a:lnTo>
                  <a:close/>
                </a:path>
              </a:pathLst>
            </a:custGeom>
            <a:solidFill>
              <a:schemeClr val="accent1"/>
            </a:solidFill>
            <a:ln w="8152"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C29325D4-D232-8A99-134C-51362ED9B43F}"/>
                </a:ext>
              </a:extLst>
            </p:cNvPr>
            <p:cNvSpPr/>
            <p:nvPr/>
          </p:nvSpPr>
          <p:spPr>
            <a:xfrm>
              <a:off x="8608005" y="1343932"/>
              <a:ext cx="45607" cy="45607"/>
            </a:xfrm>
            <a:custGeom>
              <a:avLst/>
              <a:gdLst>
                <a:gd name="connsiteX0" fmla="*/ 0 w 45607"/>
                <a:gd name="connsiteY0" fmla="*/ 0 h 45607"/>
                <a:gd name="connsiteX1" fmla="*/ 45607 w 45607"/>
                <a:gd name="connsiteY1" fmla="*/ 0 h 45607"/>
                <a:gd name="connsiteX2" fmla="*/ 45607 w 45607"/>
                <a:gd name="connsiteY2" fmla="*/ 45607 h 45607"/>
                <a:gd name="connsiteX3" fmla="*/ 0 w 45607"/>
                <a:gd name="connsiteY3" fmla="*/ 45607 h 45607"/>
              </a:gdLst>
              <a:ahLst/>
              <a:cxnLst>
                <a:cxn ang="0">
                  <a:pos x="connsiteX0" y="connsiteY0"/>
                </a:cxn>
                <a:cxn ang="0">
                  <a:pos x="connsiteX1" y="connsiteY1"/>
                </a:cxn>
                <a:cxn ang="0">
                  <a:pos x="connsiteX2" y="connsiteY2"/>
                </a:cxn>
                <a:cxn ang="0">
                  <a:pos x="connsiteX3" y="connsiteY3"/>
                </a:cxn>
              </a:cxnLst>
              <a:rect l="l" t="t" r="r" b="b"/>
              <a:pathLst>
                <a:path w="45607" h="45607">
                  <a:moveTo>
                    <a:pt x="0" y="0"/>
                  </a:moveTo>
                  <a:lnTo>
                    <a:pt x="45607" y="0"/>
                  </a:lnTo>
                  <a:lnTo>
                    <a:pt x="45607" y="45607"/>
                  </a:lnTo>
                  <a:lnTo>
                    <a:pt x="0" y="45607"/>
                  </a:lnTo>
                  <a:close/>
                </a:path>
              </a:pathLst>
            </a:custGeom>
            <a:solidFill>
              <a:srgbClr val="E6E6E6"/>
            </a:solidFill>
            <a:ln w="8152"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37BFCD85-B0CA-7301-5FBA-8C7B4071D71B}"/>
                </a:ext>
              </a:extLst>
            </p:cNvPr>
            <p:cNvSpPr/>
            <p:nvPr/>
          </p:nvSpPr>
          <p:spPr>
            <a:xfrm>
              <a:off x="8608005" y="1422817"/>
              <a:ext cx="45607" cy="45607"/>
            </a:xfrm>
            <a:custGeom>
              <a:avLst/>
              <a:gdLst>
                <a:gd name="connsiteX0" fmla="*/ 0 w 45607"/>
                <a:gd name="connsiteY0" fmla="*/ 0 h 45607"/>
                <a:gd name="connsiteX1" fmla="*/ 45607 w 45607"/>
                <a:gd name="connsiteY1" fmla="*/ 0 h 45607"/>
                <a:gd name="connsiteX2" fmla="*/ 45607 w 45607"/>
                <a:gd name="connsiteY2" fmla="*/ 45607 h 45607"/>
                <a:gd name="connsiteX3" fmla="*/ 0 w 45607"/>
                <a:gd name="connsiteY3" fmla="*/ 45607 h 45607"/>
              </a:gdLst>
              <a:ahLst/>
              <a:cxnLst>
                <a:cxn ang="0">
                  <a:pos x="connsiteX0" y="connsiteY0"/>
                </a:cxn>
                <a:cxn ang="0">
                  <a:pos x="connsiteX1" y="connsiteY1"/>
                </a:cxn>
                <a:cxn ang="0">
                  <a:pos x="connsiteX2" y="connsiteY2"/>
                </a:cxn>
                <a:cxn ang="0">
                  <a:pos x="connsiteX3" y="connsiteY3"/>
                </a:cxn>
              </a:cxnLst>
              <a:rect l="l" t="t" r="r" b="b"/>
              <a:pathLst>
                <a:path w="45607" h="45607">
                  <a:moveTo>
                    <a:pt x="0" y="0"/>
                  </a:moveTo>
                  <a:lnTo>
                    <a:pt x="45607" y="0"/>
                  </a:lnTo>
                  <a:lnTo>
                    <a:pt x="45607" y="45607"/>
                  </a:lnTo>
                  <a:lnTo>
                    <a:pt x="0" y="45607"/>
                  </a:lnTo>
                  <a:close/>
                </a:path>
              </a:pathLst>
            </a:custGeom>
            <a:solidFill>
              <a:srgbClr val="E6E6E6"/>
            </a:solidFill>
            <a:ln w="8152"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CCDB9F59-CBE9-9E51-3A27-F20623B5FD22}"/>
                </a:ext>
              </a:extLst>
            </p:cNvPr>
            <p:cNvSpPr/>
            <p:nvPr/>
          </p:nvSpPr>
          <p:spPr>
            <a:xfrm>
              <a:off x="8608005" y="1501702"/>
              <a:ext cx="45607" cy="45607"/>
            </a:xfrm>
            <a:custGeom>
              <a:avLst/>
              <a:gdLst>
                <a:gd name="connsiteX0" fmla="*/ 0 w 45607"/>
                <a:gd name="connsiteY0" fmla="*/ 0 h 45607"/>
                <a:gd name="connsiteX1" fmla="*/ 45607 w 45607"/>
                <a:gd name="connsiteY1" fmla="*/ 0 h 45607"/>
                <a:gd name="connsiteX2" fmla="*/ 45607 w 45607"/>
                <a:gd name="connsiteY2" fmla="*/ 45607 h 45607"/>
                <a:gd name="connsiteX3" fmla="*/ 0 w 45607"/>
                <a:gd name="connsiteY3" fmla="*/ 45607 h 45607"/>
              </a:gdLst>
              <a:ahLst/>
              <a:cxnLst>
                <a:cxn ang="0">
                  <a:pos x="connsiteX0" y="connsiteY0"/>
                </a:cxn>
                <a:cxn ang="0">
                  <a:pos x="connsiteX1" y="connsiteY1"/>
                </a:cxn>
                <a:cxn ang="0">
                  <a:pos x="connsiteX2" y="connsiteY2"/>
                </a:cxn>
                <a:cxn ang="0">
                  <a:pos x="connsiteX3" y="connsiteY3"/>
                </a:cxn>
              </a:cxnLst>
              <a:rect l="l" t="t" r="r" b="b"/>
              <a:pathLst>
                <a:path w="45607" h="45607">
                  <a:moveTo>
                    <a:pt x="0" y="0"/>
                  </a:moveTo>
                  <a:lnTo>
                    <a:pt x="45607" y="0"/>
                  </a:lnTo>
                  <a:lnTo>
                    <a:pt x="45607" y="45607"/>
                  </a:lnTo>
                  <a:lnTo>
                    <a:pt x="0" y="45607"/>
                  </a:lnTo>
                  <a:close/>
                </a:path>
              </a:pathLst>
            </a:custGeom>
            <a:solidFill>
              <a:srgbClr val="E6E6E6"/>
            </a:solidFill>
            <a:ln w="8152"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6F101414-B8C0-2895-CE75-E821D5464814}"/>
                </a:ext>
              </a:extLst>
            </p:cNvPr>
            <p:cNvSpPr/>
            <p:nvPr/>
          </p:nvSpPr>
          <p:spPr>
            <a:xfrm>
              <a:off x="9658896" y="1162588"/>
              <a:ext cx="408294" cy="408294"/>
            </a:xfrm>
            <a:custGeom>
              <a:avLst/>
              <a:gdLst>
                <a:gd name="connsiteX0" fmla="*/ 0 w 408294"/>
                <a:gd name="connsiteY0" fmla="*/ 0 h 408294"/>
                <a:gd name="connsiteX1" fmla="*/ 408294 w 408294"/>
                <a:gd name="connsiteY1" fmla="*/ 0 h 408294"/>
                <a:gd name="connsiteX2" fmla="*/ 408294 w 408294"/>
                <a:gd name="connsiteY2" fmla="*/ 408295 h 408294"/>
                <a:gd name="connsiteX3" fmla="*/ 0 w 408294"/>
                <a:gd name="connsiteY3" fmla="*/ 408295 h 408294"/>
              </a:gdLst>
              <a:ahLst/>
              <a:cxnLst>
                <a:cxn ang="0">
                  <a:pos x="connsiteX0" y="connsiteY0"/>
                </a:cxn>
                <a:cxn ang="0">
                  <a:pos x="connsiteX1" y="connsiteY1"/>
                </a:cxn>
                <a:cxn ang="0">
                  <a:pos x="connsiteX2" y="connsiteY2"/>
                </a:cxn>
                <a:cxn ang="0">
                  <a:pos x="connsiteX3" y="connsiteY3"/>
                </a:cxn>
              </a:cxnLst>
              <a:rect l="l" t="t" r="r" b="b"/>
              <a:pathLst>
                <a:path w="408294" h="408294">
                  <a:moveTo>
                    <a:pt x="0" y="0"/>
                  </a:moveTo>
                  <a:lnTo>
                    <a:pt x="408294" y="0"/>
                  </a:lnTo>
                  <a:lnTo>
                    <a:pt x="408294" y="408295"/>
                  </a:lnTo>
                  <a:lnTo>
                    <a:pt x="0" y="408295"/>
                  </a:lnTo>
                  <a:close/>
                </a:path>
              </a:pathLst>
            </a:custGeom>
            <a:solidFill>
              <a:srgbClr val="E6E6E6"/>
            </a:solidFill>
            <a:ln w="8152"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50C67B5F-6F4E-0FE4-3274-40DF54288414}"/>
                </a:ext>
              </a:extLst>
            </p:cNvPr>
            <p:cNvSpPr/>
            <p:nvPr/>
          </p:nvSpPr>
          <p:spPr>
            <a:xfrm>
              <a:off x="8333989" y="723392"/>
              <a:ext cx="2005504" cy="85201"/>
            </a:xfrm>
            <a:custGeom>
              <a:avLst/>
              <a:gdLst>
                <a:gd name="connsiteX0" fmla="*/ 0 w 2005504"/>
                <a:gd name="connsiteY0" fmla="*/ 0 h 85201"/>
                <a:gd name="connsiteX1" fmla="*/ 2005505 w 2005504"/>
                <a:gd name="connsiteY1" fmla="*/ 0 h 85201"/>
                <a:gd name="connsiteX2" fmla="*/ 2005505 w 2005504"/>
                <a:gd name="connsiteY2" fmla="*/ 85201 h 85201"/>
                <a:gd name="connsiteX3" fmla="*/ 0 w 2005504"/>
                <a:gd name="connsiteY3" fmla="*/ 85201 h 85201"/>
              </a:gdLst>
              <a:ahLst/>
              <a:cxnLst>
                <a:cxn ang="0">
                  <a:pos x="connsiteX0" y="connsiteY0"/>
                </a:cxn>
                <a:cxn ang="0">
                  <a:pos x="connsiteX1" y="connsiteY1"/>
                </a:cxn>
                <a:cxn ang="0">
                  <a:pos x="connsiteX2" y="connsiteY2"/>
                </a:cxn>
                <a:cxn ang="0">
                  <a:pos x="connsiteX3" y="connsiteY3"/>
                </a:cxn>
              </a:cxnLst>
              <a:rect l="l" t="t" r="r" b="b"/>
              <a:pathLst>
                <a:path w="2005504" h="85201">
                  <a:moveTo>
                    <a:pt x="0" y="0"/>
                  </a:moveTo>
                  <a:lnTo>
                    <a:pt x="2005505" y="0"/>
                  </a:lnTo>
                  <a:lnTo>
                    <a:pt x="2005505" y="85201"/>
                  </a:lnTo>
                  <a:lnTo>
                    <a:pt x="0" y="85201"/>
                  </a:lnTo>
                  <a:close/>
                </a:path>
              </a:pathLst>
            </a:custGeom>
            <a:solidFill>
              <a:schemeClr val="accent1"/>
            </a:solidFill>
            <a:ln w="8152"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EE8EBBD7-AADB-4E68-BF8B-05EF21DDA981}"/>
                </a:ext>
              </a:extLst>
            </p:cNvPr>
            <p:cNvSpPr/>
            <p:nvPr/>
          </p:nvSpPr>
          <p:spPr>
            <a:xfrm>
              <a:off x="8380201" y="749848"/>
              <a:ext cx="34205" cy="34205"/>
            </a:xfrm>
            <a:custGeom>
              <a:avLst/>
              <a:gdLst>
                <a:gd name="connsiteX0" fmla="*/ 34205 w 34205"/>
                <a:gd name="connsiteY0" fmla="*/ 17103 h 34205"/>
                <a:gd name="connsiteX1" fmla="*/ 17103 w 34205"/>
                <a:gd name="connsiteY1" fmla="*/ 34205 h 34205"/>
                <a:gd name="connsiteX2" fmla="*/ 0 w 34205"/>
                <a:gd name="connsiteY2" fmla="*/ 17103 h 34205"/>
                <a:gd name="connsiteX3" fmla="*/ 17103 w 34205"/>
                <a:gd name="connsiteY3" fmla="*/ 0 h 34205"/>
                <a:gd name="connsiteX4" fmla="*/ 34205 w 34205"/>
                <a:gd name="connsiteY4" fmla="*/ 17103 h 34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05" h="34205">
                  <a:moveTo>
                    <a:pt x="34205" y="17103"/>
                  </a:moveTo>
                  <a:cubicBezTo>
                    <a:pt x="34205" y="26548"/>
                    <a:pt x="26548" y="34205"/>
                    <a:pt x="17103" y="34205"/>
                  </a:cubicBezTo>
                  <a:cubicBezTo>
                    <a:pt x="7657" y="34205"/>
                    <a:pt x="0" y="26548"/>
                    <a:pt x="0" y="17103"/>
                  </a:cubicBezTo>
                  <a:cubicBezTo>
                    <a:pt x="0" y="7657"/>
                    <a:pt x="7657" y="0"/>
                    <a:pt x="17103" y="0"/>
                  </a:cubicBezTo>
                  <a:cubicBezTo>
                    <a:pt x="26548" y="0"/>
                    <a:pt x="34205" y="7657"/>
                    <a:pt x="34205" y="17103"/>
                  </a:cubicBezTo>
                  <a:close/>
                </a:path>
              </a:pathLst>
            </a:custGeom>
            <a:solidFill>
              <a:srgbClr val="FFFFFF"/>
            </a:solidFill>
            <a:ln w="8152"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FC04811F-E379-D13E-029B-41FC77A44312}"/>
                </a:ext>
              </a:extLst>
            </p:cNvPr>
            <p:cNvSpPr/>
            <p:nvPr/>
          </p:nvSpPr>
          <p:spPr>
            <a:xfrm>
              <a:off x="8440141" y="749848"/>
              <a:ext cx="34205" cy="34205"/>
            </a:xfrm>
            <a:custGeom>
              <a:avLst/>
              <a:gdLst>
                <a:gd name="connsiteX0" fmla="*/ 34205 w 34205"/>
                <a:gd name="connsiteY0" fmla="*/ 17103 h 34205"/>
                <a:gd name="connsiteX1" fmla="*/ 17103 w 34205"/>
                <a:gd name="connsiteY1" fmla="*/ 34205 h 34205"/>
                <a:gd name="connsiteX2" fmla="*/ 0 w 34205"/>
                <a:gd name="connsiteY2" fmla="*/ 17103 h 34205"/>
                <a:gd name="connsiteX3" fmla="*/ 17103 w 34205"/>
                <a:gd name="connsiteY3" fmla="*/ 0 h 34205"/>
                <a:gd name="connsiteX4" fmla="*/ 34205 w 34205"/>
                <a:gd name="connsiteY4" fmla="*/ 17103 h 34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05" h="34205">
                  <a:moveTo>
                    <a:pt x="34205" y="17103"/>
                  </a:moveTo>
                  <a:cubicBezTo>
                    <a:pt x="34205" y="26548"/>
                    <a:pt x="26548" y="34205"/>
                    <a:pt x="17103" y="34205"/>
                  </a:cubicBezTo>
                  <a:cubicBezTo>
                    <a:pt x="7657" y="34205"/>
                    <a:pt x="0" y="26548"/>
                    <a:pt x="0" y="17103"/>
                  </a:cubicBezTo>
                  <a:cubicBezTo>
                    <a:pt x="0" y="7657"/>
                    <a:pt x="7657" y="0"/>
                    <a:pt x="17103" y="0"/>
                  </a:cubicBezTo>
                  <a:cubicBezTo>
                    <a:pt x="26548" y="0"/>
                    <a:pt x="34205" y="7657"/>
                    <a:pt x="34205" y="17103"/>
                  </a:cubicBezTo>
                  <a:close/>
                </a:path>
              </a:pathLst>
            </a:custGeom>
            <a:solidFill>
              <a:srgbClr val="FFFFFF"/>
            </a:solidFill>
            <a:ln w="8152"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B9BD2C83-EC24-F164-93C5-8549D6737BFF}"/>
                </a:ext>
              </a:extLst>
            </p:cNvPr>
            <p:cNvSpPr/>
            <p:nvPr/>
          </p:nvSpPr>
          <p:spPr>
            <a:xfrm>
              <a:off x="8500081" y="749848"/>
              <a:ext cx="34205" cy="34205"/>
            </a:xfrm>
            <a:custGeom>
              <a:avLst/>
              <a:gdLst>
                <a:gd name="connsiteX0" fmla="*/ 34205 w 34205"/>
                <a:gd name="connsiteY0" fmla="*/ 17103 h 34205"/>
                <a:gd name="connsiteX1" fmla="*/ 17103 w 34205"/>
                <a:gd name="connsiteY1" fmla="*/ 34205 h 34205"/>
                <a:gd name="connsiteX2" fmla="*/ 0 w 34205"/>
                <a:gd name="connsiteY2" fmla="*/ 17103 h 34205"/>
                <a:gd name="connsiteX3" fmla="*/ 17103 w 34205"/>
                <a:gd name="connsiteY3" fmla="*/ 0 h 34205"/>
                <a:gd name="connsiteX4" fmla="*/ 34205 w 34205"/>
                <a:gd name="connsiteY4" fmla="*/ 17103 h 34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05" h="34205">
                  <a:moveTo>
                    <a:pt x="34205" y="17103"/>
                  </a:moveTo>
                  <a:cubicBezTo>
                    <a:pt x="34205" y="26548"/>
                    <a:pt x="26548" y="34205"/>
                    <a:pt x="17103" y="34205"/>
                  </a:cubicBezTo>
                  <a:cubicBezTo>
                    <a:pt x="7657" y="34205"/>
                    <a:pt x="0" y="26548"/>
                    <a:pt x="0" y="17103"/>
                  </a:cubicBezTo>
                  <a:cubicBezTo>
                    <a:pt x="0" y="7657"/>
                    <a:pt x="7657" y="0"/>
                    <a:pt x="17103" y="0"/>
                  </a:cubicBezTo>
                  <a:cubicBezTo>
                    <a:pt x="26548" y="0"/>
                    <a:pt x="34205" y="7657"/>
                    <a:pt x="34205" y="17103"/>
                  </a:cubicBezTo>
                  <a:close/>
                </a:path>
              </a:pathLst>
            </a:custGeom>
            <a:solidFill>
              <a:srgbClr val="FFFFFF"/>
            </a:solidFill>
            <a:ln w="8152"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551BF21A-3C69-41E6-93E5-4772DC6CDE40}"/>
                </a:ext>
              </a:extLst>
            </p:cNvPr>
            <p:cNvSpPr/>
            <p:nvPr/>
          </p:nvSpPr>
          <p:spPr>
            <a:xfrm>
              <a:off x="11193935" y="3127933"/>
              <a:ext cx="489378" cy="252845"/>
            </a:xfrm>
            <a:custGeom>
              <a:avLst/>
              <a:gdLst>
                <a:gd name="connsiteX0" fmla="*/ 0 w 489378"/>
                <a:gd name="connsiteY0" fmla="*/ 0 h 252845"/>
                <a:gd name="connsiteX1" fmla="*/ 489379 w 489378"/>
                <a:gd name="connsiteY1" fmla="*/ 0 h 252845"/>
                <a:gd name="connsiteX2" fmla="*/ 489379 w 489378"/>
                <a:gd name="connsiteY2" fmla="*/ 252846 h 252845"/>
                <a:gd name="connsiteX3" fmla="*/ 0 w 489378"/>
                <a:gd name="connsiteY3" fmla="*/ 252846 h 252845"/>
              </a:gdLst>
              <a:ahLst/>
              <a:cxnLst>
                <a:cxn ang="0">
                  <a:pos x="connsiteX0" y="connsiteY0"/>
                </a:cxn>
                <a:cxn ang="0">
                  <a:pos x="connsiteX1" y="connsiteY1"/>
                </a:cxn>
                <a:cxn ang="0">
                  <a:pos x="connsiteX2" y="connsiteY2"/>
                </a:cxn>
                <a:cxn ang="0">
                  <a:pos x="connsiteX3" y="connsiteY3"/>
                </a:cxn>
              </a:cxnLst>
              <a:rect l="l" t="t" r="r" b="b"/>
              <a:pathLst>
                <a:path w="489378" h="252845">
                  <a:moveTo>
                    <a:pt x="0" y="0"/>
                  </a:moveTo>
                  <a:lnTo>
                    <a:pt x="489379" y="0"/>
                  </a:lnTo>
                  <a:lnTo>
                    <a:pt x="489379" y="252846"/>
                  </a:lnTo>
                  <a:lnTo>
                    <a:pt x="0" y="252846"/>
                  </a:lnTo>
                  <a:close/>
                </a:path>
              </a:pathLst>
            </a:custGeom>
            <a:solidFill>
              <a:srgbClr val="E6E6E6"/>
            </a:solidFill>
            <a:ln w="8152"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D1515083-850D-037E-AFC0-6F58F2A27A92}"/>
                </a:ext>
              </a:extLst>
            </p:cNvPr>
            <p:cNvSpPr/>
            <p:nvPr/>
          </p:nvSpPr>
          <p:spPr>
            <a:xfrm>
              <a:off x="11193935" y="4033283"/>
              <a:ext cx="489378" cy="252845"/>
            </a:xfrm>
            <a:custGeom>
              <a:avLst/>
              <a:gdLst>
                <a:gd name="connsiteX0" fmla="*/ 0 w 489378"/>
                <a:gd name="connsiteY0" fmla="*/ 0 h 252845"/>
                <a:gd name="connsiteX1" fmla="*/ 489379 w 489378"/>
                <a:gd name="connsiteY1" fmla="*/ 0 h 252845"/>
                <a:gd name="connsiteX2" fmla="*/ 489379 w 489378"/>
                <a:gd name="connsiteY2" fmla="*/ 252846 h 252845"/>
                <a:gd name="connsiteX3" fmla="*/ 0 w 489378"/>
                <a:gd name="connsiteY3" fmla="*/ 252846 h 252845"/>
              </a:gdLst>
              <a:ahLst/>
              <a:cxnLst>
                <a:cxn ang="0">
                  <a:pos x="connsiteX0" y="connsiteY0"/>
                </a:cxn>
                <a:cxn ang="0">
                  <a:pos x="connsiteX1" y="connsiteY1"/>
                </a:cxn>
                <a:cxn ang="0">
                  <a:pos x="connsiteX2" y="connsiteY2"/>
                </a:cxn>
                <a:cxn ang="0">
                  <a:pos x="connsiteX3" y="connsiteY3"/>
                </a:cxn>
              </a:cxnLst>
              <a:rect l="l" t="t" r="r" b="b"/>
              <a:pathLst>
                <a:path w="489378" h="252845">
                  <a:moveTo>
                    <a:pt x="0" y="0"/>
                  </a:moveTo>
                  <a:lnTo>
                    <a:pt x="489379" y="0"/>
                  </a:lnTo>
                  <a:lnTo>
                    <a:pt x="489379" y="252846"/>
                  </a:lnTo>
                  <a:lnTo>
                    <a:pt x="0" y="252846"/>
                  </a:lnTo>
                  <a:close/>
                </a:path>
              </a:pathLst>
            </a:custGeom>
            <a:solidFill>
              <a:srgbClr val="E6E6E6"/>
            </a:solidFill>
            <a:ln w="815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E1FB1186-1A45-27B0-98FF-F47554895315}"/>
                </a:ext>
              </a:extLst>
            </p:cNvPr>
            <p:cNvSpPr/>
            <p:nvPr/>
          </p:nvSpPr>
          <p:spPr>
            <a:xfrm>
              <a:off x="11030809" y="3299215"/>
              <a:ext cx="815631" cy="815631"/>
            </a:xfrm>
            <a:custGeom>
              <a:avLst/>
              <a:gdLst>
                <a:gd name="connsiteX0" fmla="*/ 815631 w 815631"/>
                <a:gd name="connsiteY0" fmla="*/ 407816 h 815631"/>
                <a:gd name="connsiteX1" fmla="*/ 407815 w 815631"/>
                <a:gd name="connsiteY1" fmla="*/ 815631 h 815631"/>
                <a:gd name="connsiteX2" fmla="*/ 0 w 815631"/>
                <a:gd name="connsiteY2" fmla="*/ 407816 h 815631"/>
                <a:gd name="connsiteX3" fmla="*/ 407815 w 815631"/>
                <a:gd name="connsiteY3" fmla="*/ 0 h 815631"/>
                <a:gd name="connsiteX4" fmla="*/ 815631 w 815631"/>
                <a:gd name="connsiteY4" fmla="*/ 407816 h 815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5631" h="815631">
                  <a:moveTo>
                    <a:pt x="815631" y="407816"/>
                  </a:moveTo>
                  <a:cubicBezTo>
                    <a:pt x="815631" y="633046"/>
                    <a:pt x="633046" y="815631"/>
                    <a:pt x="407815" y="815631"/>
                  </a:cubicBezTo>
                  <a:cubicBezTo>
                    <a:pt x="182585" y="815631"/>
                    <a:pt x="0" y="633046"/>
                    <a:pt x="0" y="407816"/>
                  </a:cubicBezTo>
                  <a:cubicBezTo>
                    <a:pt x="0" y="182585"/>
                    <a:pt x="182585" y="0"/>
                    <a:pt x="407815" y="0"/>
                  </a:cubicBezTo>
                  <a:cubicBezTo>
                    <a:pt x="633046" y="0"/>
                    <a:pt x="815631" y="182585"/>
                    <a:pt x="815631" y="407816"/>
                  </a:cubicBezTo>
                  <a:close/>
                </a:path>
              </a:pathLst>
            </a:custGeom>
            <a:solidFill>
              <a:srgbClr val="E6E6E6"/>
            </a:solidFill>
            <a:ln w="815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60F0A1C4-EF31-AAFB-0384-D671E8A8FAA6}"/>
                </a:ext>
              </a:extLst>
            </p:cNvPr>
            <p:cNvSpPr/>
            <p:nvPr/>
          </p:nvSpPr>
          <p:spPr>
            <a:xfrm>
              <a:off x="11120528" y="3388934"/>
              <a:ext cx="636192" cy="636192"/>
            </a:xfrm>
            <a:custGeom>
              <a:avLst/>
              <a:gdLst>
                <a:gd name="connsiteX0" fmla="*/ 636192 w 636192"/>
                <a:gd name="connsiteY0" fmla="*/ 318096 h 636192"/>
                <a:gd name="connsiteX1" fmla="*/ 318096 w 636192"/>
                <a:gd name="connsiteY1" fmla="*/ 636192 h 636192"/>
                <a:gd name="connsiteX2" fmla="*/ 0 w 636192"/>
                <a:gd name="connsiteY2" fmla="*/ 318096 h 636192"/>
                <a:gd name="connsiteX3" fmla="*/ 318096 w 636192"/>
                <a:gd name="connsiteY3" fmla="*/ 0 h 636192"/>
                <a:gd name="connsiteX4" fmla="*/ 636192 w 636192"/>
                <a:gd name="connsiteY4" fmla="*/ 318096 h 636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192" h="636192">
                  <a:moveTo>
                    <a:pt x="636192" y="318096"/>
                  </a:moveTo>
                  <a:cubicBezTo>
                    <a:pt x="636192" y="493776"/>
                    <a:pt x="493776" y="636192"/>
                    <a:pt x="318096" y="636192"/>
                  </a:cubicBezTo>
                  <a:cubicBezTo>
                    <a:pt x="142416" y="636192"/>
                    <a:pt x="0" y="493776"/>
                    <a:pt x="0" y="318096"/>
                  </a:cubicBezTo>
                  <a:cubicBezTo>
                    <a:pt x="0" y="142417"/>
                    <a:pt x="142416" y="0"/>
                    <a:pt x="318096" y="0"/>
                  </a:cubicBezTo>
                  <a:cubicBezTo>
                    <a:pt x="493776" y="0"/>
                    <a:pt x="636192" y="142417"/>
                    <a:pt x="636192" y="318096"/>
                  </a:cubicBezTo>
                  <a:close/>
                </a:path>
              </a:pathLst>
            </a:custGeom>
            <a:solidFill>
              <a:srgbClr val="FFFFFF"/>
            </a:solidFill>
            <a:ln w="8152"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39BA9D2E-7240-DFD4-F5CA-61865815A8FB}"/>
                </a:ext>
              </a:extLst>
            </p:cNvPr>
            <p:cNvSpPr/>
            <p:nvPr/>
          </p:nvSpPr>
          <p:spPr>
            <a:xfrm>
              <a:off x="11334459" y="3619875"/>
              <a:ext cx="246702" cy="14097"/>
            </a:xfrm>
            <a:custGeom>
              <a:avLst/>
              <a:gdLst>
                <a:gd name="connsiteX0" fmla="*/ 0 w 246702"/>
                <a:gd name="connsiteY0" fmla="*/ 0 h 14097"/>
                <a:gd name="connsiteX1" fmla="*/ 246702 w 246702"/>
                <a:gd name="connsiteY1" fmla="*/ 0 h 14097"/>
                <a:gd name="connsiteX2" fmla="*/ 246702 w 246702"/>
                <a:gd name="connsiteY2" fmla="*/ 14097 h 14097"/>
                <a:gd name="connsiteX3" fmla="*/ 0 w 246702"/>
                <a:gd name="connsiteY3" fmla="*/ 14097 h 14097"/>
              </a:gdLst>
              <a:ahLst/>
              <a:cxnLst>
                <a:cxn ang="0">
                  <a:pos x="connsiteX0" y="connsiteY0"/>
                </a:cxn>
                <a:cxn ang="0">
                  <a:pos x="connsiteX1" y="connsiteY1"/>
                </a:cxn>
                <a:cxn ang="0">
                  <a:pos x="connsiteX2" y="connsiteY2"/>
                </a:cxn>
                <a:cxn ang="0">
                  <a:pos x="connsiteX3" y="connsiteY3"/>
                </a:cxn>
              </a:cxnLst>
              <a:rect l="l" t="t" r="r" b="b"/>
              <a:pathLst>
                <a:path w="246702" h="14097">
                  <a:moveTo>
                    <a:pt x="0" y="0"/>
                  </a:moveTo>
                  <a:lnTo>
                    <a:pt x="246702" y="0"/>
                  </a:lnTo>
                  <a:lnTo>
                    <a:pt x="246702" y="14097"/>
                  </a:lnTo>
                  <a:lnTo>
                    <a:pt x="0" y="14097"/>
                  </a:lnTo>
                  <a:close/>
                </a:path>
              </a:pathLst>
            </a:custGeom>
            <a:solidFill>
              <a:srgbClr val="E2E2E2"/>
            </a:solidFill>
            <a:ln w="8152"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F7E4C8D7-026E-5CB2-6682-ED769E40D014}"/>
                </a:ext>
              </a:extLst>
            </p:cNvPr>
            <p:cNvSpPr/>
            <p:nvPr/>
          </p:nvSpPr>
          <p:spPr>
            <a:xfrm>
              <a:off x="11334211" y="3671637"/>
              <a:ext cx="381727" cy="14097"/>
            </a:xfrm>
            <a:custGeom>
              <a:avLst/>
              <a:gdLst>
                <a:gd name="connsiteX0" fmla="*/ 0 w 381727"/>
                <a:gd name="connsiteY0" fmla="*/ 0 h 14097"/>
                <a:gd name="connsiteX1" fmla="*/ 381728 w 381727"/>
                <a:gd name="connsiteY1" fmla="*/ 0 h 14097"/>
                <a:gd name="connsiteX2" fmla="*/ 381728 w 381727"/>
                <a:gd name="connsiteY2" fmla="*/ 14097 h 14097"/>
                <a:gd name="connsiteX3" fmla="*/ 0 w 381727"/>
                <a:gd name="connsiteY3" fmla="*/ 14097 h 14097"/>
              </a:gdLst>
              <a:ahLst/>
              <a:cxnLst>
                <a:cxn ang="0">
                  <a:pos x="connsiteX0" y="connsiteY0"/>
                </a:cxn>
                <a:cxn ang="0">
                  <a:pos x="connsiteX1" y="connsiteY1"/>
                </a:cxn>
                <a:cxn ang="0">
                  <a:pos x="connsiteX2" y="connsiteY2"/>
                </a:cxn>
                <a:cxn ang="0">
                  <a:pos x="connsiteX3" y="connsiteY3"/>
                </a:cxn>
              </a:cxnLst>
              <a:rect l="l" t="t" r="r" b="b"/>
              <a:pathLst>
                <a:path w="381727" h="14097">
                  <a:moveTo>
                    <a:pt x="0" y="0"/>
                  </a:moveTo>
                  <a:lnTo>
                    <a:pt x="381728" y="0"/>
                  </a:lnTo>
                  <a:lnTo>
                    <a:pt x="381728" y="14097"/>
                  </a:lnTo>
                  <a:lnTo>
                    <a:pt x="0" y="14097"/>
                  </a:lnTo>
                  <a:close/>
                </a:path>
              </a:pathLst>
            </a:custGeom>
            <a:solidFill>
              <a:schemeClr val="accent1"/>
            </a:solidFill>
            <a:ln w="8152"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BD0CA415-5890-CBFE-C761-01290025B375}"/>
                </a:ext>
              </a:extLst>
            </p:cNvPr>
            <p:cNvSpPr/>
            <p:nvPr/>
          </p:nvSpPr>
          <p:spPr>
            <a:xfrm>
              <a:off x="11334211" y="3720404"/>
              <a:ext cx="299567" cy="14097"/>
            </a:xfrm>
            <a:custGeom>
              <a:avLst/>
              <a:gdLst>
                <a:gd name="connsiteX0" fmla="*/ 0 w 299567"/>
                <a:gd name="connsiteY0" fmla="*/ 0 h 14097"/>
                <a:gd name="connsiteX1" fmla="*/ 299567 w 299567"/>
                <a:gd name="connsiteY1" fmla="*/ 0 h 14097"/>
                <a:gd name="connsiteX2" fmla="*/ 299567 w 299567"/>
                <a:gd name="connsiteY2" fmla="*/ 14097 h 14097"/>
                <a:gd name="connsiteX3" fmla="*/ 0 w 299567"/>
                <a:gd name="connsiteY3" fmla="*/ 14097 h 14097"/>
              </a:gdLst>
              <a:ahLst/>
              <a:cxnLst>
                <a:cxn ang="0">
                  <a:pos x="connsiteX0" y="connsiteY0"/>
                </a:cxn>
                <a:cxn ang="0">
                  <a:pos x="connsiteX1" y="connsiteY1"/>
                </a:cxn>
                <a:cxn ang="0">
                  <a:pos x="connsiteX2" y="connsiteY2"/>
                </a:cxn>
                <a:cxn ang="0">
                  <a:pos x="connsiteX3" y="connsiteY3"/>
                </a:cxn>
              </a:cxnLst>
              <a:rect l="l" t="t" r="r" b="b"/>
              <a:pathLst>
                <a:path w="299567" h="14097">
                  <a:moveTo>
                    <a:pt x="0" y="0"/>
                  </a:moveTo>
                  <a:lnTo>
                    <a:pt x="299567" y="0"/>
                  </a:lnTo>
                  <a:lnTo>
                    <a:pt x="299567" y="14097"/>
                  </a:lnTo>
                  <a:lnTo>
                    <a:pt x="0" y="14097"/>
                  </a:lnTo>
                  <a:close/>
                </a:path>
              </a:pathLst>
            </a:custGeom>
            <a:solidFill>
              <a:srgbClr val="E2E2E2"/>
            </a:solidFill>
            <a:ln w="815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6FF38FFF-381C-E4CD-98F4-4F64B13C826A}"/>
                </a:ext>
              </a:extLst>
            </p:cNvPr>
            <p:cNvSpPr/>
            <p:nvPr/>
          </p:nvSpPr>
          <p:spPr>
            <a:xfrm>
              <a:off x="11334211" y="3769170"/>
              <a:ext cx="176216" cy="14097"/>
            </a:xfrm>
            <a:custGeom>
              <a:avLst/>
              <a:gdLst>
                <a:gd name="connsiteX0" fmla="*/ 0 w 176216"/>
                <a:gd name="connsiteY0" fmla="*/ 0 h 14097"/>
                <a:gd name="connsiteX1" fmla="*/ 176216 w 176216"/>
                <a:gd name="connsiteY1" fmla="*/ 0 h 14097"/>
                <a:gd name="connsiteX2" fmla="*/ 176216 w 176216"/>
                <a:gd name="connsiteY2" fmla="*/ 14097 h 14097"/>
                <a:gd name="connsiteX3" fmla="*/ 0 w 176216"/>
                <a:gd name="connsiteY3" fmla="*/ 14097 h 14097"/>
              </a:gdLst>
              <a:ahLst/>
              <a:cxnLst>
                <a:cxn ang="0">
                  <a:pos x="connsiteX0" y="connsiteY0"/>
                </a:cxn>
                <a:cxn ang="0">
                  <a:pos x="connsiteX1" y="connsiteY1"/>
                </a:cxn>
                <a:cxn ang="0">
                  <a:pos x="connsiteX2" y="connsiteY2"/>
                </a:cxn>
                <a:cxn ang="0">
                  <a:pos x="connsiteX3" y="connsiteY3"/>
                </a:cxn>
              </a:cxnLst>
              <a:rect l="l" t="t" r="r" b="b"/>
              <a:pathLst>
                <a:path w="176216" h="14097">
                  <a:moveTo>
                    <a:pt x="0" y="0"/>
                  </a:moveTo>
                  <a:lnTo>
                    <a:pt x="176216" y="0"/>
                  </a:lnTo>
                  <a:lnTo>
                    <a:pt x="176216" y="14097"/>
                  </a:lnTo>
                  <a:lnTo>
                    <a:pt x="0" y="14097"/>
                  </a:lnTo>
                  <a:close/>
                </a:path>
              </a:pathLst>
            </a:custGeom>
            <a:solidFill>
              <a:srgbClr val="E2E2E2"/>
            </a:solidFill>
            <a:ln w="815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08B7294-9664-608C-CDA9-C7F603486C76}"/>
                </a:ext>
              </a:extLst>
            </p:cNvPr>
            <p:cNvSpPr/>
            <p:nvPr/>
          </p:nvSpPr>
          <p:spPr>
            <a:xfrm>
              <a:off x="11334211" y="3817937"/>
              <a:ext cx="264324" cy="14097"/>
            </a:xfrm>
            <a:custGeom>
              <a:avLst/>
              <a:gdLst>
                <a:gd name="connsiteX0" fmla="*/ 0 w 264324"/>
                <a:gd name="connsiteY0" fmla="*/ 0 h 14097"/>
                <a:gd name="connsiteX1" fmla="*/ 264324 w 264324"/>
                <a:gd name="connsiteY1" fmla="*/ 0 h 14097"/>
                <a:gd name="connsiteX2" fmla="*/ 264324 w 264324"/>
                <a:gd name="connsiteY2" fmla="*/ 14097 h 14097"/>
                <a:gd name="connsiteX3" fmla="*/ 0 w 264324"/>
                <a:gd name="connsiteY3" fmla="*/ 14097 h 14097"/>
              </a:gdLst>
              <a:ahLst/>
              <a:cxnLst>
                <a:cxn ang="0">
                  <a:pos x="connsiteX0" y="connsiteY0"/>
                </a:cxn>
                <a:cxn ang="0">
                  <a:pos x="connsiteX1" y="connsiteY1"/>
                </a:cxn>
                <a:cxn ang="0">
                  <a:pos x="connsiteX2" y="connsiteY2"/>
                </a:cxn>
                <a:cxn ang="0">
                  <a:pos x="connsiteX3" y="connsiteY3"/>
                </a:cxn>
              </a:cxnLst>
              <a:rect l="l" t="t" r="r" b="b"/>
              <a:pathLst>
                <a:path w="264324" h="14097">
                  <a:moveTo>
                    <a:pt x="0" y="0"/>
                  </a:moveTo>
                  <a:lnTo>
                    <a:pt x="264324" y="0"/>
                  </a:lnTo>
                  <a:lnTo>
                    <a:pt x="264324" y="14097"/>
                  </a:lnTo>
                  <a:lnTo>
                    <a:pt x="0" y="14097"/>
                  </a:lnTo>
                  <a:close/>
                </a:path>
              </a:pathLst>
            </a:custGeom>
            <a:solidFill>
              <a:srgbClr val="E2E2E2"/>
            </a:solidFill>
            <a:ln w="815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F09306AC-5E89-55A1-F3B8-0557D0DDE83F}"/>
                </a:ext>
              </a:extLst>
            </p:cNvPr>
            <p:cNvSpPr/>
            <p:nvPr/>
          </p:nvSpPr>
          <p:spPr>
            <a:xfrm>
              <a:off x="11222580" y="3615821"/>
              <a:ext cx="28194" cy="28194"/>
            </a:xfrm>
            <a:custGeom>
              <a:avLst/>
              <a:gdLst>
                <a:gd name="connsiteX0" fmla="*/ 0 w 28194"/>
                <a:gd name="connsiteY0" fmla="*/ 0 h 28194"/>
                <a:gd name="connsiteX1" fmla="*/ 28195 w 28194"/>
                <a:gd name="connsiteY1" fmla="*/ 0 h 28194"/>
                <a:gd name="connsiteX2" fmla="*/ 28195 w 28194"/>
                <a:gd name="connsiteY2" fmla="*/ 28195 h 28194"/>
                <a:gd name="connsiteX3" fmla="*/ 0 w 28194"/>
                <a:gd name="connsiteY3" fmla="*/ 28195 h 28194"/>
              </a:gdLst>
              <a:ahLst/>
              <a:cxnLst>
                <a:cxn ang="0">
                  <a:pos x="connsiteX0" y="connsiteY0"/>
                </a:cxn>
                <a:cxn ang="0">
                  <a:pos x="connsiteX1" y="connsiteY1"/>
                </a:cxn>
                <a:cxn ang="0">
                  <a:pos x="connsiteX2" y="connsiteY2"/>
                </a:cxn>
                <a:cxn ang="0">
                  <a:pos x="connsiteX3" y="connsiteY3"/>
                </a:cxn>
              </a:cxnLst>
              <a:rect l="l" t="t" r="r" b="b"/>
              <a:pathLst>
                <a:path w="28194" h="28194">
                  <a:moveTo>
                    <a:pt x="0" y="0"/>
                  </a:moveTo>
                  <a:lnTo>
                    <a:pt x="28195" y="0"/>
                  </a:lnTo>
                  <a:lnTo>
                    <a:pt x="28195" y="28195"/>
                  </a:lnTo>
                  <a:lnTo>
                    <a:pt x="0" y="28195"/>
                  </a:lnTo>
                  <a:close/>
                </a:path>
              </a:pathLst>
            </a:custGeom>
            <a:solidFill>
              <a:srgbClr val="E2E2E2"/>
            </a:solidFill>
            <a:ln w="8152"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DBB8AA26-C1FE-5BCC-6FF9-C0BA4B8669D1}"/>
                </a:ext>
              </a:extLst>
            </p:cNvPr>
            <p:cNvSpPr/>
            <p:nvPr/>
          </p:nvSpPr>
          <p:spPr>
            <a:xfrm>
              <a:off x="11222580" y="3664588"/>
              <a:ext cx="28194" cy="28194"/>
            </a:xfrm>
            <a:custGeom>
              <a:avLst/>
              <a:gdLst>
                <a:gd name="connsiteX0" fmla="*/ 0 w 28194"/>
                <a:gd name="connsiteY0" fmla="*/ 0 h 28194"/>
                <a:gd name="connsiteX1" fmla="*/ 28195 w 28194"/>
                <a:gd name="connsiteY1" fmla="*/ 0 h 28194"/>
                <a:gd name="connsiteX2" fmla="*/ 28195 w 28194"/>
                <a:gd name="connsiteY2" fmla="*/ 28195 h 28194"/>
                <a:gd name="connsiteX3" fmla="*/ 0 w 28194"/>
                <a:gd name="connsiteY3" fmla="*/ 28195 h 28194"/>
              </a:gdLst>
              <a:ahLst/>
              <a:cxnLst>
                <a:cxn ang="0">
                  <a:pos x="connsiteX0" y="connsiteY0"/>
                </a:cxn>
                <a:cxn ang="0">
                  <a:pos x="connsiteX1" y="connsiteY1"/>
                </a:cxn>
                <a:cxn ang="0">
                  <a:pos x="connsiteX2" y="connsiteY2"/>
                </a:cxn>
                <a:cxn ang="0">
                  <a:pos x="connsiteX3" y="connsiteY3"/>
                </a:cxn>
              </a:cxnLst>
              <a:rect l="l" t="t" r="r" b="b"/>
              <a:pathLst>
                <a:path w="28194" h="28194">
                  <a:moveTo>
                    <a:pt x="0" y="0"/>
                  </a:moveTo>
                  <a:lnTo>
                    <a:pt x="28195" y="0"/>
                  </a:lnTo>
                  <a:lnTo>
                    <a:pt x="28195" y="28195"/>
                  </a:lnTo>
                  <a:lnTo>
                    <a:pt x="0" y="28195"/>
                  </a:lnTo>
                  <a:close/>
                </a:path>
              </a:pathLst>
            </a:custGeom>
            <a:solidFill>
              <a:schemeClr val="accent1"/>
            </a:solidFill>
            <a:ln w="8152"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7379EAA7-BEE1-F6C7-4683-9C4095FE3C8A}"/>
                </a:ext>
              </a:extLst>
            </p:cNvPr>
            <p:cNvSpPr/>
            <p:nvPr/>
          </p:nvSpPr>
          <p:spPr>
            <a:xfrm>
              <a:off x="11222580" y="3713355"/>
              <a:ext cx="28194" cy="28194"/>
            </a:xfrm>
            <a:custGeom>
              <a:avLst/>
              <a:gdLst>
                <a:gd name="connsiteX0" fmla="*/ 0 w 28194"/>
                <a:gd name="connsiteY0" fmla="*/ 0 h 28194"/>
                <a:gd name="connsiteX1" fmla="*/ 28195 w 28194"/>
                <a:gd name="connsiteY1" fmla="*/ 0 h 28194"/>
                <a:gd name="connsiteX2" fmla="*/ 28195 w 28194"/>
                <a:gd name="connsiteY2" fmla="*/ 28195 h 28194"/>
                <a:gd name="connsiteX3" fmla="*/ 0 w 28194"/>
                <a:gd name="connsiteY3" fmla="*/ 28195 h 28194"/>
              </a:gdLst>
              <a:ahLst/>
              <a:cxnLst>
                <a:cxn ang="0">
                  <a:pos x="connsiteX0" y="connsiteY0"/>
                </a:cxn>
                <a:cxn ang="0">
                  <a:pos x="connsiteX1" y="connsiteY1"/>
                </a:cxn>
                <a:cxn ang="0">
                  <a:pos x="connsiteX2" y="connsiteY2"/>
                </a:cxn>
                <a:cxn ang="0">
                  <a:pos x="connsiteX3" y="connsiteY3"/>
                </a:cxn>
              </a:cxnLst>
              <a:rect l="l" t="t" r="r" b="b"/>
              <a:pathLst>
                <a:path w="28194" h="28194">
                  <a:moveTo>
                    <a:pt x="0" y="0"/>
                  </a:moveTo>
                  <a:lnTo>
                    <a:pt x="28195" y="0"/>
                  </a:lnTo>
                  <a:lnTo>
                    <a:pt x="28195" y="28195"/>
                  </a:lnTo>
                  <a:lnTo>
                    <a:pt x="0" y="28195"/>
                  </a:lnTo>
                  <a:close/>
                </a:path>
              </a:pathLst>
            </a:custGeom>
            <a:solidFill>
              <a:srgbClr val="E2E2E2"/>
            </a:solidFill>
            <a:ln w="815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197EF825-5504-E36E-81D3-07E27B5F5078}"/>
                </a:ext>
              </a:extLst>
            </p:cNvPr>
            <p:cNvSpPr/>
            <p:nvPr/>
          </p:nvSpPr>
          <p:spPr>
            <a:xfrm>
              <a:off x="11222580" y="3762122"/>
              <a:ext cx="28194" cy="28194"/>
            </a:xfrm>
            <a:custGeom>
              <a:avLst/>
              <a:gdLst>
                <a:gd name="connsiteX0" fmla="*/ 0 w 28194"/>
                <a:gd name="connsiteY0" fmla="*/ 0 h 28194"/>
                <a:gd name="connsiteX1" fmla="*/ 28195 w 28194"/>
                <a:gd name="connsiteY1" fmla="*/ 0 h 28194"/>
                <a:gd name="connsiteX2" fmla="*/ 28195 w 28194"/>
                <a:gd name="connsiteY2" fmla="*/ 28195 h 28194"/>
                <a:gd name="connsiteX3" fmla="*/ 0 w 28194"/>
                <a:gd name="connsiteY3" fmla="*/ 28195 h 28194"/>
              </a:gdLst>
              <a:ahLst/>
              <a:cxnLst>
                <a:cxn ang="0">
                  <a:pos x="connsiteX0" y="connsiteY0"/>
                </a:cxn>
                <a:cxn ang="0">
                  <a:pos x="connsiteX1" y="connsiteY1"/>
                </a:cxn>
                <a:cxn ang="0">
                  <a:pos x="connsiteX2" y="connsiteY2"/>
                </a:cxn>
                <a:cxn ang="0">
                  <a:pos x="connsiteX3" y="connsiteY3"/>
                </a:cxn>
              </a:cxnLst>
              <a:rect l="l" t="t" r="r" b="b"/>
              <a:pathLst>
                <a:path w="28194" h="28194">
                  <a:moveTo>
                    <a:pt x="0" y="0"/>
                  </a:moveTo>
                  <a:lnTo>
                    <a:pt x="28195" y="0"/>
                  </a:lnTo>
                  <a:lnTo>
                    <a:pt x="28195" y="28195"/>
                  </a:lnTo>
                  <a:lnTo>
                    <a:pt x="0" y="28195"/>
                  </a:lnTo>
                  <a:close/>
                </a:path>
              </a:pathLst>
            </a:custGeom>
            <a:solidFill>
              <a:srgbClr val="E2E2E2"/>
            </a:solidFill>
            <a:ln w="815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285C7AFD-A00F-E69D-F2E5-5BADF78CDDF4}"/>
                </a:ext>
              </a:extLst>
            </p:cNvPr>
            <p:cNvSpPr/>
            <p:nvPr/>
          </p:nvSpPr>
          <p:spPr>
            <a:xfrm>
              <a:off x="11222580" y="3810889"/>
              <a:ext cx="28194" cy="28194"/>
            </a:xfrm>
            <a:custGeom>
              <a:avLst/>
              <a:gdLst>
                <a:gd name="connsiteX0" fmla="*/ 0 w 28194"/>
                <a:gd name="connsiteY0" fmla="*/ 0 h 28194"/>
                <a:gd name="connsiteX1" fmla="*/ 28195 w 28194"/>
                <a:gd name="connsiteY1" fmla="*/ 0 h 28194"/>
                <a:gd name="connsiteX2" fmla="*/ 28195 w 28194"/>
                <a:gd name="connsiteY2" fmla="*/ 28195 h 28194"/>
                <a:gd name="connsiteX3" fmla="*/ 0 w 28194"/>
                <a:gd name="connsiteY3" fmla="*/ 28195 h 28194"/>
              </a:gdLst>
              <a:ahLst/>
              <a:cxnLst>
                <a:cxn ang="0">
                  <a:pos x="connsiteX0" y="connsiteY0"/>
                </a:cxn>
                <a:cxn ang="0">
                  <a:pos x="connsiteX1" y="connsiteY1"/>
                </a:cxn>
                <a:cxn ang="0">
                  <a:pos x="connsiteX2" y="connsiteY2"/>
                </a:cxn>
                <a:cxn ang="0">
                  <a:pos x="connsiteX3" y="connsiteY3"/>
                </a:cxn>
              </a:cxnLst>
              <a:rect l="l" t="t" r="r" b="b"/>
              <a:pathLst>
                <a:path w="28194" h="28194">
                  <a:moveTo>
                    <a:pt x="0" y="0"/>
                  </a:moveTo>
                  <a:lnTo>
                    <a:pt x="28195" y="0"/>
                  </a:lnTo>
                  <a:lnTo>
                    <a:pt x="28195" y="28195"/>
                  </a:lnTo>
                  <a:lnTo>
                    <a:pt x="0" y="28195"/>
                  </a:lnTo>
                  <a:close/>
                </a:path>
              </a:pathLst>
            </a:custGeom>
            <a:solidFill>
              <a:srgbClr val="E2E2E2"/>
            </a:solidFill>
            <a:ln w="8152" cap="flat">
              <a:noFill/>
              <a:prstDash val="solid"/>
              <a:miter/>
            </a:ln>
          </p:spPr>
          <p:txBody>
            <a:bodyPr rtlCol="0" anchor="ctr"/>
            <a:lstStyle/>
            <a:p>
              <a:endParaRPr lang="zh-CN" altLang="en-US"/>
            </a:p>
          </p:txBody>
        </p:sp>
      </p:grpSp>
      <p:grpSp>
        <p:nvGrpSpPr>
          <p:cNvPr id="84" name="组合 83">
            <a:extLst>
              <a:ext uri="{FF2B5EF4-FFF2-40B4-BE49-F238E27FC236}">
                <a16:creationId xmlns:a16="http://schemas.microsoft.com/office/drawing/2014/main" id="{A8757F42-CD5F-03DD-AA83-E2D907848032}"/>
              </a:ext>
            </a:extLst>
          </p:cNvPr>
          <p:cNvGrpSpPr/>
          <p:nvPr/>
        </p:nvGrpSpPr>
        <p:grpSpPr>
          <a:xfrm>
            <a:off x="1861244" y="1705063"/>
            <a:ext cx="584287" cy="769109"/>
            <a:chOff x="1973893" y="1513039"/>
            <a:chExt cx="584287" cy="769109"/>
          </a:xfrm>
        </p:grpSpPr>
        <p:sp>
          <p:nvSpPr>
            <p:cNvPr id="79" name="文本占位符 8">
              <a:extLst>
                <a:ext uri="{FF2B5EF4-FFF2-40B4-BE49-F238E27FC236}">
                  <a16:creationId xmlns:a16="http://schemas.microsoft.com/office/drawing/2014/main" id="{E0E897A3-7EF5-C9B0-CA26-BBFFC0BF3AAB}"/>
                </a:ext>
              </a:extLst>
            </p:cNvPr>
            <p:cNvSpPr txBox="1">
              <a:spLocks/>
            </p:cNvSpPr>
            <p:nvPr/>
          </p:nvSpPr>
          <p:spPr>
            <a:xfrm>
              <a:off x="1973893" y="1513039"/>
              <a:ext cx="584287" cy="492443"/>
            </a:xfrm>
            <a:prstGeom prst="rect">
              <a:avLst/>
            </a:prstGeom>
          </p:spPr>
          <p:txBody>
            <a:bodyPr wrap="square" lIns="0" tIns="0" rIns="0" bIns="0">
              <a:spAutoFit/>
            </a:bodyPr>
            <a:lstStyle>
              <a:lvl1pPr marL="0" indent="0" algn="r" defTabSz="914400" rtl="0" eaLnBrk="1" latinLnBrk="0" hangingPunct="1">
                <a:lnSpc>
                  <a:spcPct val="100000"/>
                </a:lnSpc>
                <a:spcBef>
                  <a:spcPts val="1000"/>
                </a:spcBef>
                <a:buFont typeface="+mj-lt"/>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mj-ea"/>
                <a:buNone/>
                <a:defRPr sz="16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zh-CN" sz="3200" dirty="0">
                  <a:solidFill>
                    <a:schemeClr val="accent1"/>
                  </a:solidFill>
                  <a:latin typeface="+mj-lt"/>
                  <a:ea typeface="+mj-ea"/>
                </a:rPr>
                <a:t>01</a:t>
              </a:r>
              <a:endParaRPr lang="zh-CN" altLang="en-US" sz="3200" dirty="0">
                <a:solidFill>
                  <a:schemeClr val="accent1"/>
                </a:solidFill>
                <a:latin typeface="+mj-lt"/>
                <a:ea typeface="+mj-ea"/>
              </a:endParaRPr>
            </a:p>
          </p:txBody>
        </p:sp>
        <p:cxnSp>
          <p:nvCxnSpPr>
            <p:cNvPr id="81" name="直接连接符 80">
              <a:extLst>
                <a:ext uri="{FF2B5EF4-FFF2-40B4-BE49-F238E27FC236}">
                  <a16:creationId xmlns:a16="http://schemas.microsoft.com/office/drawing/2014/main" id="{801A8AA3-1B95-2A85-D6E9-760A4ACE3EF1}"/>
                </a:ext>
              </a:extLst>
            </p:cNvPr>
            <p:cNvCxnSpPr>
              <a:cxnSpLocks/>
            </p:cNvCxnSpPr>
            <p:nvPr/>
          </p:nvCxnSpPr>
          <p:spPr>
            <a:xfrm>
              <a:off x="1995460" y="2016356"/>
              <a:ext cx="468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文本占位符 8">
              <a:extLst>
                <a:ext uri="{FF2B5EF4-FFF2-40B4-BE49-F238E27FC236}">
                  <a16:creationId xmlns:a16="http://schemas.microsoft.com/office/drawing/2014/main" id="{9407AAA9-62A5-0562-6AE4-BA4DBCF235AD}"/>
                </a:ext>
              </a:extLst>
            </p:cNvPr>
            <p:cNvSpPr txBox="1">
              <a:spLocks/>
            </p:cNvSpPr>
            <p:nvPr/>
          </p:nvSpPr>
          <p:spPr>
            <a:xfrm>
              <a:off x="1992180" y="2082094"/>
              <a:ext cx="489568" cy="200054"/>
            </a:xfrm>
            <a:prstGeom prst="rect">
              <a:avLst/>
            </a:prstGeom>
          </p:spPr>
          <p:txBody>
            <a:bodyPr wrap="square" lIns="0" tIns="0" rIns="0" bIns="0">
              <a:spAutoFit/>
            </a:bodyPr>
            <a:lstStyle>
              <a:lvl1pPr marL="0" indent="0" algn="r" defTabSz="914400" rtl="0" eaLnBrk="1" latinLnBrk="0" hangingPunct="1">
                <a:lnSpc>
                  <a:spcPct val="100000"/>
                </a:lnSpc>
                <a:spcBef>
                  <a:spcPts val="1000"/>
                </a:spcBef>
                <a:buFont typeface="+mj-lt"/>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mj-ea"/>
                <a:buNone/>
                <a:defRPr sz="16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1300" dirty="0">
                  <a:solidFill>
                    <a:schemeClr val="accent1">
                      <a:alpha val="20000"/>
                    </a:schemeClr>
                  </a:solidFill>
                  <a:latin typeface="+mj-lt"/>
                  <a:ea typeface="+mj-ea"/>
                </a:rPr>
                <a:t>PART</a:t>
              </a:r>
              <a:endParaRPr lang="zh-CN" altLang="en-US" sz="1300" dirty="0">
                <a:solidFill>
                  <a:schemeClr val="accent1">
                    <a:alpha val="20000"/>
                  </a:schemeClr>
                </a:solidFill>
                <a:latin typeface="+mj-lt"/>
                <a:ea typeface="+mj-ea"/>
              </a:endParaRPr>
            </a:p>
          </p:txBody>
        </p:sp>
      </p:grpSp>
      <p:grpSp>
        <p:nvGrpSpPr>
          <p:cNvPr id="85" name="组合 84">
            <a:extLst>
              <a:ext uri="{FF2B5EF4-FFF2-40B4-BE49-F238E27FC236}">
                <a16:creationId xmlns:a16="http://schemas.microsoft.com/office/drawing/2014/main" id="{2CC52852-4C36-EAFD-09D1-456402D6F081}"/>
              </a:ext>
            </a:extLst>
          </p:cNvPr>
          <p:cNvGrpSpPr/>
          <p:nvPr/>
        </p:nvGrpSpPr>
        <p:grpSpPr>
          <a:xfrm>
            <a:off x="1861244" y="2825771"/>
            <a:ext cx="584287" cy="769109"/>
            <a:chOff x="1973893" y="1513039"/>
            <a:chExt cx="584287" cy="769109"/>
          </a:xfrm>
        </p:grpSpPr>
        <p:sp>
          <p:nvSpPr>
            <p:cNvPr id="86" name="文本占位符 8">
              <a:extLst>
                <a:ext uri="{FF2B5EF4-FFF2-40B4-BE49-F238E27FC236}">
                  <a16:creationId xmlns:a16="http://schemas.microsoft.com/office/drawing/2014/main" id="{A535BDFC-DE3F-6B78-5189-055C6B9325B2}"/>
                </a:ext>
              </a:extLst>
            </p:cNvPr>
            <p:cNvSpPr txBox="1">
              <a:spLocks/>
            </p:cNvSpPr>
            <p:nvPr/>
          </p:nvSpPr>
          <p:spPr>
            <a:xfrm>
              <a:off x="1973893" y="1513039"/>
              <a:ext cx="584287" cy="492443"/>
            </a:xfrm>
            <a:prstGeom prst="rect">
              <a:avLst/>
            </a:prstGeom>
          </p:spPr>
          <p:txBody>
            <a:bodyPr wrap="square" lIns="0" tIns="0" rIns="0" bIns="0">
              <a:spAutoFit/>
            </a:bodyPr>
            <a:lstStyle>
              <a:lvl1pPr marL="0" indent="0" algn="r" defTabSz="914400" rtl="0" eaLnBrk="1" latinLnBrk="0" hangingPunct="1">
                <a:lnSpc>
                  <a:spcPct val="100000"/>
                </a:lnSpc>
                <a:spcBef>
                  <a:spcPts val="1000"/>
                </a:spcBef>
                <a:buFont typeface="+mj-lt"/>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mj-ea"/>
                <a:buNone/>
                <a:defRPr sz="16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zh-CN" sz="3200" dirty="0">
                  <a:solidFill>
                    <a:schemeClr val="accent1"/>
                  </a:solidFill>
                  <a:latin typeface="+mj-lt"/>
                  <a:ea typeface="+mj-ea"/>
                </a:rPr>
                <a:t>02</a:t>
              </a:r>
              <a:endParaRPr lang="zh-CN" altLang="en-US" sz="3200" dirty="0">
                <a:solidFill>
                  <a:schemeClr val="accent1"/>
                </a:solidFill>
                <a:latin typeface="+mj-lt"/>
                <a:ea typeface="+mj-ea"/>
              </a:endParaRPr>
            </a:p>
          </p:txBody>
        </p:sp>
        <p:cxnSp>
          <p:nvCxnSpPr>
            <p:cNvPr id="87" name="直接连接符 86">
              <a:extLst>
                <a:ext uri="{FF2B5EF4-FFF2-40B4-BE49-F238E27FC236}">
                  <a16:creationId xmlns:a16="http://schemas.microsoft.com/office/drawing/2014/main" id="{FB40B78C-C2DC-EB67-E1C2-1D7A481EBAAA}"/>
                </a:ext>
              </a:extLst>
            </p:cNvPr>
            <p:cNvCxnSpPr>
              <a:cxnSpLocks/>
            </p:cNvCxnSpPr>
            <p:nvPr/>
          </p:nvCxnSpPr>
          <p:spPr>
            <a:xfrm>
              <a:off x="1995460" y="2016356"/>
              <a:ext cx="468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8" name="文本占位符 8">
              <a:extLst>
                <a:ext uri="{FF2B5EF4-FFF2-40B4-BE49-F238E27FC236}">
                  <a16:creationId xmlns:a16="http://schemas.microsoft.com/office/drawing/2014/main" id="{65CEA497-0CD8-281D-ED5F-08666D3FA2EC}"/>
                </a:ext>
              </a:extLst>
            </p:cNvPr>
            <p:cNvSpPr txBox="1">
              <a:spLocks/>
            </p:cNvSpPr>
            <p:nvPr/>
          </p:nvSpPr>
          <p:spPr>
            <a:xfrm>
              <a:off x="1992180" y="2082094"/>
              <a:ext cx="489568" cy="200054"/>
            </a:xfrm>
            <a:prstGeom prst="rect">
              <a:avLst/>
            </a:prstGeom>
          </p:spPr>
          <p:txBody>
            <a:bodyPr wrap="square" lIns="0" tIns="0" rIns="0" bIns="0">
              <a:spAutoFit/>
            </a:bodyPr>
            <a:lstStyle>
              <a:lvl1pPr marL="0" indent="0" algn="r" defTabSz="914400" rtl="0" eaLnBrk="1" latinLnBrk="0" hangingPunct="1">
                <a:lnSpc>
                  <a:spcPct val="100000"/>
                </a:lnSpc>
                <a:spcBef>
                  <a:spcPts val="1000"/>
                </a:spcBef>
                <a:buFont typeface="+mj-lt"/>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mj-ea"/>
                <a:buNone/>
                <a:defRPr sz="16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1300" dirty="0">
                  <a:solidFill>
                    <a:schemeClr val="accent1">
                      <a:alpha val="20000"/>
                    </a:schemeClr>
                  </a:solidFill>
                  <a:latin typeface="+mj-lt"/>
                  <a:ea typeface="+mj-ea"/>
                </a:rPr>
                <a:t>PART</a:t>
              </a:r>
              <a:endParaRPr lang="zh-CN" altLang="en-US" sz="1300" dirty="0">
                <a:solidFill>
                  <a:schemeClr val="accent1">
                    <a:alpha val="20000"/>
                  </a:schemeClr>
                </a:solidFill>
                <a:latin typeface="+mj-lt"/>
                <a:ea typeface="+mj-ea"/>
              </a:endParaRPr>
            </a:p>
          </p:txBody>
        </p:sp>
      </p:grpSp>
      <p:grpSp>
        <p:nvGrpSpPr>
          <p:cNvPr id="89" name="组合 88">
            <a:extLst>
              <a:ext uri="{FF2B5EF4-FFF2-40B4-BE49-F238E27FC236}">
                <a16:creationId xmlns:a16="http://schemas.microsoft.com/office/drawing/2014/main" id="{9037357D-EC0C-E60D-5562-256E39C72B06}"/>
              </a:ext>
            </a:extLst>
          </p:cNvPr>
          <p:cNvGrpSpPr/>
          <p:nvPr/>
        </p:nvGrpSpPr>
        <p:grpSpPr>
          <a:xfrm>
            <a:off x="1861244" y="3946479"/>
            <a:ext cx="584287" cy="769109"/>
            <a:chOff x="1973893" y="1513039"/>
            <a:chExt cx="584287" cy="769109"/>
          </a:xfrm>
        </p:grpSpPr>
        <p:sp>
          <p:nvSpPr>
            <p:cNvPr id="90" name="文本占位符 8">
              <a:extLst>
                <a:ext uri="{FF2B5EF4-FFF2-40B4-BE49-F238E27FC236}">
                  <a16:creationId xmlns:a16="http://schemas.microsoft.com/office/drawing/2014/main" id="{786AA8E6-60E7-7652-6ABA-131D89C5D66B}"/>
                </a:ext>
              </a:extLst>
            </p:cNvPr>
            <p:cNvSpPr txBox="1">
              <a:spLocks/>
            </p:cNvSpPr>
            <p:nvPr/>
          </p:nvSpPr>
          <p:spPr>
            <a:xfrm>
              <a:off x="1973893" y="1513039"/>
              <a:ext cx="584287" cy="492443"/>
            </a:xfrm>
            <a:prstGeom prst="rect">
              <a:avLst/>
            </a:prstGeom>
          </p:spPr>
          <p:txBody>
            <a:bodyPr wrap="square" lIns="0" tIns="0" rIns="0" bIns="0">
              <a:spAutoFit/>
            </a:bodyPr>
            <a:lstStyle>
              <a:lvl1pPr marL="0" indent="0" algn="r" defTabSz="914400" rtl="0" eaLnBrk="1" latinLnBrk="0" hangingPunct="1">
                <a:lnSpc>
                  <a:spcPct val="100000"/>
                </a:lnSpc>
                <a:spcBef>
                  <a:spcPts val="1000"/>
                </a:spcBef>
                <a:buFont typeface="+mj-lt"/>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mj-ea"/>
                <a:buNone/>
                <a:defRPr sz="16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zh-CN" sz="3200" dirty="0">
                  <a:solidFill>
                    <a:schemeClr val="accent1"/>
                  </a:solidFill>
                  <a:latin typeface="+mj-lt"/>
                  <a:ea typeface="+mj-ea"/>
                </a:rPr>
                <a:t>03</a:t>
              </a:r>
              <a:endParaRPr lang="zh-CN" altLang="en-US" sz="3200" dirty="0">
                <a:solidFill>
                  <a:schemeClr val="accent1"/>
                </a:solidFill>
                <a:latin typeface="+mj-lt"/>
                <a:ea typeface="+mj-ea"/>
              </a:endParaRPr>
            </a:p>
          </p:txBody>
        </p:sp>
        <p:cxnSp>
          <p:nvCxnSpPr>
            <p:cNvPr id="91" name="直接连接符 90">
              <a:extLst>
                <a:ext uri="{FF2B5EF4-FFF2-40B4-BE49-F238E27FC236}">
                  <a16:creationId xmlns:a16="http://schemas.microsoft.com/office/drawing/2014/main" id="{09A1A904-9914-C5D9-0648-F5E777AD9B2A}"/>
                </a:ext>
              </a:extLst>
            </p:cNvPr>
            <p:cNvCxnSpPr>
              <a:cxnSpLocks/>
            </p:cNvCxnSpPr>
            <p:nvPr/>
          </p:nvCxnSpPr>
          <p:spPr>
            <a:xfrm>
              <a:off x="1995460" y="2016356"/>
              <a:ext cx="468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文本占位符 8">
              <a:extLst>
                <a:ext uri="{FF2B5EF4-FFF2-40B4-BE49-F238E27FC236}">
                  <a16:creationId xmlns:a16="http://schemas.microsoft.com/office/drawing/2014/main" id="{C071B46B-82C3-09D9-0F01-751A04F6882B}"/>
                </a:ext>
              </a:extLst>
            </p:cNvPr>
            <p:cNvSpPr txBox="1">
              <a:spLocks/>
            </p:cNvSpPr>
            <p:nvPr/>
          </p:nvSpPr>
          <p:spPr>
            <a:xfrm>
              <a:off x="1992180" y="2082094"/>
              <a:ext cx="489568" cy="200054"/>
            </a:xfrm>
            <a:prstGeom prst="rect">
              <a:avLst/>
            </a:prstGeom>
          </p:spPr>
          <p:txBody>
            <a:bodyPr wrap="square" lIns="0" tIns="0" rIns="0" bIns="0">
              <a:spAutoFit/>
            </a:bodyPr>
            <a:lstStyle>
              <a:lvl1pPr marL="0" indent="0" algn="r" defTabSz="914400" rtl="0" eaLnBrk="1" latinLnBrk="0" hangingPunct="1">
                <a:lnSpc>
                  <a:spcPct val="100000"/>
                </a:lnSpc>
                <a:spcBef>
                  <a:spcPts val="1000"/>
                </a:spcBef>
                <a:buFont typeface="+mj-lt"/>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mj-ea"/>
                <a:buNone/>
                <a:defRPr sz="16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1300" dirty="0">
                  <a:solidFill>
                    <a:schemeClr val="accent1">
                      <a:alpha val="20000"/>
                    </a:schemeClr>
                  </a:solidFill>
                  <a:latin typeface="+mj-lt"/>
                  <a:ea typeface="+mj-ea"/>
                </a:rPr>
                <a:t>PART</a:t>
              </a:r>
              <a:endParaRPr lang="zh-CN" altLang="en-US" sz="1300" dirty="0">
                <a:solidFill>
                  <a:schemeClr val="accent1">
                    <a:alpha val="20000"/>
                  </a:schemeClr>
                </a:solidFill>
                <a:latin typeface="+mj-lt"/>
                <a:ea typeface="+mj-ea"/>
              </a:endParaRPr>
            </a:p>
          </p:txBody>
        </p:sp>
      </p:grpSp>
      <p:grpSp>
        <p:nvGrpSpPr>
          <p:cNvPr id="93" name="组合 92">
            <a:extLst>
              <a:ext uri="{FF2B5EF4-FFF2-40B4-BE49-F238E27FC236}">
                <a16:creationId xmlns:a16="http://schemas.microsoft.com/office/drawing/2014/main" id="{0B158AB1-9C14-979E-6448-B82655581459}"/>
              </a:ext>
            </a:extLst>
          </p:cNvPr>
          <p:cNvGrpSpPr/>
          <p:nvPr/>
        </p:nvGrpSpPr>
        <p:grpSpPr>
          <a:xfrm>
            <a:off x="1861244" y="5067188"/>
            <a:ext cx="584287" cy="769109"/>
            <a:chOff x="1973893" y="1513039"/>
            <a:chExt cx="584287" cy="769109"/>
          </a:xfrm>
        </p:grpSpPr>
        <p:sp>
          <p:nvSpPr>
            <p:cNvPr id="94" name="文本占位符 8">
              <a:extLst>
                <a:ext uri="{FF2B5EF4-FFF2-40B4-BE49-F238E27FC236}">
                  <a16:creationId xmlns:a16="http://schemas.microsoft.com/office/drawing/2014/main" id="{330B5D9C-0087-6C7B-6124-34FB59ACA4DC}"/>
                </a:ext>
              </a:extLst>
            </p:cNvPr>
            <p:cNvSpPr txBox="1">
              <a:spLocks/>
            </p:cNvSpPr>
            <p:nvPr/>
          </p:nvSpPr>
          <p:spPr>
            <a:xfrm>
              <a:off x="1973893" y="1513039"/>
              <a:ext cx="584287" cy="492443"/>
            </a:xfrm>
            <a:prstGeom prst="rect">
              <a:avLst/>
            </a:prstGeom>
          </p:spPr>
          <p:txBody>
            <a:bodyPr wrap="square" lIns="0" tIns="0" rIns="0" bIns="0">
              <a:spAutoFit/>
            </a:bodyPr>
            <a:lstStyle>
              <a:lvl1pPr marL="0" indent="0" algn="r" defTabSz="914400" rtl="0" eaLnBrk="1" latinLnBrk="0" hangingPunct="1">
                <a:lnSpc>
                  <a:spcPct val="100000"/>
                </a:lnSpc>
                <a:spcBef>
                  <a:spcPts val="1000"/>
                </a:spcBef>
                <a:buFont typeface="+mj-lt"/>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mj-ea"/>
                <a:buNone/>
                <a:defRPr sz="16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zh-CN" sz="3200" dirty="0">
                  <a:solidFill>
                    <a:schemeClr val="accent1"/>
                  </a:solidFill>
                  <a:latin typeface="+mj-lt"/>
                  <a:ea typeface="+mj-ea"/>
                </a:rPr>
                <a:t>04</a:t>
              </a:r>
              <a:endParaRPr lang="zh-CN" altLang="en-US" sz="3200" dirty="0">
                <a:solidFill>
                  <a:schemeClr val="accent1"/>
                </a:solidFill>
                <a:latin typeface="+mj-lt"/>
                <a:ea typeface="+mj-ea"/>
              </a:endParaRPr>
            </a:p>
          </p:txBody>
        </p:sp>
        <p:cxnSp>
          <p:nvCxnSpPr>
            <p:cNvPr id="95" name="直接连接符 94">
              <a:extLst>
                <a:ext uri="{FF2B5EF4-FFF2-40B4-BE49-F238E27FC236}">
                  <a16:creationId xmlns:a16="http://schemas.microsoft.com/office/drawing/2014/main" id="{702CB6C4-1D6C-F826-7AA9-5555E03D43C5}"/>
                </a:ext>
              </a:extLst>
            </p:cNvPr>
            <p:cNvCxnSpPr>
              <a:cxnSpLocks/>
            </p:cNvCxnSpPr>
            <p:nvPr/>
          </p:nvCxnSpPr>
          <p:spPr>
            <a:xfrm>
              <a:off x="1995460" y="2016356"/>
              <a:ext cx="468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6" name="文本占位符 8">
              <a:extLst>
                <a:ext uri="{FF2B5EF4-FFF2-40B4-BE49-F238E27FC236}">
                  <a16:creationId xmlns:a16="http://schemas.microsoft.com/office/drawing/2014/main" id="{D391E6B2-EB62-595B-E6E0-42171F0F3B12}"/>
                </a:ext>
              </a:extLst>
            </p:cNvPr>
            <p:cNvSpPr txBox="1">
              <a:spLocks/>
            </p:cNvSpPr>
            <p:nvPr/>
          </p:nvSpPr>
          <p:spPr>
            <a:xfrm>
              <a:off x="1992180" y="2082094"/>
              <a:ext cx="489568" cy="200054"/>
            </a:xfrm>
            <a:prstGeom prst="rect">
              <a:avLst/>
            </a:prstGeom>
          </p:spPr>
          <p:txBody>
            <a:bodyPr wrap="square" lIns="0" tIns="0" rIns="0" bIns="0">
              <a:spAutoFit/>
            </a:bodyPr>
            <a:lstStyle>
              <a:lvl1pPr marL="0" indent="0" algn="r" defTabSz="914400" rtl="0" eaLnBrk="1" latinLnBrk="0" hangingPunct="1">
                <a:lnSpc>
                  <a:spcPct val="100000"/>
                </a:lnSpc>
                <a:spcBef>
                  <a:spcPts val="1000"/>
                </a:spcBef>
                <a:buFont typeface="+mj-lt"/>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mj-ea"/>
                <a:buNone/>
                <a:defRPr sz="16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1300" dirty="0">
                  <a:solidFill>
                    <a:schemeClr val="accent1">
                      <a:alpha val="20000"/>
                    </a:schemeClr>
                  </a:solidFill>
                  <a:latin typeface="+mj-lt"/>
                  <a:ea typeface="+mj-ea"/>
                </a:rPr>
                <a:t>PART</a:t>
              </a:r>
              <a:endParaRPr lang="zh-CN" altLang="en-US" sz="1300" dirty="0">
                <a:solidFill>
                  <a:schemeClr val="accent1">
                    <a:alpha val="20000"/>
                  </a:schemeClr>
                </a:solidFill>
                <a:latin typeface="+mj-lt"/>
                <a:ea typeface="+mj-ea"/>
              </a:endParaRPr>
            </a:p>
          </p:txBody>
        </p:sp>
      </p:grpSp>
      <p:grpSp>
        <p:nvGrpSpPr>
          <p:cNvPr id="105" name="组合 104">
            <a:extLst>
              <a:ext uri="{FF2B5EF4-FFF2-40B4-BE49-F238E27FC236}">
                <a16:creationId xmlns:a16="http://schemas.microsoft.com/office/drawing/2014/main" id="{1B80552B-0A50-2BD6-E421-F91EF1F5ABD4}"/>
              </a:ext>
            </a:extLst>
          </p:cNvPr>
          <p:cNvGrpSpPr/>
          <p:nvPr/>
        </p:nvGrpSpPr>
        <p:grpSpPr>
          <a:xfrm>
            <a:off x="2499023" y="1785819"/>
            <a:ext cx="3564128" cy="651778"/>
            <a:chOff x="2499023" y="1785819"/>
            <a:chExt cx="3564128" cy="651778"/>
          </a:xfrm>
        </p:grpSpPr>
        <p:sp>
          <p:nvSpPr>
            <p:cNvPr id="97" name="标题 4">
              <a:extLst>
                <a:ext uri="{FF2B5EF4-FFF2-40B4-BE49-F238E27FC236}">
                  <a16:creationId xmlns:a16="http://schemas.microsoft.com/office/drawing/2014/main" id="{47F8368F-7FBB-21F0-61BE-A69B216433A0}"/>
                </a:ext>
              </a:extLst>
            </p:cNvPr>
            <p:cNvSpPr txBox="1">
              <a:spLocks/>
            </p:cNvSpPr>
            <p:nvPr/>
          </p:nvSpPr>
          <p:spPr>
            <a:xfrm>
              <a:off x="2499023" y="178581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协同办公产品简述</a:t>
              </a:r>
            </a:p>
          </p:txBody>
        </p:sp>
        <p:sp>
          <p:nvSpPr>
            <p:cNvPr id="98" name="标题 4">
              <a:extLst>
                <a:ext uri="{FF2B5EF4-FFF2-40B4-BE49-F238E27FC236}">
                  <a16:creationId xmlns:a16="http://schemas.microsoft.com/office/drawing/2014/main" id="{FE925061-3843-4CD8-54C5-85A4E51F7541}"/>
                </a:ext>
              </a:extLst>
            </p:cNvPr>
            <p:cNvSpPr txBox="1">
              <a:spLocks/>
            </p:cNvSpPr>
            <p:nvPr/>
          </p:nvSpPr>
          <p:spPr>
            <a:xfrm>
              <a:off x="2499023" y="2225345"/>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Brief Introduction of Office Products</a:t>
              </a:r>
              <a:endParaRPr lang="zh-CN" altLang="en-US" sz="1400" dirty="0">
                <a:solidFill>
                  <a:schemeClr val="accent1"/>
                </a:solidFill>
                <a:latin typeface="+mn-ea"/>
                <a:ea typeface="+mn-ea"/>
              </a:endParaRPr>
            </a:p>
          </p:txBody>
        </p:sp>
      </p:grpSp>
      <p:grpSp>
        <p:nvGrpSpPr>
          <p:cNvPr id="106" name="组合 105">
            <a:extLst>
              <a:ext uri="{FF2B5EF4-FFF2-40B4-BE49-F238E27FC236}">
                <a16:creationId xmlns:a16="http://schemas.microsoft.com/office/drawing/2014/main" id="{92528AFF-E20E-4FC3-C6E8-E8DAB504193E}"/>
              </a:ext>
            </a:extLst>
          </p:cNvPr>
          <p:cNvGrpSpPr/>
          <p:nvPr/>
        </p:nvGrpSpPr>
        <p:grpSpPr>
          <a:xfrm>
            <a:off x="2499023" y="2898246"/>
            <a:ext cx="3564128" cy="651778"/>
            <a:chOff x="2506548" y="2899472"/>
            <a:chExt cx="3564128" cy="651778"/>
          </a:xfrm>
        </p:grpSpPr>
        <p:sp>
          <p:nvSpPr>
            <p:cNvPr id="99" name="标题 4">
              <a:extLst>
                <a:ext uri="{FF2B5EF4-FFF2-40B4-BE49-F238E27FC236}">
                  <a16:creationId xmlns:a16="http://schemas.microsoft.com/office/drawing/2014/main" id="{8B1E5FD9-79F5-E96B-D950-4A9943F6A879}"/>
                </a:ext>
              </a:extLst>
            </p:cNvPr>
            <p:cNvSpPr txBox="1">
              <a:spLocks/>
            </p:cNvSpPr>
            <p:nvPr/>
          </p:nvSpPr>
          <p:spPr>
            <a:xfrm>
              <a:off x="2506548" y="2899472"/>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系统普通用户培训</a:t>
              </a:r>
            </a:p>
          </p:txBody>
        </p:sp>
        <p:sp>
          <p:nvSpPr>
            <p:cNvPr id="100" name="标题 4">
              <a:extLst>
                <a:ext uri="{FF2B5EF4-FFF2-40B4-BE49-F238E27FC236}">
                  <a16:creationId xmlns:a16="http://schemas.microsoft.com/office/drawing/2014/main" id="{E6028F38-F189-1F31-CD9B-D4565F732724}"/>
                </a:ext>
              </a:extLst>
            </p:cNvPr>
            <p:cNvSpPr txBox="1">
              <a:spLocks/>
            </p:cNvSpPr>
            <p:nvPr/>
          </p:nvSpPr>
          <p:spPr>
            <a:xfrm>
              <a:off x="2506548" y="3338998"/>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System common user training</a:t>
              </a:r>
              <a:endParaRPr lang="zh-CN" altLang="en-US" sz="1400" dirty="0">
                <a:solidFill>
                  <a:schemeClr val="accent1"/>
                </a:solidFill>
                <a:latin typeface="+mn-ea"/>
                <a:ea typeface="+mn-ea"/>
              </a:endParaRPr>
            </a:p>
          </p:txBody>
        </p:sp>
      </p:grpSp>
      <p:grpSp>
        <p:nvGrpSpPr>
          <p:cNvPr id="107" name="组合 106">
            <a:extLst>
              <a:ext uri="{FF2B5EF4-FFF2-40B4-BE49-F238E27FC236}">
                <a16:creationId xmlns:a16="http://schemas.microsoft.com/office/drawing/2014/main" id="{AA74DA76-7AFC-F60E-9B7D-16C4B7712C25}"/>
              </a:ext>
            </a:extLst>
          </p:cNvPr>
          <p:cNvGrpSpPr/>
          <p:nvPr/>
        </p:nvGrpSpPr>
        <p:grpSpPr>
          <a:xfrm>
            <a:off x="2499023" y="4010673"/>
            <a:ext cx="3564128" cy="651778"/>
            <a:chOff x="2506078" y="4014179"/>
            <a:chExt cx="3564128" cy="651778"/>
          </a:xfrm>
        </p:grpSpPr>
        <p:sp>
          <p:nvSpPr>
            <p:cNvPr id="101" name="标题 4">
              <a:extLst>
                <a:ext uri="{FF2B5EF4-FFF2-40B4-BE49-F238E27FC236}">
                  <a16:creationId xmlns:a16="http://schemas.microsoft.com/office/drawing/2014/main" id="{A1ABCD4C-669E-0C4D-920B-94FBDD5C2185}"/>
                </a:ext>
              </a:extLst>
            </p:cNvPr>
            <p:cNvSpPr txBox="1">
              <a:spLocks/>
            </p:cNvSpPr>
            <p:nvPr/>
          </p:nvSpPr>
          <p:spPr>
            <a:xfrm>
              <a:off x="2506078" y="401417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系统管理员用户培训</a:t>
              </a:r>
            </a:p>
          </p:txBody>
        </p:sp>
        <p:sp>
          <p:nvSpPr>
            <p:cNvPr id="102" name="标题 4">
              <a:extLst>
                <a:ext uri="{FF2B5EF4-FFF2-40B4-BE49-F238E27FC236}">
                  <a16:creationId xmlns:a16="http://schemas.microsoft.com/office/drawing/2014/main" id="{EAE14AE3-C856-F999-CE1B-9A2D17D9346F}"/>
                </a:ext>
              </a:extLst>
            </p:cNvPr>
            <p:cNvSpPr txBox="1">
              <a:spLocks/>
            </p:cNvSpPr>
            <p:nvPr/>
          </p:nvSpPr>
          <p:spPr>
            <a:xfrm>
              <a:off x="2506078" y="4453705"/>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System administrator user training</a:t>
              </a:r>
              <a:endParaRPr lang="zh-CN" altLang="en-US" sz="1400" dirty="0">
                <a:solidFill>
                  <a:schemeClr val="accent1"/>
                </a:solidFill>
                <a:latin typeface="+mn-ea"/>
                <a:ea typeface="+mn-ea"/>
              </a:endParaRPr>
            </a:p>
          </p:txBody>
        </p:sp>
      </p:grpSp>
      <p:grpSp>
        <p:nvGrpSpPr>
          <p:cNvPr id="108" name="组合 107">
            <a:extLst>
              <a:ext uri="{FF2B5EF4-FFF2-40B4-BE49-F238E27FC236}">
                <a16:creationId xmlns:a16="http://schemas.microsoft.com/office/drawing/2014/main" id="{E6E22E8C-5287-2805-1D6D-318BC1B39A38}"/>
              </a:ext>
            </a:extLst>
          </p:cNvPr>
          <p:cNvGrpSpPr/>
          <p:nvPr/>
        </p:nvGrpSpPr>
        <p:grpSpPr>
          <a:xfrm>
            <a:off x="2499023" y="5123099"/>
            <a:ext cx="3564128" cy="651778"/>
            <a:chOff x="2509706" y="5123099"/>
            <a:chExt cx="3564128" cy="651778"/>
          </a:xfrm>
        </p:grpSpPr>
        <p:sp>
          <p:nvSpPr>
            <p:cNvPr id="103" name="标题 4">
              <a:extLst>
                <a:ext uri="{FF2B5EF4-FFF2-40B4-BE49-F238E27FC236}">
                  <a16:creationId xmlns:a16="http://schemas.microsoft.com/office/drawing/2014/main" id="{35A55CC5-9BF9-3C12-D752-06A5BC508D66}"/>
                </a:ext>
              </a:extLst>
            </p:cNvPr>
            <p:cNvSpPr txBox="1">
              <a:spLocks/>
            </p:cNvSpPr>
            <p:nvPr/>
          </p:nvSpPr>
          <p:spPr>
            <a:xfrm>
              <a:off x="2509706" y="512309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产品运行维护事项</a:t>
              </a:r>
            </a:p>
          </p:txBody>
        </p:sp>
        <p:sp>
          <p:nvSpPr>
            <p:cNvPr id="104" name="标题 4">
              <a:extLst>
                <a:ext uri="{FF2B5EF4-FFF2-40B4-BE49-F238E27FC236}">
                  <a16:creationId xmlns:a16="http://schemas.microsoft.com/office/drawing/2014/main" id="{9298FB2B-21B0-B5BC-FFAC-7AA2EEA27AA9}"/>
                </a:ext>
              </a:extLst>
            </p:cNvPr>
            <p:cNvSpPr txBox="1">
              <a:spLocks/>
            </p:cNvSpPr>
            <p:nvPr/>
          </p:nvSpPr>
          <p:spPr>
            <a:xfrm>
              <a:off x="2509706" y="5562625"/>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Product operation and maintenance</a:t>
              </a:r>
              <a:endParaRPr lang="zh-CN" altLang="en-US" sz="1400" dirty="0">
                <a:solidFill>
                  <a:schemeClr val="accent1"/>
                </a:solidFill>
                <a:latin typeface="+mn-ea"/>
                <a:ea typeface="+mn-ea"/>
              </a:endParaRPr>
            </a:p>
          </p:txBody>
        </p:sp>
      </p:grpSp>
    </p:spTree>
    <p:extLst>
      <p:ext uri="{BB962C8B-B14F-4D97-AF65-F5344CB8AC3E}">
        <p14:creationId xmlns:p14="http://schemas.microsoft.com/office/powerpoint/2010/main" val="572019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a:extLst>
              <a:ext uri="{FF2B5EF4-FFF2-40B4-BE49-F238E27FC236}">
                <a16:creationId xmlns:a16="http://schemas.microsoft.com/office/drawing/2014/main" id="{2B937F34-604B-227B-5E93-7A487A8897E4}"/>
              </a:ext>
            </a:extLst>
          </p:cNvPr>
          <p:cNvSpPr/>
          <p:nvPr/>
        </p:nvSpPr>
        <p:spPr>
          <a:xfrm>
            <a:off x="-845128" y="-872836"/>
            <a:ext cx="9821009" cy="5966008"/>
          </a:xfrm>
          <a:prstGeom prst="roundRect">
            <a:avLst/>
          </a:prstGeom>
          <a:solidFill>
            <a:schemeClr val="accent1">
              <a:alpha val="10000"/>
            </a:schemeClr>
          </a:solidFill>
          <a:ln>
            <a:solidFill>
              <a:schemeClr val="accent1">
                <a:shade val="5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 name="组合 1">
            <a:extLst>
              <a:ext uri="{FF2B5EF4-FFF2-40B4-BE49-F238E27FC236}">
                <a16:creationId xmlns:a16="http://schemas.microsoft.com/office/drawing/2014/main" id="{AF53F808-F942-279E-F9EE-9299182F20A3}"/>
              </a:ext>
            </a:extLst>
          </p:cNvPr>
          <p:cNvGrpSpPr/>
          <p:nvPr/>
        </p:nvGrpSpPr>
        <p:grpSpPr>
          <a:xfrm>
            <a:off x="6100190" y="730514"/>
            <a:ext cx="5733906" cy="5762529"/>
            <a:chOff x="6100190" y="730514"/>
            <a:chExt cx="5733906" cy="5762529"/>
          </a:xfrm>
        </p:grpSpPr>
        <p:sp>
          <p:nvSpPr>
            <p:cNvPr id="3" name="任意多边形: 形状 2">
              <a:extLst>
                <a:ext uri="{FF2B5EF4-FFF2-40B4-BE49-F238E27FC236}">
                  <a16:creationId xmlns:a16="http://schemas.microsoft.com/office/drawing/2014/main" id="{911F9680-53E8-B476-40AD-43422B54FE2F}"/>
                </a:ext>
              </a:extLst>
            </p:cNvPr>
            <p:cNvSpPr/>
            <p:nvPr/>
          </p:nvSpPr>
          <p:spPr>
            <a:xfrm>
              <a:off x="6100190" y="1055156"/>
              <a:ext cx="5720765" cy="709673"/>
            </a:xfrm>
            <a:custGeom>
              <a:avLst/>
              <a:gdLst>
                <a:gd name="connsiteX0" fmla="*/ 5706656 w 5720765"/>
                <a:gd name="connsiteY0" fmla="*/ 23631 h 709673"/>
                <a:gd name="connsiteX1" fmla="*/ 4664 w 5720765"/>
                <a:gd name="connsiteY1" fmla="*/ 709500 h 709673"/>
                <a:gd name="connsiteX2" fmla="*/ 2731 w 5720765"/>
                <a:gd name="connsiteY2" fmla="*/ 709175 h 709673"/>
                <a:gd name="connsiteX3" fmla="*/ 1153 w 5720765"/>
                <a:gd name="connsiteY3" fmla="*/ 707842 h 709673"/>
                <a:gd name="connsiteX4" fmla="*/ 86 w 5720765"/>
                <a:gd name="connsiteY4" fmla="*/ 705716 h 709673"/>
                <a:gd name="connsiteX5" fmla="*/ -299 w 5720765"/>
                <a:gd name="connsiteY5" fmla="*/ 703005 h 709673"/>
                <a:gd name="connsiteX6" fmla="*/ 94 w 5720765"/>
                <a:gd name="connsiteY6" fmla="*/ 700198 h 709673"/>
                <a:gd name="connsiteX7" fmla="*/ 1182 w 5720765"/>
                <a:gd name="connsiteY7" fmla="*/ 697814 h 709673"/>
                <a:gd name="connsiteX8" fmla="*/ 2760 w 5720765"/>
                <a:gd name="connsiteY8" fmla="*/ 696103 h 709673"/>
                <a:gd name="connsiteX9" fmla="*/ 4693 w 5720765"/>
                <a:gd name="connsiteY9" fmla="*/ 695310 h 709673"/>
                <a:gd name="connsiteX10" fmla="*/ 5706655 w 5720765"/>
                <a:gd name="connsiteY10" fmla="*/ -24 h 709673"/>
                <a:gd name="connsiteX11" fmla="*/ 5712025 w 5720765"/>
                <a:gd name="connsiteY11" fmla="*/ 250 h 709673"/>
                <a:gd name="connsiteX12" fmla="*/ 5716417 w 5720765"/>
                <a:gd name="connsiteY12" fmla="*/ 2249 h 709673"/>
                <a:gd name="connsiteX13" fmla="*/ 5719379 w 5720765"/>
                <a:gd name="connsiteY13" fmla="*/ 5649 h 709673"/>
                <a:gd name="connsiteX14" fmla="*/ 5720467 w 5720765"/>
                <a:gd name="connsiteY14" fmla="*/ 10092 h 709673"/>
                <a:gd name="connsiteX15" fmla="*/ 5719379 w 5720765"/>
                <a:gd name="connsiteY15" fmla="*/ 14832 h 709673"/>
                <a:gd name="connsiteX16" fmla="*/ 5716417 w 5720765"/>
                <a:gd name="connsiteY16" fmla="*/ 18950 h 709673"/>
                <a:gd name="connsiteX17" fmla="*/ 5712025 w 5720765"/>
                <a:gd name="connsiteY17" fmla="*/ 22016 h 709673"/>
                <a:gd name="connsiteX18" fmla="*/ 5706656 w 5720765"/>
                <a:gd name="connsiteY18" fmla="*/ 23631 h 70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20765" h="709673">
                  <a:moveTo>
                    <a:pt x="5706656" y="23631"/>
                  </a:moveTo>
                  <a:lnTo>
                    <a:pt x="4664" y="709500"/>
                  </a:lnTo>
                  <a:cubicBezTo>
                    <a:pt x="4002" y="709582"/>
                    <a:pt x="3330" y="709469"/>
                    <a:pt x="2731" y="709175"/>
                  </a:cubicBezTo>
                  <a:cubicBezTo>
                    <a:pt x="2107" y="708860"/>
                    <a:pt x="1567" y="708404"/>
                    <a:pt x="1153" y="707842"/>
                  </a:cubicBezTo>
                  <a:cubicBezTo>
                    <a:pt x="675" y="707201"/>
                    <a:pt x="314" y="706482"/>
                    <a:pt x="86" y="705716"/>
                  </a:cubicBezTo>
                  <a:cubicBezTo>
                    <a:pt x="-176" y="704836"/>
                    <a:pt x="-305" y="703923"/>
                    <a:pt x="-299" y="703005"/>
                  </a:cubicBezTo>
                  <a:cubicBezTo>
                    <a:pt x="-298" y="702056"/>
                    <a:pt x="-167" y="701111"/>
                    <a:pt x="94" y="700198"/>
                  </a:cubicBezTo>
                  <a:cubicBezTo>
                    <a:pt x="337" y="699354"/>
                    <a:pt x="704" y="698551"/>
                    <a:pt x="1182" y="697814"/>
                  </a:cubicBezTo>
                  <a:cubicBezTo>
                    <a:pt x="1598" y="697151"/>
                    <a:pt x="2133" y="696571"/>
                    <a:pt x="2760" y="696103"/>
                  </a:cubicBezTo>
                  <a:cubicBezTo>
                    <a:pt x="3326" y="695678"/>
                    <a:pt x="3991" y="695405"/>
                    <a:pt x="4693" y="695310"/>
                  </a:cubicBezTo>
                  <a:lnTo>
                    <a:pt x="5706655" y="-24"/>
                  </a:lnTo>
                  <a:cubicBezTo>
                    <a:pt x="5708447" y="-254"/>
                    <a:pt x="5710265" y="-162"/>
                    <a:pt x="5712025" y="250"/>
                  </a:cubicBezTo>
                  <a:cubicBezTo>
                    <a:pt x="5713607" y="618"/>
                    <a:pt x="5715100" y="1298"/>
                    <a:pt x="5716417" y="2249"/>
                  </a:cubicBezTo>
                  <a:cubicBezTo>
                    <a:pt x="5717650" y="3142"/>
                    <a:pt x="5718663" y="4305"/>
                    <a:pt x="5719379" y="5649"/>
                  </a:cubicBezTo>
                  <a:cubicBezTo>
                    <a:pt x="5720097" y="7020"/>
                    <a:pt x="5720470" y="8545"/>
                    <a:pt x="5720467" y="10092"/>
                  </a:cubicBezTo>
                  <a:cubicBezTo>
                    <a:pt x="5720456" y="11733"/>
                    <a:pt x="5720084" y="13351"/>
                    <a:pt x="5719379" y="14832"/>
                  </a:cubicBezTo>
                  <a:cubicBezTo>
                    <a:pt x="5718647" y="16372"/>
                    <a:pt x="5717643" y="17767"/>
                    <a:pt x="5716417" y="18950"/>
                  </a:cubicBezTo>
                  <a:cubicBezTo>
                    <a:pt x="5715128" y="20202"/>
                    <a:pt x="5713644" y="21238"/>
                    <a:pt x="5712025" y="22016"/>
                  </a:cubicBezTo>
                  <a:cubicBezTo>
                    <a:pt x="5710336" y="22847"/>
                    <a:pt x="5708522" y="23393"/>
                    <a:pt x="5706656" y="23631"/>
                  </a:cubicBezTo>
                  <a:close/>
                </a:path>
              </a:pathLst>
            </a:custGeom>
            <a:solidFill>
              <a:srgbClr val="CACACA"/>
            </a:solidFill>
            <a:ln w="9525"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FFB28C96-B70E-9971-49EF-673015C94F6D}"/>
                </a:ext>
              </a:extLst>
            </p:cNvPr>
            <p:cNvSpPr/>
            <p:nvPr/>
          </p:nvSpPr>
          <p:spPr>
            <a:xfrm>
              <a:off x="6100190" y="5897499"/>
              <a:ext cx="5733906" cy="595544"/>
            </a:xfrm>
            <a:custGeom>
              <a:avLst/>
              <a:gdLst>
                <a:gd name="connsiteX0" fmla="*/ 5716926 w 5733906"/>
                <a:gd name="connsiteY0" fmla="*/ 595320 h 595544"/>
                <a:gd name="connsiteX1" fmla="*/ 3358 w 5733906"/>
                <a:gd name="connsiteY1" fmla="*/ 13706 h 595544"/>
                <a:gd name="connsiteX2" fmla="*/ 1544 w 5733906"/>
                <a:gd name="connsiteY2" fmla="*/ 12964 h 595544"/>
                <a:gd name="connsiteX3" fmla="*/ 297 w 5733906"/>
                <a:gd name="connsiteY3" fmla="*/ 11318 h 595544"/>
                <a:gd name="connsiteX4" fmla="*/ -277 w 5733906"/>
                <a:gd name="connsiteY4" fmla="*/ 9010 h 595544"/>
                <a:gd name="connsiteX5" fmla="*/ -58 w 5733906"/>
                <a:gd name="connsiteY5" fmla="*/ 6281 h 595544"/>
                <a:gd name="connsiteX6" fmla="*/ 940 w 5733906"/>
                <a:gd name="connsiteY6" fmla="*/ 3628 h 595544"/>
                <a:gd name="connsiteX7" fmla="*/ 2526 w 5733906"/>
                <a:gd name="connsiteY7" fmla="*/ 1541 h 595544"/>
                <a:gd name="connsiteX8" fmla="*/ 4440 w 5733906"/>
                <a:gd name="connsiteY8" fmla="*/ 218 h 595544"/>
                <a:gd name="connsiteX9" fmla="*/ 6500 w 5733906"/>
                <a:gd name="connsiteY9" fmla="*/ -132 h 595544"/>
                <a:gd name="connsiteX10" fmla="*/ 5722115 w 5733906"/>
                <a:gd name="connsiteY10" fmla="*/ 572241 h 595544"/>
                <a:gd name="connsiteX11" fmla="*/ 5727293 w 5733906"/>
                <a:gd name="connsiteY11" fmla="*/ 573686 h 595544"/>
                <a:gd name="connsiteX12" fmla="*/ 5731139 w 5733906"/>
                <a:gd name="connsiteY12" fmla="*/ 576601 h 595544"/>
                <a:gd name="connsiteX13" fmla="*/ 5733284 w 5733906"/>
                <a:gd name="connsiteY13" fmla="*/ 580568 h 595544"/>
                <a:gd name="connsiteX14" fmla="*/ 5733371 w 5733906"/>
                <a:gd name="connsiteY14" fmla="*/ 585142 h 595544"/>
                <a:gd name="connsiteX15" fmla="*/ 5731269 w 5733906"/>
                <a:gd name="connsiteY15" fmla="*/ 589528 h 595544"/>
                <a:gd name="connsiteX16" fmla="*/ 5727475 w 5733906"/>
                <a:gd name="connsiteY16" fmla="*/ 592895 h 595544"/>
                <a:gd name="connsiteX17" fmla="*/ 5722518 w 5733906"/>
                <a:gd name="connsiteY17" fmla="*/ 594923 h 595544"/>
                <a:gd name="connsiteX18" fmla="*/ 5716925 w 5733906"/>
                <a:gd name="connsiteY18" fmla="*/ 595321 h 59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33906" h="595544">
                  <a:moveTo>
                    <a:pt x="5716926" y="595320"/>
                  </a:moveTo>
                  <a:lnTo>
                    <a:pt x="3358" y="13706"/>
                  </a:lnTo>
                  <a:cubicBezTo>
                    <a:pt x="2694" y="13640"/>
                    <a:pt x="2064" y="13382"/>
                    <a:pt x="1544" y="12964"/>
                  </a:cubicBezTo>
                  <a:cubicBezTo>
                    <a:pt x="1004" y="12520"/>
                    <a:pt x="577" y="11956"/>
                    <a:pt x="297" y="11318"/>
                  </a:cubicBezTo>
                  <a:cubicBezTo>
                    <a:pt x="-29" y="10588"/>
                    <a:pt x="-224" y="9807"/>
                    <a:pt x="-277" y="9010"/>
                  </a:cubicBezTo>
                  <a:cubicBezTo>
                    <a:pt x="-340" y="8094"/>
                    <a:pt x="-266" y="7174"/>
                    <a:pt x="-58" y="6281"/>
                  </a:cubicBezTo>
                  <a:cubicBezTo>
                    <a:pt x="150" y="5354"/>
                    <a:pt x="486" y="4462"/>
                    <a:pt x="940" y="3628"/>
                  </a:cubicBezTo>
                  <a:cubicBezTo>
                    <a:pt x="1363" y="2858"/>
                    <a:pt x="1898" y="2155"/>
                    <a:pt x="2526" y="1541"/>
                  </a:cubicBezTo>
                  <a:cubicBezTo>
                    <a:pt x="3077" y="986"/>
                    <a:pt x="3726" y="537"/>
                    <a:pt x="4440" y="218"/>
                  </a:cubicBezTo>
                  <a:cubicBezTo>
                    <a:pt x="5086" y="-73"/>
                    <a:pt x="5795" y="-193"/>
                    <a:pt x="6500" y="-132"/>
                  </a:cubicBezTo>
                  <a:lnTo>
                    <a:pt x="5722115" y="572241"/>
                  </a:lnTo>
                  <a:cubicBezTo>
                    <a:pt x="5723913" y="572409"/>
                    <a:pt x="5725667" y="572899"/>
                    <a:pt x="5727293" y="573686"/>
                  </a:cubicBezTo>
                  <a:cubicBezTo>
                    <a:pt x="5728756" y="574392"/>
                    <a:pt x="5730064" y="575383"/>
                    <a:pt x="5731139" y="576601"/>
                  </a:cubicBezTo>
                  <a:cubicBezTo>
                    <a:pt x="5732147" y="577743"/>
                    <a:pt x="5732880" y="579099"/>
                    <a:pt x="5733284" y="580568"/>
                  </a:cubicBezTo>
                  <a:cubicBezTo>
                    <a:pt x="5733683" y="582063"/>
                    <a:pt x="5733713" y="583633"/>
                    <a:pt x="5733371" y="585142"/>
                  </a:cubicBezTo>
                  <a:cubicBezTo>
                    <a:pt x="5733000" y="586740"/>
                    <a:pt x="5732283" y="588237"/>
                    <a:pt x="5731269" y="589528"/>
                  </a:cubicBezTo>
                  <a:cubicBezTo>
                    <a:pt x="5730218" y="590869"/>
                    <a:pt x="5728932" y="592010"/>
                    <a:pt x="5727475" y="592895"/>
                  </a:cubicBezTo>
                  <a:cubicBezTo>
                    <a:pt x="5725943" y="593834"/>
                    <a:pt x="5724269" y="594519"/>
                    <a:pt x="5722518" y="594923"/>
                  </a:cubicBezTo>
                  <a:cubicBezTo>
                    <a:pt x="5720688" y="595364"/>
                    <a:pt x="5718799" y="595498"/>
                    <a:pt x="5716925" y="595321"/>
                  </a:cubicBezTo>
                  <a:close/>
                </a:path>
              </a:pathLst>
            </a:custGeom>
            <a:solidFill>
              <a:srgbClr val="CACACA"/>
            </a:solidFill>
            <a:ln w="952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E35631B9-75D7-0E3F-0726-4A1311E842FF}"/>
                </a:ext>
              </a:extLst>
            </p:cNvPr>
            <p:cNvSpPr/>
            <p:nvPr/>
          </p:nvSpPr>
          <p:spPr>
            <a:xfrm>
              <a:off x="6162674" y="1491879"/>
              <a:ext cx="112132" cy="158975"/>
            </a:xfrm>
            <a:custGeom>
              <a:avLst/>
              <a:gdLst>
                <a:gd name="connsiteX0" fmla="*/ 55411 w 112132"/>
                <a:gd name="connsiteY0" fmla="*/ 308 h 158975"/>
                <a:gd name="connsiteX1" fmla="*/ 77289 w 112132"/>
                <a:gd name="connsiteY1" fmla="*/ 3270 h 158975"/>
                <a:gd name="connsiteX2" fmla="*/ 95242 w 112132"/>
                <a:gd name="connsiteY2" fmla="*/ 17601 h 158975"/>
                <a:gd name="connsiteX3" fmla="*/ 107388 w 112132"/>
                <a:gd name="connsiteY3" fmla="*/ 41100 h 158975"/>
                <a:gd name="connsiteX4" fmla="*/ 111831 w 112132"/>
                <a:gd name="connsiteY4" fmla="*/ 71465 h 158975"/>
                <a:gd name="connsiteX5" fmla="*/ 107388 w 112132"/>
                <a:gd name="connsiteY5" fmla="*/ 103067 h 158975"/>
                <a:gd name="connsiteX6" fmla="*/ 95242 w 112132"/>
                <a:gd name="connsiteY6" fmla="*/ 129996 h 158975"/>
                <a:gd name="connsiteX7" fmla="*/ 77289 w 112132"/>
                <a:gd name="connsiteY7" fmla="*/ 149407 h 158975"/>
                <a:gd name="connsiteX8" fmla="*/ 55411 w 112132"/>
                <a:gd name="connsiteY8" fmla="*/ 158472 h 158975"/>
                <a:gd name="connsiteX9" fmla="*/ 33645 w 112132"/>
                <a:gd name="connsiteY9" fmla="*/ 155147 h 158975"/>
                <a:gd name="connsiteX10" fmla="*/ 15952 w 112132"/>
                <a:gd name="connsiteY10" fmla="*/ 140623 h 158975"/>
                <a:gd name="connsiteX11" fmla="*/ 4058 w 112132"/>
                <a:gd name="connsiteY11" fmla="*/ 117250 h 158975"/>
                <a:gd name="connsiteX12" fmla="*/ -297 w 112132"/>
                <a:gd name="connsiteY12" fmla="*/ 87255 h 158975"/>
                <a:gd name="connsiteX13" fmla="*/ 4058 w 112132"/>
                <a:gd name="connsiteY13" fmla="*/ 56038 h 158975"/>
                <a:gd name="connsiteX14" fmla="*/ 15945 w 112132"/>
                <a:gd name="connsiteY14" fmla="*/ 29295 h 158975"/>
                <a:gd name="connsiteX15" fmla="*/ 33645 w 112132"/>
                <a:gd name="connsiteY15" fmla="*/ 9780 h 158975"/>
                <a:gd name="connsiteX16" fmla="*/ 55411 w 112132"/>
                <a:gd name="connsiteY16" fmla="*/ 308 h 158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2132" h="158975">
                  <a:moveTo>
                    <a:pt x="55411" y="308"/>
                  </a:moveTo>
                  <a:cubicBezTo>
                    <a:pt x="62837" y="-838"/>
                    <a:pt x="70435" y="190"/>
                    <a:pt x="77289" y="3270"/>
                  </a:cubicBezTo>
                  <a:cubicBezTo>
                    <a:pt x="84338" y="6535"/>
                    <a:pt x="90496" y="11450"/>
                    <a:pt x="95242" y="17601"/>
                  </a:cubicBezTo>
                  <a:cubicBezTo>
                    <a:pt x="100690" y="24627"/>
                    <a:pt x="104807" y="32592"/>
                    <a:pt x="107388" y="41100"/>
                  </a:cubicBezTo>
                  <a:cubicBezTo>
                    <a:pt x="110406" y="50937"/>
                    <a:pt x="111904" y="61177"/>
                    <a:pt x="111831" y="71465"/>
                  </a:cubicBezTo>
                  <a:cubicBezTo>
                    <a:pt x="111840" y="82156"/>
                    <a:pt x="110344" y="92794"/>
                    <a:pt x="107388" y="103067"/>
                  </a:cubicBezTo>
                  <a:cubicBezTo>
                    <a:pt x="104678" y="112589"/>
                    <a:pt x="100585" y="121662"/>
                    <a:pt x="95242" y="129996"/>
                  </a:cubicBezTo>
                  <a:cubicBezTo>
                    <a:pt x="90487" y="137503"/>
                    <a:pt x="84403" y="144081"/>
                    <a:pt x="77289" y="149407"/>
                  </a:cubicBezTo>
                  <a:cubicBezTo>
                    <a:pt x="70871" y="154213"/>
                    <a:pt x="63348" y="157330"/>
                    <a:pt x="55411" y="158472"/>
                  </a:cubicBezTo>
                  <a:cubicBezTo>
                    <a:pt x="47987" y="159483"/>
                    <a:pt x="40429" y="158328"/>
                    <a:pt x="33645" y="155147"/>
                  </a:cubicBezTo>
                  <a:cubicBezTo>
                    <a:pt x="26680" y="151776"/>
                    <a:pt x="20615" y="146798"/>
                    <a:pt x="15952" y="140623"/>
                  </a:cubicBezTo>
                  <a:cubicBezTo>
                    <a:pt x="10616" y="133609"/>
                    <a:pt x="6587" y="125692"/>
                    <a:pt x="4058" y="117250"/>
                  </a:cubicBezTo>
                  <a:cubicBezTo>
                    <a:pt x="1109" y="107527"/>
                    <a:pt x="-359" y="97415"/>
                    <a:pt x="-297" y="87255"/>
                  </a:cubicBezTo>
                  <a:cubicBezTo>
                    <a:pt x="-299" y="76698"/>
                    <a:pt x="1167" y="66192"/>
                    <a:pt x="4058" y="56038"/>
                  </a:cubicBezTo>
                  <a:cubicBezTo>
                    <a:pt x="6709" y="46597"/>
                    <a:pt x="10713" y="37590"/>
                    <a:pt x="15945" y="29295"/>
                  </a:cubicBezTo>
                  <a:cubicBezTo>
                    <a:pt x="20629" y="21783"/>
                    <a:pt x="26624" y="15173"/>
                    <a:pt x="33645" y="9780"/>
                  </a:cubicBezTo>
                  <a:cubicBezTo>
                    <a:pt x="40003" y="4867"/>
                    <a:pt x="47483" y="1612"/>
                    <a:pt x="55411" y="308"/>
                  </a:cubicBezTo>
                  <a:close/>
                </a:path>
              </a:pathLst>
            </a:custGeom>
            <a:solidFill>
              <a:srgbClr val="3F3D56"/>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7FC5D25E-662B-078A-B63F-6ADEA77D25D3}"/>
                </a:ext>
              </a:extLst>
            </p:cNvPr>
            <p:cNvSpPr/>
            <p:nvPr/>
          </p:nvSpPr>
          <p:spPr>
            <a:xfrm>
              <a:off x="6358232" y="1462120"/>
              <a:ext cx="117338" cy="162637"/>
            </a:xfrm>
            <a:custGeom>
              <a:avLst/>
              <a:gdLst>
                <a:gd name="connsiteX0" fmla="*/ 57980 w 117338"/>
                <a:gd name="connsiteY0" fmla="*/ 339 h 162637"/>
                <a:gd name="connsiteX1" fmla="*/ 80873 w 117338"/>
                <a:gd name="connsiteY1" fmla="*/ 3301 h 162637"/>
                <a:gd name="connsiteX2" fmla="*/ 99685 w 117338"/>
                <a:gd name="connsiteY2" fmla="*/ 17869 h 162637"/>
                <a:gd name="connsiteX3" fmla="*/ 112393 w 117338"/>
                <a:gd name="connsiteY3" fmla="*/ 41865 h 162637"/>
                <a:gd name="connsiteX4" fmla="*/ 117037 w 117338"/>
                <a:gd name="connsiteY4" fmla="*/ 72918 h 162637"/>
                <a:gd name="connsiteX5" fmla="*/ 112371 w 117338"/>
                <a:gd name="connsiteY5" fmla="*/ 105261 h 162637"/>
                <a:gd name="connsiteX6" fmla="*/ 99685 w 117338"/>
                <a:gd name="connsiteY6" fmla="*/ 132811 h 162637"/>
                <a:gd name="connsiteX7" fmla="*/ 80903 w 117338"/>
                <a:gd name="connsiteY7" fmla="*/ 152719 h 162637"/>
                <a:gd name="connsiteX8" fmla="*/ 58011 w 117338"/>
                <a:gd name="connsiteY8" fmla="*/ 162110 h 162637"/>
                <a:gd name="connsiteX9" fmla="*/ 35237 w 117338"/>
                <a:gd name="connsiteY9" fmla="*/ 158769 h 162637"/>
                <a:gd name="connsiteX10" fmla="*/ 16722 w 117338"/>
                <a:gd name="connsiteY10" fmla="*/ 143957 h 162637"/>
                <a:gd name="connsiteX11" fmla="*/ 4258 w 117338"/>
                <a:gd name="connsiteY11" fmla="*/ 120095 h 162637"/>
                <a:gd name="connsiteX12" fmla="*/ -297 w 117338"/>
                <a:gd name="connsiteY12" fmla="*/ 89434 h 162637"/>
                <a:gd name="connsiteX13" fmla="*/ 4258 w 117338"/>
                <a:gd name="connsiteY13" fmla="*/ 57499 h 162637"/>
                <a:gd name="connsiteX14" fmla="*/ 16692 w 117338"/>
                <a:gd name="connsiteY14" fmla="*/ 30096 h 162637"/>
                <a:gd name="connsiteX15" fmla="*/ 35207 w 117338"/>
                <a:gd name="connsiteY15" fmla="*/ 10100 h 162637"/>
                <a:gd name="connsiteX16" fmla="*/ 57981 w 117338"/>
                <a:gd name="connsiteY16" fmla="*/ 339 h 16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7338" h="162637">
                  <a:moveTo>
                    <a:pt x="57980" y="339"/>
                  </a:moveTo>
                  <a:cubicBezTo>
                    <a:pt x="65738" y="-860"/>
                    <a:pt x="73676" y="167"/>
                    <a:pt x="80873" y="3301"/>
                  </a:cubicBezTo>
                  <a:cubicBezTo>
                    <a:pt x="88221" y="6578"/>
                    <a:pt x="94673" y="11575"/>
                    <a:pt x="99685" y="17869"/>
                  </a:cubicBezTo>
                  <a:cubicBezTo>
                    <a:pt x="105371" y="25011"/>
                    <a:pt x="109681" y="33148"/>
                    <a:pt x="112393" y="41865"/>
                  </a:cubicBezTo>
                  <a:cubicBezTo>
                    <a:pt x="115549" y="51911"/>
                    <a:pt x="117116" y="62389"/>
                    <a:pt x="117037" y="72918"/>
                  </a:cubicBezTo>
                  <a:cubicBezTo>
                    <a:pt x="117040" y="83867"/>
                    <a:pt x="115468" y="94759"/>
                    <a:pt x="112371" y="105261"/>
                  </a:cubicBezTo>
                  <a:cubicBezTo>
                    <a:pt x="109528" y="115021"/>
                    <a:pt x="105253" y="124306"/>
                    <a:pt x="99685" y="132811"/>
                  </a:cubicBezTo>
                  <a:cubicBezTo>
                    <a:pt x="94683" y="140531"/>
                    <a:pt x="88319" y="147277"/>
                    <a:pt x="80903" y="152719"/>
                  </a:cubicBezTo>
                  <a:cubicBezTo>
                    <a:pt x="74161" y="157685"/>
                    <a:pt x="66298" y="160910"/>
                    <a:pt x="58011" y="162110"/>
                  </a:cubicBezTo>
                  <a:cubicBezTo>
                    <a:pt x="50256" y="163167"/>
                    <a:pt x="42361" y="162009"/>
                    <a:pt x="35237" y="158769"/>
                  </a:cubicBezTo>
                  <a:cubicBezTo>
                    <a:pt x="27980" y="155367"/>
                    <a:pt x="21634" y="150290"/>
                    <a:pt x="16722" y="143957"/>
                  </a:cubicBezTo>
                  <a:cubicBezTo>
                    <a:pt x="11147" y="136830"/>
                    <a:pt x="6923" y="128742"/>
                    <a:pt x="4258" y="120095"/>
                  </a:cubicBezTo>
                  <a:cubicBezTo>
                    <a:pt x="1175" y="110169"/>
                    <a:pt x="-361" y="99827"/>
                    <a:pt x="-297" y="89434"/>
                  </a:cubicBezTo>
                  <a:cubicBezTo>
                    <a:pt x="-297" y="78627"/>
                    <a:pt x="1237" y="67875"/>
                    <a:pt x="4258" y="57499"/>
                  </a:cubicBezTo>
                  <a:cubicBezTo>
                    <a:pt x="7042" y="47806"/>
                    <a:pt x="11231" y="38574"/>
                    <a:pt x="16692" y="30096"/>
                  </a:cubicBezTo>
                  <a:cubicBezTo>
                    <a:pt x="21620" y="22378"/>
                    <a:pt x="27891" y="15606"/>
                    <a:pt x="35207" y="10100"/>
                  </a:cubicBezTo>
                  <a:cubicBezTo>
                    <a:pt x="41891" y="5041"/>
                    <a:pt x="49708" y="1690"/>
                    <a:pt x="57981" y="339"/>
                  </a:cubicBezTo>
                  <a:close/>
                </a:path>
              </a:pathLst>
            </a:custGeom>
            <a:solidFill>
              <a:srgbClr val="3F3D56"/>
            </a:solidFill>
            <a:ln w="9525"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219651E8-F91F-4146-C1A7-F0621DD436F9}"/>
                </a:ext>
              </a:extLst>
            </p:cNvPr>
            <p:cNvSpPr/>
            <p:nvPr/>
          </p:nvSpPr>
          <p:spPr>
            <a:xfrm>
              <a:off x="6562876" y="1430913"/>
              <a:ext cx="122915" cy="166523"/>
            </a:xfrm>
            <a:custGeom>
              <a:avLst/>
              <a:gdLst>
                <a:gd name="connsiteX0" fmla="*/ 60729 w 122915"/>
                <a:gd name="connsiteY0" fmla="*/ 381 h 166523"/>
                <a:gd name="connsiteX1" fmla="*/ 84709 w 122915"/>
                <a:gd name="connsiteY1" fmla="*/ 3306 h 166523"/>
                <a:gd name="connsiteX2" fmla="*/ 104387 w 122915"/>
                <a:gd name="connsiteY2" fmla="*/ 18193 h 166523"/>
                <a:gd name="connsiteX3" fmla="*/ 117718 w 122915"/>
                <a:gd name="connsiteY3" fmla="*/ 42714 h 166523"/>
                <a:gd name="connsiteX4" fmla="*/ 122614 w 122915"/>
                <a:gd name="connsiteY4" fmla="*/ 74457 h 166523"/>
                <a:gd name="connsiteX5" fmla="*/ 117718 w 122915"/>
                <a:gd name="connsiteY5" fmla="*/ 107577 h 166523"/>
                <a:gd name="connsiteX6" fmla="*/ 104387 w 122915"/>
                <a:gd name="connsiteY6" fmla="*/ 135853 h 166523"/>
                <a:gd name="connsiteX7" fmla="*/ 84709 w 122915"/>
                <a:gd name="connsiteY7" fmla="*/ 156294 h 166523"/>
                <a:gd name="connsiteX8" fmla="*/ 60729 w 122915"/>
                <a:gd name="connsiteY8" fmla="*/ 165966 h 166523"/>
                <a:gd name="connsiteX9" fmla="*/ 36874 w 122915"/>
                <a:gd name="connsiteY9" fmla="*/ 162626 h 166523"/>
                <a:gd name="connsiteX10" fmla="*/ 17477 w 122915"/>
                <a:gd name="connsiteY10" fmla="*/ 147540 h 166523"/>
                <a:gd name="connsiteX11" fmla="*/ 4472 w 122915"/>
                <a:gd name="connsiteY11" fmla="*/ 123137 h 166523"/>
                <a:gd name="connsiteX12" fmla="*/ -297 w 122915"/>
                <a:gd name="connsiteY12" fmla="*/ 91816 h 166523"/>
                <a:gd name="connsiteX13" fmla="*/ 4472 w 122915"/>
                <a:gd name="connsiteY13" fmla="*/ 59081 h 166523"/>
                <a:gd name="connsiteX14" fmla="*/ 17477 w 122915"/>
                <a:gd name="connsiteY14" fmla="*/ 31012 h 166523"/>
                <a:gd name="connsiteX15" fmla="*/ 36881 w 122915"/>
                <a:gd name="connsiteY15" fmla="*/ 10453 h 166523"/>
                <a:gd name="connsiteX16" fmla="*/ 60729 w 122915"/>
                <a:gd name="connsiteY16" fmla="*/ 381 h 16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2915" h="166523">
                  <a:moveTo>
                    <a:pt x="60729" y="381"/>
                  </a:moveTo>
                  <a:cubicBezTo>
                    <a:pt x="68839" y="-883"/>
                    <a:pt x="77141" y="130"/>
                    <a:pt x="84709" y="3306"/>
                  </a:cubicBezTo>
                  <a:cubicBezTo>
                    <a:pt x="92365" y="6623"/>
                    <a:pt x="99114" y="11728"/>
                    <a:pt x="104387" y="18193"/>
                  </a:cubicBezTo>
                  <a:cubicBezTo>
                    <a:pt x="110336" y="25454"/>
                    <a:pt x="114858" y="33774"/>
                    <a:pt x="117718" y="42714"/>
                  </a:cubicBezTo>
                  <a:cubicBezTo>
                    <a:pt x="121031" y="52967"/>
                    <a:pt x="122683" y="63683"/>
                    <a:pt x="122614" y="74457"/>
                  </a:cubicBezTo>
                  <a:cubicBezTo>
                    <a:pt x="122612" y="85677"/>
                    <a:pt x="120963" y="96836"/>
                    <a:pt x="117718" y="107577"/>
                  </a:cubicBezTo>
                  <a:cubicBezTo>
                    <a:pt x="114718" y="117617"/>
                    <a:pt x="110224" y="127150"/>
                    <a:pt x="104387" y="135853"/>
                  </a:cubicBezTo>
                  <a:cubicBezTo>
                    <a:pt x="99119" y="143802"/>
                    <a:pt x="92452" y="150727"/>
                    <a:pt x="84709" y="156294"/>
                  </a:cubicBezTo>
                  <a:cubicBezTo>
                    <a:pt x="77614" y="161407"/>
                    <a:pt x="69386" y="164725"/>
                    <a:pt x="60729" y="165966"/>
                  </a:cubicBezTo>
                  <a:cubicBezTo>
                    <a:pt x="52621" y="167077"/>
                    <a:pt x="44364" y="165921"/>
                    <a:pt x="36874" y="162626"/>
                  </a:cubicBezTo>
                  <a:cubicBezTo>
                    <a:pt x="29308" y="159199"/>
                    <a:pt x="22661" y="154030"/>
                    <a:pt x="17477" y="147540"/>
                  </a:cubicBezTo>
                  <a:cubicBezTo>
                    <a:pt x="11668" y="140281"/>
                    <a:pt x="7258" y="132006"/>
                    <a:pt x="4472" y="123137"/>
                  </a:cubicBezTo>
                  <a:cubicBezTo>
                    <a:pt x="1250" y="113011"/>
                    <a:pt x="-359" y="102442"/>
                    <a:pt x="-297" y="91816"/>
                  </a:cubicBezTo>
                  <a:cubicBezTo>
                    <a:pt x="-299" y="80731"/>
                    <a:pt x="1308" y="69705"/>
                    <a:pt x="4472" y="59081"/>
                  </a:cubicBezTo>
                  <a:cubicBezTo>
                    <a:pt x="7396" y="49134"/>
                    <a:pt x="11779" y="39674"/>
                    <a:pt x="17477" y="31012"/>
                  </a:cubicBezTo>
                  <a:cubicBezTo>
                    <a:pt x="22666" y="23056"/>
                    <a:pt x="29238" y="16093"/>
                    <a:pt x="36881" y="10453"/>
                  </a:cubicBezTo>
                  <a:cubicBezTo>
                    <a:pt x="43912" y="5239"/>
                    <a:pt x="52089" y="1786"/>
                    <a:pt x="60729" y="381"/>
                  </a:cubicBezTo>
                  <a:close/>
                </a:path>
              </a:pathLst>
            </a:custGeom>
            <a:solidFill>
              <a:srgbClr val="3F3D56"/>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96CE0335-D859-B5A8-CFC8-ECEFBF00D5C3}"/>
                </a:ext>
              </a:extLst>
            </p:cNvPr>
            <p:cNvSpPr/>
            <p:nvPr/>
          </p:nvSpPr>
          <p:spPr>
            <a:xfrm>
              <a:off x="11127096" y="730514"/>
              <a:ext cx="399188" cy="97191"/>
            </a:xfrm>
            <a:custGeom>
              <a:avLst/>
              <a:gdLst>
                <a:gd name="connsiteX0" fmla="*/ 372449 w 399188"/>
                <a:gd name="connsiteY0" fmla="*/ 46483 h 97191"/>
                <a:gd name="connsiteX1" fmla="*/ 24771 w 399188"/>
                <a:gd name="connsiteY1" fmla="*/ 96748 h 97191"/>
                <a:gd name="connsiteX2" fmla="*/ 15002 w 399188"/>
                <a:gd name="connsiteY2" fmla="*/ 96385 h 97191"/>
                <a:gd name="connsiteX3" fmla="*/ 7033 w 399188"/>
                <a:gd name="connsiteY3" fmla="*/ 92682 h 97191"/>
                <a:gd name="connsiteX4" fmla="*/ 1671 w 399188"/>
                <a:gd name="connsiteY4" fmla="*/ 86298 h 97191"/>
                <a:gd name="connsiteX5" fmla="*/ -299 w 399188"/>
                <a:gd name="connsiteY5" fmla="*/ 77848 h 97191"/>
                <a:gd name="connsiteX6" fmla="*/ 1671 w 399188"/>
                <a:gd name="connsiteY6" fmla="*/ 68790 h 97191"/>
                <a:gd name="connsiteX7" fmla="*/ 7033 w 399188"/>
                <a:gd name="connsiteY7" fmla="*/ 60836 h 97191"/>
                <a:gd name="connsiteX8" fmla="*/ 15002 w 399188"/>
                <a:gd name="connsiteY8" fmla="*/ 54830 h 97191"/>
                <a:gd name="connsiteX9" fmla="*/ 24771 w 399188"/>
                <a:gd name="connsiteY9" fmla="*/ 51616 h 97191"/>
                <a:gd name="connsiteX10" fmla="*/ 372441 w 399188"/>
                <a:gd name="connsiteY10" fmla="*/ 188 h 97191"/>
                <a:gd name="connsiteX11" fmla="*/ 382728 w 399188"/>
                <a:gd name="connsiteY11" fmla="*/ 484 h 97191"/>
                <a:gd name="connsiteX12" fmla="*/ 391142 w 399188"/>
                <a:gd name="connsiteY12" fmla="*/ 4187 h 97191"/>
                <a:gd name="connsiteX13" fmla="*/ 398889 w 399188"/>
                <a:gd name="connsiteY13" fmla="*/ 19466 h 97191"/>
                <a:gd name="connsiteX14" fmla="*/ 396807 w 399188"/>
                <a:gd name="connsiteY14" fmla="*/ 28797 h 97191"/>
                <a:gd name="connsiteX15" fmla="*/ 391141 w 399188"/>
                <a:gd name="connsiteY15" fmla="*/ 37011 h 97191"/>
                <a:gd name="connsiteX16" fmla="*/ 372441 w 399188"/>
                <a:gd name="connsiteY16" fmla="*/ 46505 h 97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9188" h="97191">
                  <a:moveTo>
                    <a:pt x="372449" y="46483"/>
                  </a:moveTo>
                  <a:lnTo>
                    <a:pt x="24771" y="96748"/>
                  </a:lnTo>
                  <a:cubicBezTo>
                    <a:pt x="21520" y="97241"/>
                    <a:pt x="18206" y="97118"/>
                    <a:pt x="15002" y="96385"/>
                  </a:cubicBezTo>
                  <a:cubicBezTo>
                    <a:pt x="12117" y="95719"/>
                    <a:pt x="9403" y="94458"/>
                    <a:pt x="7033" y="92682"/>
                  </a:cubicBezTo>
                  <a:cubicBezTo>
                    <a:pt x="4779" y="90994"/>
                    <a:pt x="2945" y="88810"/>
                    <a:pt x="1671" y="86298"/>
                  </a:cubicBezTo>
                  <a:cubicBezTo>
                    <a:pt x="361" y="83675"/>
                    <a:pt x="-313" y="80780"/>
                    <a:pt x="-299" y="77848"/>
                  </a:cubicBezTo>
                  <a:cubicBezTo>
                    <a:pt x="-278" y="74725"/>
                    <a:pt x="393" y="71640"/>
                    <a:pt x="1671" y="68790"/>
                  </a:cubicBezTo>
                  <a:cubicBezTo>
                    <a:pt x="2984" y="65848"/>
                    <a:pt x="4798" y="63156"/>
                    <a:pt x="7033" y="60836"/>
                  </a:cubicBezTo>
                  <a:cubicBezTo>
                    <a:pt x="9349" y="58419"/>
                    <a:pt x="12041" y="56391"/>
                    <a:pt x="15002" y="54830"/>
                  </a:cubicBezTo>
                  <a:cubicBezTo>
                    <a:pt x="18053" y="53213"/>
                    <a:pt x="21356" y="52126"/>
                    <a:pt x="24771" y="51616"/>
                  </a:cubicBezTo>
                  <a:lnTo>
                    <a:pt x="372441" y="188"/>
                  </a:lnTo>
                  <a:cubicBezTo>
                    <a:pt x="375860" y="-343"/>
                    <a:pt x="379346" y="-243"/>
                    <a:pt x="382728" y="484"/>
                  </a:cubicBezTo>
                  <a:cubicBezTo>
                    <a:pt x="385757" y="1129"/>
                    <a:pt x="388621" y="2389"/>
                    <a:pt x="391142" y="4187"/>
                  </a:cubicBezTo>
                  <a:cubicBezTo>
                    <a:pt x="396067" y="7707"/>
                    <a:pt x="398959" y="13413"/>
                    <a:pt x="398889" y="19466"/>
                  </a:cubicBezTo>
                  <a:cubicBezTo>
                    <a:pt x="398866" y="22689"/>
                    <a:pt x="398157" y="25870"/>
                    <a:pt x="396807" y="28797"/>
                  </a:cubicBezTo>
                  <a:cubicBezTo>
                    <a:pt x="395414" y="31846"/>
                    <a:pt x="393496" y="34626"/>
                    <a:pt x="391141" y="37011"/>
                  </a:cubicBezTo>
                  <a:cubicBezTo>
                    <a:pt x="386103" y="42120"/>
                    <a:pt x="379539" y="45452"/>
                    <a:pt x="372441" y="46505"/>
                  </a:cubicBezTo>
                  <a:close/>
                </a:path>
              </a:pathLst>
            </a:custGeom>
            <a:solidFill>
              <a:srgbClr val="3F3D56"/>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DE185F98-E392-7A72-3DDB-7C491722B69A}"/>
                </a:ext>
              </a:extLst>
            </p:cNvPr>
            <p:cNvSpPr/>
            <p:nvPr/>
          </p:nvSpPr>
          <p:spPr>
            <a:xfrm>
              <a:off x="11127096" y="817333"/>
              <a:ext cx="399188" cy="95015"/>
            </a:xfrm>
            <a:custGeom>
              <a:avLst/>
              <a:gdLst>
                <a:gd name="connsiteX0" fmla="*/ 372450 w 399188"/>
                <a:gd name="connsiteY0" fmla="*/ 46456 h 95015"/>
                <a:gd name="connsiteX1" fmla="*/ 24771 w 399188"/>
                <a:gd name="connsiteY1" fmla="*/ 94595 h 95015"/>
                <a:gd name="connsiteX2" fmla="*/ 15003 w 399188"/>
                <a:gd name="connsiteY2" fmla="*/ 94173 h 95015"/>
                <a:gd name="connsiteX3" fmla="*/ 7034 w 399188"/>
                <a:gd name="connsiteY3" fmla="*/ 90470 h 95015"/>
                <a:gd name="connsiteX4" fmla="*/ 1672 w 399188"/>
                <a:gd name="connsiteY4" fmla="*/ 84056 h 95015"/>
                <a:gd name="connsiteX5" fmla="*/ -298 w 399188"/>
                <a:gd name="connsiteY5" fmla="*/ 75495 h 95015"/>
                <a:gd name="connsiteX6" fmla="*/ 1672 w 399188"/>
                <a:gd name="connsiteY6" fmla="*/ 66452 h 95015"/>
                <a:gd name="connsiteX7" fmla="*/ 7034 w 399188"/>
                <a:gd name="connsiteY7" fmla="*/ 58535 h 95015"/>
                <a:gd name="connsiteX8" fmla="*/ 15003 w 399188"/>
                <a:gd name="connsiteY8" fmla="*/ 52610 h 95015"/>
                <a:gd name="connsiteX9" fmla="*/ 24771 w 399188"/>
                <a:gd name="connsiteY9" fmla="*/ 49455 h 95015"/>
                <a:gd name="connsiteX10" fmla="*/ 372442 w 399188"/>
                <a:gd name="connsiteY10" fmla="*/ 160 h 95015"/>
                <a:gd name="connsiteX11" fmla="*/ 382729 w 399188"/>
                <a:gd name="connsiteY11" fmla="*/ 523 h 95015"/>
                <a:gd name="connsiteX12" fmla="*/ 391143 w 399188"/>
                <a:gd name="connsiteY12" fmla="*/ 4300 h 95015"/>
                <a:gd name="connsiteX13" fmla="*/ 396823 w 399188"/>
                <a:gd name="connsiteY13" fmla="*/ 10869 h 95015"/>
                <a:gd name="connsiteX14" fmla="*/ 398889 w 399188"/>
                <a:gd name="connsiteY14" fmla="*/ 19601 h 95015"/>
                <a:gd name="connsiteX15" fmla="*/ 396808 w 399188"/>
                <a:gd name="connsiteY15" fmla="*/ 28918 h 95015"/>
                <a:gd name="connsiteX16" fmla="*/ 391127 w 399188"/>
                <a:gd name="connsiteY16" fmla="*/ 37065 h 95015"/>
                <a:gd name="connsiteX17" fmla="*/ 372427 w 399188"/>
                <a:gd name="connsiteY17" fmla="*/ 46441 h 95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9188" h="95015">
                  <a:moveTo>
                    <a:pt x="372450" y="46456"/>
                  </a:moveTo>
                  <a:lnTo>
                    <a:pt x="24771" y="94595"/>
                  </a:lnTo>
                  <a:cubicBezTo>
                    <a:pt x="21517" y="95068"/>
                    <a:pt x="18204" y="94925"/>
                    <a:pt x="15003" y="94173"/>
                  </a:cubicBezTo>
                  <a:cubicBezTo>
                    <a:pt x="12119" y="93502"/>
                    <a:pt x="9406" y="92241"/>
                    <a:pt x="7034" y="90470"/>
                  </a:cubicBezTo>
                  <a:cubicBezTo>
                    <a:pt x="4781" y="88769"/>
                    <a:pt x="2947" y="86575"/>
                    <a:pt x="1672" y="84056"/>
                  </a:cubicBezTo>
                  <a:cubicBezTo>
                    <a:pt x="348" y="81398"/>
                    <a:pt x="-327" y="78464"/>
                    <a:pt x="-298" y="75495"/>
                  </a:cubicBezTo>
                  <a:cubicBezTo>
                    <a:pt x="-278" y="72376"/>
                    <a:pt x="394" y="69296"/>
                    <a:pt x="1672" y="66452"/>
                  </a:cubicBezTo>
                  <a:cubicBezTo>
                    <a:pt x="2984" y="63520"/>
                    <a:pt x="4799" y="60841"/>
                    <a:pt x="7034" y="58535"/>
                  </a:cubicBezTo>
                  <a:cubicBezTo>
                    <a:pt x="9353" y="56143"/>
                    <a:pt x="12044" y="54142"/>
                    <a:pt x="15003" y="52610"/>
                  </a:cubicBezTo>
                  <a:cubicBezTo>
                    <a:pt x="18056" y="51012"/>
                    <a:pt x="21360" y="49945"/>
                    <a:pt x="24771" y="49455"/>
                  </a:cubicBezTo>
                  <a:lnTo>
                    <a:pt x="372442" y="160"/>
                  </a:lnTo>
                  <a:cubicBezTo>
                    <a:pt x="375864" y="-349"/>
                    <a:pt x="379351" y="-226"/>
                    <a:pt x="382729" y="523"/>
                  </a:cubicBezTo>
                  <a:cubicBezTo>
                    <a:pt x="385762" y="1194"/>
                    <a:pt x="388625" y="2480"/>
                    <a:pt x="391143" y="4300"/>
                  </a:cubicBezTo>
                  <a:cubicBezTo>
                    <a:pt x="393517" y="6022"/>
                    <a:pt x="395461" y="8271"/>
                    <a:pt x="396823" y="10869"/>
                  </a:cubicBezTo>
                  <a:cubicBezTo>
                    <a:pt x="398205" y="13571"/>
                    <a:pt x="398915" y="16566"/>
                    <a:pt x="398889" y="19601"/>
                  </a:cubicBezTo>
                  <a:cubicBezTo>
                    <a:pt x="398868" y="22820"/>
                    <a:pt x="398158" y="25996"/>
                    <a:pt x="396808" y="28918"/>
                  </a:cubicBezTo>
                  <a:cubicBezTo>
                    <a:pt x="395409" y="31946"/>
                    <a:pt x="393485" y="34704"/>
                    <a:pt x="391127" y="37065"/>
                  </a:cubicBezTo>
                  <a:cubicBezTo>
                    <a:pt x="386084" y="42147"/>
                    <a:pt x="379517" y="45439"/>
                    <a:pt x="372427" y="46441"/>
                  </a:cubicBezTo>
                  <a:close/>
                </a:path>
              </a:pathLst>
            </a:custGeom>
            <a:solidFill>
              <a:srgbClr val="3F3D56"/>
            </a:solidFill>
            <a:ln w="952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A30ED1A2-A271-EF51-CBA4-A5EE43853689}"/>
                </a:ext>
              </a:extLst>
            </p:cNvPr>
            <p:cNvSpPr/>
            <p:nvPr/>
          </p:nvSpPr>
          <p:spPr>
            <a:xfrm>
              <a:off x="11127096" y="904160"/>
              <a:ext cx="399188" cy="92735"/>
            </a:xfrm>
            <a:custGeom>
              <a:avLst/>
              <a:gdLst>
                <a:gd name="connsiteX0" fmla="*/ 372449 w 399188"/>
                <a:gd name="connsiteY0" fmla="*/ 46421 h 92735"/>
                <a:gd name="connsiteX1" fmla="*/ 24771 w 399188"/>
                <a:gd name="connsiteY1" fmla="*/ 92338 h 92735"/>
                <a:gd name="connsiteX2" fmla="*/ 15003 w 399188"/>
                <a:gd name="connsiteY2" fmla="*/ 91857 h 92735"/>
                <a:gd name="connsiteX3" fmla="*/ 7034 w 399188"/>
                <a:gd name="connsiteY3" fmla="*/ 88080 h 92735"/>
                <a:gd name="connsiteX4" fmla="*/ -298 w 399188"/>
                <a:gd name="connsiteY4" fmla="*/ 73149 h 92735"/>
                <a:gd name="connsiteX5" fmla="*/ 1664 w 399188"/>
                <a:gd name="connsiteY5" fmla="*/ 64114 h 92735"/>
                <a:gd name="connsiteX6" fmla="*/ 7034 w 399188"/>
                <a:gd name="connsiteY6" fmla="*/ 56226 h 92735"/>
                <a:gd name="connsiteX7" fmla="*/ 15003 w 399188"/>
                <a:gd name="connsiteY7" fmla="*/ 50302 h 92735"/>
                <a:gd name="connsiteX8" fmla="*/ 24771 w 399188"/>
                <a:gd name="connsiteY8" fmla="*/ 47206 h 92735"/>
                <a:gd name="connsiteX9" fmla="*/ 372442 w 399188"/>
                <a:gd name="connsiteY9" fmla="*/ 134 h 92735"/>
                <a:gd name="connsiteX10" fmla="*/ 382729 w 399188"/>
                <a:gd name="connsiteY10" fmla="*/ 563 h 92735"/>
                <a:gd name="connsiteX11" fmla="*/ 391142 w 399188"/>
                <a:gd name="connsiteY11" fmla="*/ 4392 h 92735"/>
                <a:gd name="connsiteX12" fmla="*/ 396823 w 399188"/>
                <a:gd name="connsiteY12" fmla="*/ 10998 h 92735"/>
                <a:gd name="connsiteX13" fmla="*/ 398889 w 399188"/>
                <a:gd name="connsiteY13" fmla="*/ 19738 h 92735"/>
                <a:gd name="connsiteX14" fmla="*/ 396808 w 399188"/>
                <a:gd name="connsiteY14" fmla="*/ 29040 h 92735"/>
                <a:gd name="connsiteX15" fmla="*/ 391127 w 399188"/>
                <a:gd name="connsiteY15" fmla="*/ 37186 h 92735"/>
                <a:gd name="connsiteX16" fmla="*/ 372427 w 399188"/>
                <a:gd name="connsiteY16" fmla="*/ 46444 h 9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9188" h="92735">
                  <a:moveTo>
                    <a:pt x="372449" y="46421"/>
                  </a:moveTo>
                  <a:lnTo>
                    <a:pt x="24771" y="92338"/>
                  </a:lnTo>
                  <a:cubicBezTo>
                    <a:pt x="21514" y="92791"/>
                    <a:pt x="18200" y="92628"/>
                    <a:pt x="15003" y="91857"/>
                  </a:cubicBezTo>
                  <a:cubicBezTo>
                    <a:pt x="12114" y="91160"/>
                    <a:pt x="9402" y="89874"/>
                    <a:pt x="7034" y="88080"/>
                  </a:cubicBezTo>
                  <a:cubicBezTo>
                    <a:pt x="2369" y="84540"/>
                    <a:pt x="-349" y="79005"/>
                    <a:pt x="-298" y="73149"/>
                  </a:cubicBezTo>
                  <a:cubicBezTo>
                    <a:pt x="-281" y="70033"/>
                    <a:pt x="387" y="66956"/>
                    <a:pt x="1664" y="64114"/>
                  </a:cubicBezTo>
                  <a:cubicBezTo>
                    <a:pt x="2977" y="61190"/>
                    <a:pt x="4794" y="58520"/>
                    <a:pt x="7034" y="56226"/>
                  </a:cubicBezTo>
                  <a:cubicBezTo>
                    <a:pt x="9350" y="53831"/>
                    <a:pt x="12042" y="51830"/>
                    <a:pt x="15003" y="50302"/>
                  </a:cubicBezTo>
                  <a:cubicBezTo>
                    <a:pt x="18058" y="48721"/>
                    <a:pt x="21362" y="47674"/>
                    <a:pt x="24771" y="47206"/>
                  </a:cubicBezTo>
                  <a:lnTo>
                    <a:pt x="372442" y="134"/>
                  </a:lnTo>
                  <a:cubicBezTo>
                    <a:pt x="375868" y="-353"/>
                    <a:pt x="379355" y="-207"/>
                    <a:pt x="382729" y="563"/>
                  </a:cubicBezTo>
                  <a:cubicBezTo>
                    <a:pt x="385764" y="1255"/>
                    <a:pt x="388627" y="2557"/>
                    <a:pt x="391142" y="4392"/>
                  </a:cubicBezTo>
                  <a:cubicBezTo>
                    <a:pt x="393517" y="6129"/>
                    <a:pt x="395461" y="8390"/>
                    <a:pt x="396823" y="10998"/>
                  </a:cubicBezTo>
                  <a:cubicBezTo>
                    <a:pt x="398204" y="13703"/>
                    <a:pt x="398912" y="16701"/>
                    <a:pt x="398889" y="19738"/>
                  </a:cubicBezTo>
                  <a:cubicBezTo>
                    <a:pt x="398868" y="22951"/>
                    <a:pt x="398159" y="26123"/>
                    <a:pt x="396808" y="29040"/>
                  </a:cubicBezTo>
                  <a:cubicBezTo>
                    <a:pt x="395412" y="32070"/>
                    <a:pt x="393489" y="34829"/>
                    <a:pt x="391127" y="37186"/>
                  </a:cubicBezTo>
                  <a:cubicBezTo>
                    <a:pt x="386077" y="42238"/>
                    <a:pt x="379506" y="45491"/>
                    <a:pt x="372427" y="46444"/>
                  </a:cubicBezTo>
                  <a:close/>
                </a:path>
              </a:pathLst>
            </a:custGeom>
            <a:solidFill>
              <a:srgbClr val="3F3D56"/>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A0E26C85-DCD3-9EAB-A9A9-E6413BA52B13}"/>
                </a:ext>
              </a:extLst>
            </p:cNvPr>
            <p:cNvSpPr/>
            <p:nvPr/>
          </p:nvSpPr>
          <p:spPr>
            <a:xfrm>
              <a:off x="9846867" y="1609936"/>
              <a:ext cx="1679431" cy="1022994"/>
            </a:xfrm>
            <a:custGeom>
              <a:avLst/>
              <a:gdLst>
                <a:gd name="connsiteX0" fmla="*/ -299 w 1679431"/>
                <a:gd name="connsiteY0" fmla="*/ 142094 h 1022994"/>
                <a:gd name="connsiteX1" fmla="*/ 1679133 w 1679431"/>
                <a:gd name="connsiteY1" fmla="*/ -148 h 1022994"/>
                <a:gd name="connsiteX2" fmla="*/ 1679133 w 1679431"/>
                <a:gd name="connsiteY2" fmla="*/ 1000932 h 1022994"/>
                <a:gd name="connsiteX3" fmla="*/ -299 w 1679431"/>
                <a:gd name="connsiteY3" fmla="*/ 1022847 h 1022994"/>
              </a:gdLst>
              <a:ahLst/>
              <a:cxnLst>
                <a:cxn ang="0">
                  <a:pos x="connsiteX0" y="connsiteY0"/>
                </a:cxn>
                <a:cxn ang="0">
                  <a:pos x="connsiteX1" y="connsiteY1"/>
                </a:cxn>
                <a:cxn ang="0">
                  <a:pos x="connsiteX2" y="connsiteY2"/>
                </a:cxn>
                <a:cxn ang="0">
                  <a:pos x="connsiteX3" y="connsiteY3"/>
                </a:cxn>
              </a:cxnLst>
              <a:rect l="l" t="t" r="r" b="b"/>
              <a:pathLst>
                <a:path w="1679431" h="1022994">
                  <a:moveTo>
                    <a:pt x="-299" y="142094"/>
                  </a:moveTo>
                  <a:lnTo>
                    <a:pt x="1679133" y="-148"/>
                  </a:lnTo>
                  <a:lnTo>
                    <a:pt x="1679133" y="1000932"/>
                  </a:lnTo>
                  <a:lnTo>
                    <a:pt x="-299" y="1022847"/>
                  </a:lnTo>
                  <a:close/>
                </a:path>
              </a:pathLst>
            </a:custGeom>
            <a:solidFill>
              <a:srgbClr val="F0F0F0"/>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E29BA29-C822-857D-69F4-53DD9E3FAAC8}"/>
                </a:ext>
              </a:extLst>
            </p:cNvPr>
            <p:cNvSpPr/>
            <p:nvPr/>
          </p:nvSpPr>
          <p:spPr>
            <a:xfrm>
              <a:off x="10114804" y="2959303"/>
              <a:ext cx="1091648" cy="104245"/>
            </a:xfrm>
            <a:custGeom>
              <a:avLst/>
              <a:gdLst>
                <a:gd name="connsiteX0" fmla="*/ 1040470 w 1091648"/>
                <a:gd name="connsiteY0" fmla="*/ 104098 h 104245"/>
                <a:gd name="connsiteX1" fmla="*/ 43086 w 1091648"/>
                <a:gd name="connsiteY1" fmla="*/ 84279 h 104245"/>
                <a:gd name="connsiteX2" fmla="*/ 12380 w 1091648"/>
                <a:gd name="connsiteY2" fmla="*/ 71341 h 104245"/>
                <a:gd name="connsiteX3" fmla="*/ 3100 w 1091648"/>
                <a:gd name="connsiteY3" fmla="*/ 57795 h 104245"/>
                <a:gd name="connsiteX4" fmla="*/ -299 w 1091648"/>
                <a:gd name="connsiteY4" fmla="*/ 41354 h 104245"/>
                <a:gd name="connsiteX5" fmla="*/ 3100 w 1091648"/>
                <a:gd name="connsiteY5" fmla="*/ 25060 h 104245"/>
                <a:gd name="connsiteX6" fmla="*/ 12380 w 1091648"/>
                <a:gd name="connsiteY6" fmla="*/ 11789 h 104245"/>
                <a:gd name="connsiteX7" fmla="*/ 26163 w 1091648"/>
                <a:gd name="connsiteY7" fmla="*/ 2946 h 104245"/>
                <a:gd name="connsiteX8" fmla="*/ 43086 w 1091648"/>
                <a:gd name="connsiteY8" fmla="*/ -142 h 104245"/>
                <a:gd name="connsiteX9" fmla="*/ 1040463 w 1091648"/>
                <a:gd name="connsiteY9" fmla="*/ 12996 h 104245"/>
                <a:gd name="connsiteX10" fmla="*/ 1060222 w 1091648"/>
                <a:gd name="connsiteY10" fmla="*/ 16840 h 104245"/>
                <a:gd name="connsiteX11" fmla="*/ 1076404 w 1091648"/>
                <a:gd name="connsiteY11" fmla="*/ 26845 h 104245"/>
                <a:gd name="connsiteX12" fmla="*/ 1087335 w 1091648"/>
                <a:gd name="connsiteY12" fmla="*/ 41502 h 104245"/>
                <a:gd name="connsiteX13" fmla="*/ 1091350 w 1091648"/>
                <a:gd name="connsiteY13" fmla="*/ 59358 h 104245"/>
                <a:gd name="connsiteX14" fmla="*/ 1087335 w 1091648"/>
                <a:gd name="connsiteY14" fmla="*/ 77081 h 104245"/>
                <a:gd name="connsiteX15" fmla="*/ 1076404 w 1091648"/>
                <a:gd name="connsiteY15" fmla="*/ 91404 h 104245"/>
                <a:gd name="connsiteX16" fmla="*/ 1060222 w 1091648"/>
                <a:gd name="connsiteY16" fmla="*/ 100876 h 104245"/>
                <a:gd name="connsiteX17" fmla="*/ 1040463 w 1091648"/>
                <a:gd name="connsiteY17" fmla="*/ 104068 h 10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91648" h="104245">
                  <a:moveTo>
                    <a:pt x="1040470" y="104098"/>
                  </a:moveTo>
                  <a:lnTo>
                    <a:pt x="43086" y="84279"/>
                  </a:lnTo>
                  <a:cubicBezTo>
                    <a:pt x="31568" y="84072"/>
                    <a:pt x="20572" y="79439"/>
                    <a:pt x="12380" y="71341"/>
                  </a:cubicBezTo>
                  <a:cubicBezTo>
                    <a:pt x="8449" y="67460"/>
                    <a:pt x="5299" y="62862"/>
                    <a:pt x="3100" y="57795"/>
                  </a:cubicBezTo>
                  <a:cubicBezTo>
                    <a:pt x="856" y="52605"/>
                    <a:pt x="-301" y="47009"/>
                    <a:pt x="-299" y="41354"/>
                  </a:cubicBezTo>
                  <a:cubicBezTo>
                    <a:pt x="-304" y="35746"/>
                    <a:pt x="854" y="30198"/>
                    <a:pt x="3100" y="25060"/>
                  </a:cubicBezTo>
                  <a:cubicBezTo>
                    <a:pt x="5287" y="20067"/>
                    <a:pt x="8441" y="15556"/>
                    <a:pt x="12380" y="11789"/>
                  </a:cubicBezTo>
                  <a:cubicBezTo>
                    <a:pt x="16361" y="7980"/>
                    <a:pt x="21041" y="4977"/>
                    <a:pt x="26163" y="2946"/>
                  </a:cubicBezTo>
                  <a:cubicBezTo>
                    <a:pt x="31547" y="817"/>
                    <a:pt x="37297" y="-232"/>
                    <a:pt x="43086" y="-142"/>
                  </a:cubicBezTo>
                  <a:lnTo>
                    <a:pt x="1040463" y="12996"/>
                  </a:lnTo>
                  <a:cubicBezTo>
                    <a:pt x="1047227" y="13074"/>
                    <a:pt x="1053922" y="14376"/>
                    <a:pt x="1060222" y="16840"/>
                  </a:cubicBezTo>
                  <a:cubicBezTo>
                    <a:pt x="1066180" y="19163"/>
                    <a:pt x="1071664" y="22554"/>
                    <a:pt x="1076404" y="26845"/>
                  </a:cubicBezTo>
                  <a:cubicBezTo>
                    <a:pt x="1080976" y="30965"/>
                    <a:pt x="1084690" y="35945"/>
                    <a:pt x="1087335" y="41502"/>
                  </a:cubicBezTo>
                  <a:cubicBezTo>
                    <a:pt x="1089972" y="47085"/>
                    <a:pt x="1091343" y="53183"/>
                    <a:pt x="1091350" y="59358"/>
                  </a:cubicBezTo>
                  <a:cubicBezTo>
                    <a:pt x="1091352" y="65491"/>
                    <a:pt x="1089981" y="71547"/>
                    <a:pt x="1087335" y="77081"/>
                  </a:cubicBezTo>
                  <a:cubicBezTo>
                    <a:pt x="1084702" y="82548"/>
                    <a:pt x="1080983" y="87422"/>
                    <a:pt x="1076404" y="91404"/>
                  </a:cubicBezTo>
                  <a:cubicBezTo>
                    <a:pt x="1071650" y="95547"/>
                    <a:pt x="1066161" y="98760"/>
                    <a:pt x="1060222" y="100876"/>
                  </a:cubicBezTo>
                  <a:cubicBezTo>
                    <a:pt x="1053886" y="103138"/>
                    <a:pt x="1047188" y="104220"/>
                    <a:pt x="1040463" y="104068"/>
                  </a:cubicBezTo>
                  <a:close/>
                </a:path>
              </a:pathLst>
            </a:custGeom>
            <a:solidFill>
              <a:srgbClr val="E4E4E4"/>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D9A4F76-7C73-ECBE-6B56-1E23B41C46D5}"/>
                </a:ext>
              </a:extLst>
            </p:cNvPr>
            <p:cNvSpPr/>
            <p:nvPr/>
          </p:nvSpPr>
          <p:spPr>
            <a:xfrm>
              <a:off x="10264569" y="2815059"/>
              <a:ext cx="769265" cy="91128"/>
            </a:xfrm>
            <a:custGeom>
              <a:avLst/>
              <a:gdLst>
                <a:gd name="connsiteX0" fmla="*/ 719358 w 769265"/>
                <a:gd name="connsiteY0" fmla="*/ 90963 h 91128"/>
                <a:gd name="connsiteX1" fmla="*/ 44138 w 769265"/>
                <a:gd name="connsiteY1" fmla="*/ 85290 h 91128"/>
                <a:gd name="connsiteX2" fmla="*/ 26808 w 769265"/>
                <a:gd name="connsiteY2" fmla="*/ 81794 h 91128"/>
                <a:gd name="connsiteX3" fmla="*/ 12685 w 769265"/>
                <a:gd name="connsiteY3" fmla="*/ 72544 h 91128"/>
                <a:gd name="connsiteX4" fmla="*/ 3182 w 769265"/>
                <a:gd name="connsiteY4" fmla="*/ 58939 h 91128"/>
                <a:gd name="connsiteX5" fmla="*/ 3182 w 769265"/>
                <a:gd name="connsiteY5" fmla="*/ 25789 h 91128"/>
                <a:gd name="connsiteX6" fmla="*/ 12685 w 769265"/>
                <a:gd name="connsiteY6" fmla="*/ 12280 h 91128"/>
                <a:gd name="connsiteX7" fmla="*/ 26801 w 769265"/>
                <a:gd name="connsiteY7" fmla="*/ 3178 h 91128"/>
                <a:gd name="connsiteX8" fmla="*/ 44138 w 769265"/>
                <a:gd name="connsiteY8" fmla="*/ -147 h 91128"/>
                <a:gd name="connsiteX9" fmla="*/ 719358 w 769265"/>
                <a:gd name="connsiteY9" fmla="*/ 1009 h 91128"/>
                <a:gd name="connsiteX10" fmla="*/ 738614 w 769265"/>
                <a:gd name="connsiteY10" fmla="*/ 4578 h 91128"/>
                <a:gd name="connsiteX11" fmla="*/ 754389 w 769265"/>
                <a:gd name="connsiteY11" fmla="*/ 14273 h 91128"/>
                <a:gd name="connsiteX12" fmla="*/ 765054 w 769265"/>
                <a:gd name="connsiteY12" fmla="*/ 28663 h 91128"/>
                <a:gd name="connsiteX13" fmla="*/ 765054 w 769265"/>
                <a:gd name="connsiteY13" fmla="*/ 63797 h 91128"/>
                <a:gd name="connsiteX14" fmla="*/ 754397 w 769265"/>
                <a:gd name="connsiteY14" fmla="*/ 78062 h 91128"/>
                <a:gd name="connsiteX15" fmla="*/ 738622 w 769265"/>
                <a:gd name="connsiteY15" fmla="*/ 87601 h 91128"/>
                <a:gd name="connsiteX16" fmla="*/ 719366 w 769265"/>
                <a:gd name="connsiteY16" fmla="*/ 90978 h 91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9265" h="91128">
                  <a:moveTo>
                    <a:pt x="719358" y="90963"/>
                  </a:moveTo>
                  <a:lnTo>
                    <a:pt x="44138" y="85290"/>
                  </a:lnTo>
                  <a:cubicBezTo>
                    <a:pt x="38191" y="85250"/>
                    <a:pt x="32307" y="84063"/>
                    <a:pt x="26808" y="81794"/>
                  </a:cubicBezTo>
                  <a:cubicBezTo>
                    <a:pt x="21560" y="79627"/>
                    <a:pt x="16768" y="76489"/>
                    <a:pt x="12685" y="72544"/>
                  </a:cubicBezTo>
                  <a:cubicBezTo>
                    <a:pt x="8664" y="68668"/>
                    <a:pt x="5437" y="64047"/>
                    <a:pt x="3182" y="58939"/>
                  </a:cubicBezTo>
                  <a:cubicBezTo>
                    <a:pt x="-1459" y="48376"/>
                    <a:pt x="-1459" y="36351"/>
                    <a:pt x="3182" y="25789"/>
                  </a:cubicBezTo>
                  <a:cubicBezTo>
                    <a:pt x="5434" y="20707"/>
                    <a:pt x="8663" y="16117"/>
                    <a:pt x="12685" y="12280"/>
                  </a:cubicBezTo>
                  <a:cubicBezTo>
                    <a:pt x="16769" y="8376"/>
                    <a:pt x="21560" y="5287"/>
                    <a:pt x="26801" y="3178"/>
                  </a:cubicBezTo>
                  <a:cubicBezTo>
                    <a:pt x="32311" y="961"/>
                    <a:pt x="38199" y="-169"/>
                    <a:pt x="44138" y="-147"/>
                  </a:cubicBezTo>
                  <a:lnTo>
                    <a:pt x="719358" y="1009"/>
                  </a:lnTo>
                  <a:cubicBezTo>
                    <a:pt x="725942" y="1007"/>
                    <a:pt x="732469" y="2217"/>
                    <a:pt x="738614" y="4578"/>
                  </a:cubicBezTo>
                  <a:cubicBezTo>
                    <a:pt x="744426" y="6808"/>
                    <a:pt x="749774" y="10095"/>
                    <a:pt x="754389" y="14273"/>
                  </a:cubicBezTo>
                  <a:cubicBezTo>
                    <a:pt x="758864" y="18314"/>
                    <a:pt x="762489" y="23206"/>
                    <a:pt x="765054" y="28663"/>
                  </a:cubicBezTo>
                  <a:cubicBezTo>
                    <a:pt x="770270" y="39794"/>
                    <a:pt x="770270" y="52667"/>
                    <a:pt x="765054" y="63797"/>
                  </a:cubicBezTo>
                  <a:cubicBezTo>
                    <a:pt x="762492" y="69217"/>
                    <a:pt x="758868" y="74068"/>
                    <a:pt x="754397" y="78062"/>
                  </a:cubicBezTo>
                  <a:cubicBezTo>
                    <a:pt x="749779" y="82197"/>
                    <a:pt x="744429" y="85432"/>
                    <a:pt x="738622" y="87601"/>
                  </a:cubicBezTo>
                  <a:cubicBezTo>
                    <a:pt x="732466" y="89902"/>
                    <a:pt x="725938" y="91047"/>
                    <a:pt x="719366" y="90978"/>
                  </a:cubicBezTo>
                  <a:close/>
                </a:path>
              </a:pathLst>
            </a:custGeom>
            <a:solidFill>
              <a:srgbClr val="E4E4E4"/>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C34DDDA9-6D04-4DA9-86C6-C28E9B96F0DA}"/>
                </a:ext>
              </a:extLst>
            </p:cNvPr>
            <p:cNvSpPr/>
            <p:nvPr/>
          </p:nvSpPr>
          <p:spPr>
            <a:xfrm>
              <a:off x="9846867" y="3353778"/>
              <a:ext cx="1679431" cy="1077651"/>
            </a:xfrm>
            <a:custGeom>
              <a:avLst/>
              <a:gdLst>
                <a:gd name="connsiteX0" fmla="*/ -299 w 1679431"/>
                <a:gd name="connsiteY0" fmla="*/ -148 h 1077651"/>
                <a:gd name="connsiteX1" fmla="*/ 1679133 w 1679431"/>
                <a:gd name="connsiteY1" fmla="*/ 76424 h 1077651"/>
                <a:gd name="connsiteX2" fmla="*/ 1679133 w 1679431"/>
                <a:gd name="connsiteY2" fmla="*/ 1077504 h 1077651"/>
                <a:gd name="connsiteX3" fmla="*/ -299 w 1679431"/>
                <a:gd name="connsiteY3" fmla="*/ 880598 h 1077651"/>
              </a:gdLst>
              <a:ahLst/>
              <a:cxnLst>
                <a:cxn ang="0">
                  <a:pos x="connsiteX0" y="connsiteY0"/>
                </a:cxn>
                <a:cxn ang="0">
                  <a:pos x="connsiteX1" y="connsiteY1"/>
                </a:cxn>
                <a:cxn ang="0">
                  <a:pos x="connsiteX2" y="connsiteY2"/>
                </a:cxn>
                <a:cxn ang="0">
                  <a:pos x="connsiteX3" y="connsiteY3"/>
                </a:cxn>
              </a:cxnLst>
              <a:rect l="l" t="t" r="r" b="b"/>
              <a:pathLst>
                <a:path w="1679431" h="1077651">
                  <a:moveTo>
                    <a:pt x="-299" y="-148"/>
                  </a:moveTo>
                  <a:lnTo>
                    <a:pt x="1679133" y="76424"/>
                  </a:lnTo>
                  <a:lnTo>
                    <a:pt x="1679133" y="1077504"/>
                  </a:lnTo>
                  <a:lnTo>
                    <a:pt x="-299" y="880598"/>
                  </a:lnTo>
                  <a:close/>
                </a:path>
              </a:pathLst>
            </a:custGeom>
            <a:solidFill>
              <a:srgbClr val="F0F0F0"/>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BEE55ADA-1F02-356F-2F48-E0A738CDEC72}"/>
                </a:ext>
              </a:extLst>
            </p:cNvPr>
            <p:cNvSpPr/>
            <p:nvPr/>
          </p:nvSpPr>
          <p:spPr>
            <a:xfrm>
              <a:off x="10114803" y="4600994"/>
              <a:ext cx="1091650" cy="235306"/>
            </a:xfrm>
            <a:custGeom>
              <a:avLst/>
              <a:gdLst>
                <a:gd name="connsiteX0" fmla="*/ 1040471 w 1091650"/>
                <a:gd name="connsiteY0" fmla="*/ 234519 h 235306"/>
                <a:gd name="connsiteX1" fmla="*/ 43087 w 1091650"/>
                <a:gd name="connsiteY1" fmla="*/ 84746 h 235306"/>
                <a:gd name="connsiteX2" fmla="*/ 26164 w 1091650"/>
                <a:gd name="connsiteY2" fmla="*/ 78895 h 235306"/>
                <a:gd name="connsiteX3" fmla="*/ 12381 w 1091650"/>
                <a:gd name="connsiteY3" fmla="*/ 67786 h 235306"/>
                <a:gd name="connsiteX4" fmla="*/ 3101 w 1091650"/>
                <a:gd name="connsiteY4" fmla="*/ 53048 h 235306"/>
                <a:gd name="connsiteX5" fmla="*/ -298 w 1091650"/>
                <a:gd name="connsiteY5" fmla="*/ 36170 h 235306"/>
                <a:gd name="connsiteX6" fmla="*/ 3101 w 1091650"/>
                <a:gd name="connsiteY6" fmla="*/ 20291 h 235306"/>
                <a:gd name="connsiteX7" fmla="*/ 12381 w 1091650"/>
                <a:gd name="connsiteY7" fmla="*/ 8256 h 235306"/>
                <a:gd name="connsiteX8" fmla="*/ 26164 w 1091650"/>
                <a:gd name="connsiteY8" fmla="*/ 1213 h 235306"/>
                <a:gd name="connsiteX9" fmla="*/ 43087 w 1091650"/>
                <a:gd name="connsiteY9" fmla="*/ 324 h 235306"/>
                <a:gd name="connsiteX10" fmla="*/ 1040463 w 1091650"/>
                <a:gd name="connsiteY10" fmla="*/ 143409 h 235306"/>
                <a:gd name="connsiteX11" fmla="*/ 1060223 w 1091650"/>
                <a:gd name="connsiteY11" fmla="*/ 149831 h 235306"/>
                <a:gd name="connsiteX12" fmla="*/ 1076405 w 1091650"/>
                <a:gd name="connsiteY12" fmla="*/ 161940 h 235306"/>
                <a:gd name="connsiteX13" fmla="*/ 1087336 w 1091650"/>
                <a:gd name="connsiteY13" fmla="*/ 178048 h 235306"/>
                <a:gd name="connsiteX14" fmla="*/ 1091351 w 1091650"/>
                <a:gd name="connsiteY14" fmla="*/ 196430 h 235306"/>
                <a:gd name="connsiteX15" fmla="*/ 1087336 w 1091650"/>
                <a:gd name="connsiteY15" fmla="*/ 213634 h 235306"/>
                <a:gd name="connsiteX16" fmla="*/ 1076405 w 1091650"/>
                <a:gd name="connsiteY16" fmla="*/ 226536 h 235306"/>
                <a:gd name="connsiteX17" fmla="*/ 1060223 w 1091650"/>
                <a:gd name="connsiteY17" fmla="*/ 233898 h 235306"/>
                <a:gd name="connsiteX18" fmla="*/ 1040463 w 1091650"/>
                <a:gd name="connsiteY18" fmla="*/ 234512 h 235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91650" h="235306">
                  <a:moveTo>
                    <a:pt x="1040471" y="234519"/>
                  </a:moveTo>
                  <a:lnTo>
                    <a:pt x="43087" y="84746"/>
                  </a:lnTo>
                  <a:cubicBezTo>
                    <a:pt x="37138" y="83835"/>
                    <a:pt x="31404" y="81852"/>
                    <a:pt x="26164" y="78895"/>
                  </a:cubicBezTo>
                  <a:cubicBezTo>
                    <a:pt x="20987" y="75979"/>
                    <a:pt x="16329" y="72225"/>
                    <a:pt x="12381" y="67786"/>
                  </a:cubicBezTo>
                  <a:cubicBezTo>
                    <a:pt x="8474" y="63435"/>
                    <a:pt x="5337" y="58451"/>
                    <a:pt x="3101" y="53048"/>
                  </a:cubicBezTo>
                  <a:cubicBezTo>
                    <a:pt x="883" y="47696"/>
                    <a:pt x="-271" y="41963"/>
                    <a:pt x="-298" y="36170"/>
                  </a:cubicBezTo>
                  <a:cubicBezTo>
                    <a:pt x="-338" y="30692"/>
                    <a:pt x="823" y="25272"/>
                    <a:pt x="3101" y="20291"/>
                  </a:cubicBezTo>
                  <a:cubicBezTo>
                    <a:pt x="5257" y="15636"/>
                    <a:pt x="8428" y="11525"/>
                    <a:pt x="12381" y="8256"/>
                  </a:cubicBezTo>
                  <a:cubicBezTo>
                    <a:pt x="16413" y="4941"/>
                    <a:pt x="21115" y="2538"/>
                    <a:pt x="26164" y="1213"/>
                  </a:cubicBezTo>
                  <a:cubicBezTo>
                    <a:pt x="31687" y="-224"/>
                    <a:pt x="37444" y="-527"/>
                    <a:pt x="43087" y="324"/>
                  </a:cubicBezTo>
                  <a:lnTo>
                    <a:pt x="1040463" y="143409"/>
                  </a:lnTo>
                  <a:cubicBezTo>
                    <a:pt x="1047367" y="144415"/>
                    <a:pt x="1054048" y="146586"/>
                    <a:pt x="1060223" y="149831"/>
                  </a:cubicBezTo>
                  <a:cubicBezTo>
                    <a:pt x="1066233" y="152970"/>
                    <a:pt x="1071698" y="157059"/>
                    <a:pt x="1076405" y="161940"/>
                  </a:cubicBezTo>
                  <a:cubicBezTo>
                    <a:pt x="1080959" y="166632"/>
                    <a:pt x="1084658" y="172083"/>
                    <a:pt x="1087336" y="178048"/>
                  </a:cubicBezTo>
                  <a:cubicBezTo>
                    <a:pt x="1089941" y="183829"/>
                    <a:pt x="1091309" y="190090"/>
                    <a:pt x="1091351" y="196430"/>
                  </a:cubicBezTo>
                  <a:cubicBezTo>
                    <a:pt x="1091394" y="202402"/>
                    <a:pt x="1090017" y="208299"/>
                    <a:pt x="1087336" y="213634"/>
                  </a:cubicBezTo>
                  <a:cubicBezTo>
                    <a:pt x="1084736" y="218720"/>
                    <a:pt x="1080995" y="223136"/>
                    <a:pt x="1076405" y="226536"/>
                  </a:cubicBezTo>
                  <a:cubicBezTo>
                    <a:pt x="1071582" y="230090"/>
                    <a:pt x="1066071" y="232597"/>
                    <a:pt x="1060223" y="233898"/>
                  </a:cubicBezTo>
                  <a:cubicBezTo>
                    <a:pt x="1053733" y="235339"/>
                    <a:pt x="1047030" y="235547"/>
                    <a:pt x="1040463" y="234512"/>
                  </a:cubicBezTo>
                  <a:close/>
                </a:path>
              </a:pathLst>
            </a:custGeom>
            <a:solidFill>
              <a:srgbClr val="E4E4E4"/>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05370C31-4EEF-8626-B9FD-FA08EFFBFDB4}"/>
                </a:ext>
              </a:extLst>
            </p:cNvPr>
            <p:cNvSpPr/>
            <p:nvPr/>
          </p:nvSpPr>
          <p:spPr>
            <a:xfrm>
              <a:off x="10264568" y="4476470"/>
              <a:ext cx="769256" cy="180022"/>
            </a:xfrm>
            <a:custGeom>
              <a:avLst/>
              <a:gdLst>
                <a:gd name="connsiteX0" fmla="*/ 719358 w 769256"/>
                <a:gd name="connsiteY0" fmla="*/ 179356 h 180022"/>
                <a:gd name="connsiteX1" fmla="*/ 44139 w 769256"/>
                <a:gd name="connsiteY1" fmla="*/ 85699 h 180022"/>
                <a:gd name="connsiteX2" fmla="*/ 26808 w 769256"/>
                <a:gd name="connsiteY2" fmla="*/ 79944 h 180022"/>
                <a:gd name="connsiteX3" fmla="*/ 12692 w 769256"/>
                <a:gd name="connsiteY3" fmla="*/ 68835 h 180022"/>
                <a:gd name="connsiteX4" fmla="*/ 3190 w 769256"/>
                <a:gd name="connsiteY4" fmla="*/ 54023 h 180022"/>
                <a:gd name="connsiteX5" fmla="*/ -298 w 769256"/>
                <a:gd name="connsiteY5" fmla="*/ 36974 h 180022"/>
                <a:gd name="connsiteX6" fmla="*/ 3182 w 769256"/>
                <a:gd name="connsiteY6" fmla="*/ 20874 h 180022"/>
                <a:gd name="connsiteX7" fmla="*/ 12685 w 769256"/>
                <a:gd name="connsiteY7" fmla="*/ 8602 h 180022"/>
                <a:gd name="connsiteX8" fmla="*/ 26801 w 769256"/>
                <a:gd name="connsiteY8" fmla="*/ 1336 h 180022"/>
                <a:gd name="connsiteX9" fmla="*/ 44138 w 769256"/>
                <a:gd name="connsiteY9" fmla="*/ 270 h 180022"/>
                <a:gd name="connsiteX10" fmla="*/ 719358 w 769256"/>
                <a:gd name="connsiteY10" fmla="*/ 89394 h 180022"/>
                <a:gd name="connsiteX11" fmla="*/ 738614 w 769256"/>
                <a:gd name="connsiteY11" fmla="*/ 95475 h 180022"/>
                <a:gd name="connsiteX12" fmla="*/ 754389 w 769256"/>
                <a:gd name="connsiteY12" fmla="*/ 107229 h 180022"/>
                <a:gd name="connsiteX13" fmla="*/ 765046 w 769256"/>
                <a:gd name="connsiteY13" fmla="*/ 122989 h 180022"/>
                <a:gd name="connsiteX14" fmla="*/ 768957 w 769256"/>
                <a:gd name="connsiteY14" fmla="*/ 141082 h 180022"/>
                <a:gd name="connsiteX15" fmla="*/ 765046 w 769256"/>
                <a:gd name="connsiteY15" fmla="*/ 158116 h 180022"/>
                <a:gd name="connsiteX16" fmla="*/ 754389 w 769256"/>
                <a:gd name="connsiteY16" fmla="*/ 170995 h 180022"/>
                <a:gd name="connsiteX17" fmla="*/ 738614 w 769256"/>
                <a:gd name="connsiteY17" fmla="*/ 178475 h 180022"/>
                <a:gd name="connsiteX18" fmla="*/ 719358 w 769256"/>
                <a:gd name="connsiteY18" fmla="*/ 179342 h 180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256" h="180022">
                  <a:moveTo>
                    <a:pt x="719358" y="179356"/>
                  </a:moveTo>
                  <a:lnTo>
                    <a:pt x="44139" y="85699"/>
                  </a:lnTo>
                  <a:cubicBezTo>
                    <a:pt x="38062" y="84841"/>
                    <a:pt x="32191" y="82891"/>
                    <a:pt x="26808" y="79944"/>
                  </a:cubicBezTo>
                  <a:cubicBezTo>
                    <a:pt x="21517" y="77053"/>
                    <a:pt x="16747" y="73298"/>
                    <a:pt x="12692" y="68835"/>
                  </a:cubicBezTo>
                  <a:cubicBezTo>
                    <a:pt x="8697" y="64481"/>
                    <a:pt x="5483" y="59470"/>
                    <a:pt x="3190" y="54023"/>
                  </a:cubicBezTo>
                  <a:cubicBezTo>
                    <a:pt x="915" y="48626"/>
                    <a:pt x="-270" y="42832"/>
                    <a:pt x="-298" y="36974"/>
                  </a:cubicBezTo>
                  <a:cubicBezTo>
                    <a:pt x="-336" y="31417"/>
                    <a:pt x="852" y="25919"/>
                    <a:pt x="3182" y="20874"/>
                  </a:cubicBezTo>
                  <a:cubicBezTo>
                    <a:pt x="5400" y="16129"/>
                    <a:pt x="8646" y="11937"/>
                    <a:pt x="12685" y="8602"/>
                  </a:cubicBezTo>
                  <a:cubicBezTo>
                    <a:pt x="16820" y="5204"/>
                    <a:pt x="21633" y="2727"/>
                    <a:pt x="26801" y="1336"/>
                  </a:cubicBezTo>
                  <a:cubicBezTo>
                    <a:pt x="32451" y="-173"/>
                    <a:pt x="38346" y="-535"/>
                    <a:pt x="44138" y="270"/>
                  </a:cubicBezTo>
                  <a:lnTo>
                    <a:pt x="719358" y="89394"/>
                  </a:lnTo>
                  <a:cubicBezTo>
                    <a:pt x="726079" y="90296"/>
                    <a:pt x="732594" y="92353"/>
                    <a:pt x="738614" y="95475"/>
                  </a:cubicBezTo>
                  <a:cubicBezTo>
                    <a:pt x="744480" y="98504"/>
                    <a:pt x="749808" y="102475"/>
                    <a:pt x="754389" y="107229"/>
                  </a:cubicBezTo>
                  <a:cubicBezTo>
                    <a:pt x="758838" y="111817"/>
                    <a:pt x="762445" y="117152"/>
                    <a:pt x="765046" y="122989"/>
                  </a:cubicBezTo>
                  <a:cubicBezTo>
                    <a:pt x="767590" y="128684"/>
                    <a:pt x="768921" y="134845"/>
                    <a:pt x="768957" y="141082"/>
                  </a:cubicBezTo>
                  <a:cubicBezTo>
                    <a:pt x="768996" y="146987"/>
                    <a:pt x="767657" y="152820"/>
                    <a:pt x="765046" y="158116"/>
                  </a:cubicBezTo>
                  <a:cubicBezTo>
                    <a:pt x="762518" y="163163"/>
                    <a:pt x="758874" y="167567"/>
                    <a:pt x="754389" y="170995"/>
                  </a:cubicBezTo>
                  <a:cubicBezTo>
                    <a:pt x="749707" y="174557"/>
                    <a:pt x="744335" y="177104"/>
                    <a:pt x="738614" y="178475"/>
                  </a:cubicBezTo>
                  <a:cubicBezTo>
                    <a:pt x="732308" y="179981"/>
                    <a:pt x="725773" y="180276"/>
                    <a:pt x="719358" y="179342"/>
                  </a:cubicBezTo>
                  <a:close/>
                </a:path>
              </a:pathLst>
            </a:custGeom>
            <a:solidFill>
              <a:srgbClr val="E4E4E4"/>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C9772DC2-2426-7454-FAE2-411002690C23}"/>
                </a:ext>
              </a:extLst>
            </p:cNvPr>
            <p:cNvSpPr/>
            <p:nvPr/>
          </p:nvSpPr>
          <p:spPr>
            <a:xfrm>
              <a:off x="6180028" y="1866433"/>
              <a:ext cx="2778724" cy="2376322"/>
            </a:xfrm>
            <a:custGeom>
              <a:avLst/>
              <a:gdLst>
                <a:gd name="connsiteX0" fmla="*/ 2690929 w 2778724"/>
                <a:gd name="connsiteY0" fmla="*/ 2375512 h 2376322"/>
                <a:gd name="connsiteX1" fmla="*/ 50440 w 2778724"/>
                <a:gd name="connsiteY1" fmla="*/ 2037447 h 2376322"/>
                <a:gd name="connsiteX2" fmla="*/ 30629 w 2778724"/>
                <a:gd name="connsiteY2" fmla="*/ 2029256 h 2376322"/>
                <a:gd name="connsiteX3" fmla="*/ 14513 w 2778724"/>
                <a:gd name="connsiteY3" fmla="*/ 2011874 h 2376322"/>
                <a:gd name="connsiteX4" fmla="*/ 3678 w 2778724"/>
                <a:gd name="connsiteY4" fmla="*/ 1987797 h 2376322"/>
                <a:gd name="connsiteX5" fmla="*/ -299 w 2778724"/>
                <a:gd name="connsiteY5" fmla="*/ 1959491 h 2376322"/>
                <a:gd name="connsiteX6" fmla="*/ -299 w 2778724"/>
                <a:gd name="connsiteY6" fmla="*/ 291960 h 2376322"/>
                <a:gd name="connsiteX7" fmla="*/ 3678 w 2778724"/>
                <a:gd name="connsiteY7" fmla="*/ 263817 h 2376322"/>
                <a:gd name="connsiteX8" fmla="*/ 14513 w 2778724"/>
                <a:gd name="connsiteY8" fmla="*/ 240273 h 2376322"/>
                <a:gd name="connsiteX9" fmla="*/ 30622 w 2778724"/>
                <a:gd name="connsiteY9" fmla="*/ 223617 h 2376322"/>
                <a:gd name="connsiteX10" fmla="*/ 50433 w 2778724"/>
                <a:gd name="connsiteY10" fmla="*/ 216337 h 2376322"/>
                <a:gd name="connsiteX11" fmla="*/ 2690929 w 2778724"/>
                <a:gd name="connsiteY11" fmla="*/ 138 h 2376322"/>
                <a:gd name="connsiteX12" fmla="*/ 2752629 w 2778724"/>
                <a:gd name="connsiteY12" fmla="*/ 22727 h 2376322"/>
                <a:gd name="connsiteX13" fmla="*/ 2771470 w 2778724"/>
                <a:gd name="connsiteY13" fmla="*/ 51233 h 2376322"/>
                <a:gd name="connsiteX14" fmla="*/ 2778425 w 2778724"/>
                <a:gd name="connsiteY14" fmla="*/ 87463 h 2376322"/>
                <a:gd name="connsiteX15" fmla="*/ 2778425 w 2778724"/>
                <a:gd name="connsiteY15" fmla="*/ 2292194 h 2376322"/>
                <a:gd name="connsiteX16" fmla="*/ 2771470 w 2778724"/>
                <a:gd name="connsiteY16" fmla="*/ 2328099 h 2376322"/>
                <a:gd name="connsiteX17" fmla="*/ 2752629 w 2778724"/>
                <a:gd name="connsiteY17" fmla="*/ 2355738 h 2376322"/>
                <a:gd name="connsiteX18" fmla="*/ 2724812 w 2778724"/>
                <a:gd name="connsiteY18" fmla="*/ 2372401 h 2376322"/>
                <a:gd name="connsiteX19" fmla="*/ 2690929 w 2778724"/>
                <a:gd name="connsiteY19" fmla="*/ 2375512 h 237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78724" h="2376322">
                  <a:moveTo>
                    <a:pt x="2690929" y="2375512"/>
                  </a:moveTo>
                  <a:lnTo>
                    <a:pt x="50440" y="2037447"/>
                  </a:lnTo>
                  <a:cubicBezTo>
                    <a:pt x="43253" y="2036424"/>
                    <a:pt x="36440" y="2033606"/>
                    <a:pt x="30629" y="2029256"/>
                  </a:cubicBezTo>
                  <a:cubicBezTo>
                    <a:pt x="24241" y="2024495"/>
                    <a:pt x="18778" y="2018603"/>
                    <a:pt x="14513" y="2011874"/>
                  </a:cubicBezTo>
                  <a:cubicBezTo>
                    <a:pt x="9741" y="2004423"/>
                    <a:pt x="6090" y="1996310"/>
                    <a:pt x="3678" y="1987797"/>
                  </a:cubicBezTo>
                  <a:cubicBezTo>
                    <a:pt x="1039" y="1978593"/>
                    <a:pt x="-300" y="1969065"/>
                    <a:pt x="-299" y="1959491"/>
                  </a:cubicBezTo>
                  <a:lnTo>
                    <a:pt x="-299" y="291960"/>
                  </a:lnTo>
                  <a:cubicBezTo>
                    <a:pt x="-310" y="282438"/>
                    <a:pt x="1029" y="272963"/>
                    <a:pt x="3678" y="263817"/>
                  </a:cubicBezTo>
                  <a:cubicBezTo>
                    <a:pt x="6075" y="255465"/>
                    <a:pt x="9729" y="247527"/>
                    <a:pt x="14513" y="240273"/>
                  </a:cubicBezTo>
                  <a:cubicBezTo>
                    <a:pt x="18768" y="233742"/>
                    <a:pt x="24236" y="228087"/>
                    <a:pt x="30622" y="223617"/>
                  </a:cubicBezTo>
                  <a:cubicBezTo>
                    <a:pt x="36483" y="219516"/>
                    <a:pt x="43310" y="217007"/>
                    <a:pt x="50433" y="216337"/>
                  </a:cubicBezTo>
                  <a:lnTo>
                    <a:pt x="2690929" y="138"/>
                  </a:lnTo>
                  <a:cubicBezTo>
                    <a:pt x="2713825" y="-1830"/>
                    <a:pt x="2736417" y="6441"/>
                    <a:pt x="2752629" y="22727"/>
                  </a:cubicBezTo>
                  <a:cubicBezTo>
                    <a:pt x="2760759" y="30868"/>
                    <a:pt x="2767167" y="40563"/>
                    <a:pt x="2771470" y="51233"/>
                  </a:cubicBezTo>
                  <a:cubicBezTo>
                    <a:pt x="2776107" y="62747"/>
                    <a:pt x="2778469" y="75051"/>
                    <a:pt x="2778425" y="87463"/>
                  </a:cubicBezTo>
                  <a:lnTo>
                    <a:pt x="2778425" y="2292194"/>
                  </a:lnTo>
                  <a:cubicBezTo>
                    <a:pt x="2778489" y="2304503"/>
                    <a:pt x="2776126" y="2316704"/>
                    <a:pt x="2771470" y="2328099"/>
                  </a:cubicBezTo>
                  <a:cubicBezTo>
                    <a:pt x="2767196" y="2338530"/>
                    <a:pt x="2760776" y="2347947"/>
                    <a:pt x="2752629" y="2355738"/>
                  </a:cubicBezTo>
                  <a:cubicBezTo>
                    <a:pt x="2744705" y="2363283"/>
                    <a:pt x="2735203" y="2368975"/>
                    <a:pt x="2724812" y="2372401"/>
                  </a:cubicBezTo>
                  <a:cubicBezTo>
                    <a:pt x="2713891" y="2375953"/>
                    <a:pt x="2702314" y="2377016"/>
                    <a:pt x="2690929" y="2375512"/>
                  </a:cubicBezTo>
                  <a:close/>
                </a:path>
              </a:pathLst>
            </a:custGeom>
            <a:solidFill>
              <a:srgbClr val="FFFFFF"/>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F11B8162-F576-23A3-ADE9-897534B5FFE3}"/>
                </a:ext>
              </a:extLst>
            </p:cNvPr>
            <p:cNvSpPr/>
            <p:nvPr/>
          </p:nvSpPr>
          <p:spPr>
            <a:xfrm>
              <a:off x="6328654" y="2951073"/>
              <a:ext cx="2380276" cy="1250530"/>
            </a:xfrm>
            <a:custGeom>
              <a:avLst/>
              <a:gdLst>
                <a:gd name="connsiteX0" fmla="*/ 1498254 w 2380276"/>
                <a:gd name="connsiteY0" fmla="*/ 61249 h 1250530"/>
                <a:gd name="connsiteX1" fmla="*/ 1474421 w 2380276"/>
                <a:gd name="connsiteY1" fmla="*/ 35935 h 1250530"/>
                <a:gd name="connsiteX2" fmla="*/ 1447323 w 2380276"/>
                <a:gd name="connsiteY2" fmla="*/ 16990 h 1250530"/>
                <a:gd name="connsiteX3" fmla="*/ 1417861 w 2380276"/>
                <a:gd name="connsiteY3" fmla="*/ 4851 h 1250530"/>
                <a:gd name="connsiteX4" fmla="*/ 1386934 w 2380276"/>
                <a:gd name="connsiteY4" fmla="*/ -59 h 1250530"/>
                <a:gd name="connsiteX5" fmla="*/ 1356080 w 2380276"/>
                <a:gd name="connsiteY5" fmla="*/ 2541 h 1250530"/>
                <a:gd name="connsiteX6" fmla="*/ 1326818 w 2380276"/>
                <a:gd name="connsiteY6" fmla="*/ 12354 h 1250530"/>
                <a:gd name="connsiteX7" fmla="*/ 1299971 w 2380276"/>
                <a:gd name="connsiteY7" fmla="*/ 28921 h 1250530"/>
                <a:gd name="connsiteX8" fmla="*/ 1276353 w 2380276"/>
                <a:gd name="connsiteY8" fmla="*/ 51798 h 1250530"/>
                <a:gd name="connsiteX9" fmla="*/ 565866 w 2380276"/>
                <a:gd name="connsiteY9" fmla="*/ 900883 h 1250530"/>
                <a:gd name="connsiteX10" fmla="*/ 535219 w 2380276"/>
                <a:gd name="connsiteY10" fmla="*/ 924005 h 1250530"/>
                <a:gd name="connsiteX11" fmla="*/ 500611 w 2380276"/>
                <a:gd name="connsiteY11" fmla="*/ 928864 h 1250530"/>
                <a:gd name="connsiteX12" fmla="*/ 466239 w 2380276"/>
                <a:gd name="connsiteY12" fmla="*/ 916125 h 1250530"/>
                <a:gd name="connsiteX13" fmla="*/ 436185 w 2380276"/>
                <a:gd name="connsiteY13" fmla="*/ 886434 h 1250530"/>
                <a:gd name="connsiteX14" fmla="*/ 342069 w 2380276"/>
                <a:gd name="connsiteY14" fmla="*/ 751132 h 1250530"/>
                <a:gd name="connsiteX15" fmla="*/ 301217 w 2380276"/>
                <a:gd name="connsiteY15" fmla="*/ 710680 h 1250530"/>
                <a:gd name="connsiteX16" fmla="*/ 255211 w 2380276"/>
                <a:gd name="connsiteY16" fmla="*/ 694216 h 1250530"/>
                <a:gd name="connsiteX17" fmla="*/ 209649 w 2380276"/>
                <a:gd name="connsiteY17" fmla="*/ 701919 h 1250530"/>
                <a:gd name="connsiteX18" fmla="*/ 169974 w 2380276"/>
                <a:gd name="connsiteY18" fmla="*/ 733973 h 1250530"/>
                <a:gd name="connsiteX19" fmla="*/ -299 w 2380276"/>
                <a:gd name="connsiteY19" fmla="*/ 949867 h 1250530"/>
                <a:gd name="connsiteX20" fmla="*/ 2379978 w 2380276"/>
                <a:gd name="connsiteY20" fmla="*/ 1250383 h 1250530"/>
                <a:gd name="connsiteX21" fmla="*/ 2379978 w 2380276"/>
                <a:gd name="connsiteY21" fmla="*/ 1208169 h 125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80276" h="1250530">
                  <a:moveTo>
                    <a:pt x="1498254" y="61249"/>
                  </a:moveTo>
                  <a:cubicBezTo>
                    <a:pt x="1491170" y="52040"/>
                    <a:pt x="1483187" y="43560"/>
                    <a:pt x="1474421" y="35935"/>
                  </a:cubicBezTo>
                  <a:cubicBezTo>
                    <a:pt x="1466084" y="28679"/>
                    <a:pt x="1457000" y="22329"/>
                    <a:pt x="1447323" y="16990"/>
                  </a:cubicBezTo>
                  <a:cubicBezTo>
                    <a:pt x="1437992" y="11844"/>
                    <a:pt x="1428109" y="7772"/>
                    <a:pt x="1417861" y="4851"/>
                  </a:cubicBezTo>
                  <a:cubicBezTo>
                    <a:pt x="1407785" y="1986"/>
                    <a:pt x="1397402" y="337"/>
                    <a:pt x="1386934" y="-59"/>
                  </a:cubicBezTo>
                  <a:cubicBezTo>
                    <a:pt x="1376582" y="-444"/>
                    <a:pt x="1366221" y="429"/>
                    <a:pt x="1356080" y="2541"/>
                  </a:cubicBezTo>
                  <a:cubicBezTo>
                    <a:pt x="1345975" y="4654"/>
                    <a:pt x="1336154" y="7948"/>
                    <a:pt x="1326818" y="12354"/>
                  </a:cubicBezTo>
                  <a:cubicBezTo>
                    <a:pt x="1317281" y="16860"/>
                    <a:pt x="1308276" y="22417"/>
                    <a:pt x="1299971" y="28921"/>
                  </a:cubicBezTo>
                  <a:cubicBezTo>
                    <a:pt x="1291320" y="35699"/>
                    <a:pt x="1283404" y="43367"/>
                    <a:pt x="1276353" y="51798"/>
                  </a:cubicBezTo>
                  <a:lnTo>
                    <a:pt x="565866" y="900883"/>
                  </a:lnTo>
                  <a:cubicBezTo>
                    <a:pt x="557660" y="910945"/>
                    <a:pt x="547147" y="918876"/>
                    <a:pt x="535219" y="924005"/>
                  </a:cubicBezTo>
                  <a:cubicBezTo>
                    <a:pt x="524293" y="928573"/>
                    <a:pt x="512373" y="930246"/>
                    <a:pt x="500611" y="928864"/>
                  </a:cubicBezTo>
                  <a:cubicBezTo>
                    <a:pt x="488323" y="927331"/>
                    <a:pt x="476558" y="922971"/>
                    <a:pt x="466239" y="916125"/>
                  </a:cubicBezTo>
                  <a:cubicBezTo>
                    <a:pt x="454404" y="908255"/>
                    <a:pt x="444199" y="898173"/>
                    <a:pt x="436185" y="886434"/>
                  </a:cubicBezTo>
                  <a:lnTo>
                    <a:pt x="342069" y="751132"/>
                  </a:lnTo>
                  <a:cubicBezTo>
                    <a:pt x="331243" y="735094"/>
                    <a:pt x="317361" y="721348"/>
                    <a:pt x="301217" y="710680"/>
                  </a:cubicBezTo>
                  <a:cubicBezTo>
                    <a:pt x="287420" y="701590"/>
                    <a:pt x="271643" y="695943"/>
                    <a:pt x="255211" y="694216"/>
                  </a:cubicBezTo>
                  <a:cubicBezTo>
                    <a:pt x="239610" y="692722"/>
                    <a:pt x="223891" y="695379"/>
                    <a:pt x="209649" y="701919"/>
                  </a:cubicBezTo>
                  <a:cubicBezTo>
                    <a:pt x="194054" y="709281"/>
                    <a:pt x="180449" y="720272"/>
                    <a:pt x="169974" y="733973"/>
                  </a:cubicBezTo>
                  <a:lnTo>
                    <a:pt x="-299" y="949867"/>
                  </a:lnTo>
                  <a:lnTo>
                    <a:pt x="2379978" y="1250383"/>
                  </a:lnTo>
                  <a:lnTo>
                    <a:pt x="2379978" y="1208169"/>
                  </a:lnTo>
                  <a:close/>
                </a:path>
              </a:pathLst>
            </a:custGeom>
            <a:solidFill>
              <a:schemeClr val="accent1"/>
            </a:solidFill>
            <a:ln w="9525" cap="flat">
              <a:noFill/>
              <a:prstDash val="solid"/>
              <a:miter/>
            </a:ln>
          </p:spPr>
          <p:txBody>
            <a:bodyPr rtlCol="0" anchor="ctr"/>
            <a:lstStyle/>
            <a:p>
              <a:endParaRPr lang="zh-CN" altLang="en-US" dirty="0"/>
            </a:p>
          </p:txBody>
        </p:sp>
        <p:sp>
          <p:nvSpPr>
            <p:cNvPr id="19" name="任意多边形: 形状 18">
              <a:extLst>
                <a:ext uri="{FF2B5EF4-FFF2-40B4-BE49-F238E27FC236}">
                  <a16:creationId xmlns:a16="http://schemas.microsoft.com/office/drawing/2014/main" id="{5B792712-A187-4D49-CA20-6431064B6C8C}"/>
                </a:ext>
              </a:extLst>
            </p:cNvPr>
            <p:cNvSpPr/>
            <p:nvPr/>
          </p:nvSpPr>
          <p:spPr>
            <a:xfrm>
              <a:off x="6162898" y="1834377"/>
              <a:ext cx="2825931" cy="2440538"/>
            </a:xfrm>
            <a:custGeom>
              <a:avLst/>
              <a:gdLst>
                <a:gd name="connsiteX0" fmla="*/ 2708052 w 2825931"/>
                <a:gd name="connsiteY0" fmla="*/ 2439445 h 2440538"/>
                <a:gd name="connsiteX1" fmla="*/ 67570 w 2825931"/>
                <a:gd name="connsiteY1" fmla="*/ 2093973 h 2440538"/>
                <a:gd name="connsiteX2" fmla="*/ 41042 w 2825931"/>
                <a:gd name="connsiteY2" fmla="*/ 2082923 h 2440538"/>
                <a:gd name="connsiteX3" fmla="*/ 19490 w 2825931"/>
                <a:gd name="connsiteY3" fmla="*/ 2059587 h 2440538"/>
                <a:gd name="connsiteX4" fmla="*/ 5019 w 2825931"/>
                <a:gd name="connsiteY4" fmla="*/ 2027348 h 2440538"/>
                <a:gd name="connsiteX5" fmla="*/ -299 w 2825931"/>
                <a:gd name="connsiteY5" fmla="*/ 1989495 h 2440538"/>
                <a:gd name="connsiteX6" fmla="*/ -299 w 2825931"/>
                <a:gd name="connsiteY6" fmla="*/ 325275 h 2440538"/>
                <a:gd name="connsiteX7" fmla="*/ 5018 w 2825931"/>
                <a:gd name="connsiteY7" fmla="*/ 287667 h 2440538"/>
                <a:gd name="connsiteX8" fmla="*/ 19490 w 2825931"/>
                <a:gd name="connsiteY8" fmla="*/ 256095 h 2440538"/>
                <a:gd name="connsiteX9" fmla="*/ 41034 w 2825931"/>
                <a:gd name="connsiteY9" fmla="*/ 233751 h 2440538"/>
                <a:gd name="connsiteX10" fmla="*/ 67563 w 2825931"/>
                <a:gd name="connsiteY10" fmla="*/ 223923 h 2440538"/>
                <a:gd name="connsiteX11" fmla="*/ 2708045 w 2825931"/>
                <a:gd name="connsiteY11" fmla="*/ 260 h 2440538"/>
                <a:gd name="connsiteX12" fmla="*/ 2790904 w 2825931"/>
                <a:gd name="connsiteY12" fmla="*/ 30387 h 2440538"/>
                <a:gd name="connsiteX13" fmla="*/ 2816270 w 2825931"/>
                <a:gd name="connsiteY13" fmla="*/ 68632 h 2440538"/>
                <a:gd name="connsiteX14" fmla="*/ 2825632 w 2825931"/>
                <a:gd name="connsiteY14" fmla="*/ 117305 h 2440538"/>
                <a:gd name="connsiteX15" fmla="*/ 2825631 w 2825931"/>
                <a:gd name="connsiteY15" fmla="*/ 2327850 h 2440538"/>
                <a:gd name="connsiteX16" fmla="*/ 2816269 w 2825931"/>
                <a:gd name="connsiteY16" fmla="*/ 2376093 h 2440538"/>
                <a:gd name="connsiteX17" fmla="*/ 2790903 w 2825931"/>
                <a:gd name="connsiteY17" fmla="*/ 2413168 h 2440538"/>
                <a:gd name="connsiteX18" fmla="*/ 2753503 w 2825931"/>
                <a:gd name="connsiteY18" fmla="*/ 2435446 h 2440538"/>
                <a:gd name="connsiteX19" fmla="*/ 2708045 w 2825931"/>
                <a:gd name="connsiteY19" fmla="*/ 2439453 h 2440538"/>
                <a:gd name="connsiteX20" fmla="*/ 67570 w 2825931"/>
                <a:gd name="connsiteY20" fmla="*/ 272863 h 2440538"/>
                <a:gd name="connsiteX21" fmla="*/ 54491 w 2825931"/>
                <a:gd name="connsiteY21" fmla="*/ 277632 h 2440538"/>
                <a:gd name="connsiteX22" fmla="*/ 43841 w 2825931"/>
                <a:gd name="connsiteY22" fmla="*/ 288608 h 2440538"/>
                <a:gd name="connsiteX23" fmla="*/ 36672 w 2825931"/>
                <a:gd name="connsiteY23" fmla="*/ 304161 h 2440538"/>
                <a:gd name="connsiteX24" fmla="*/ 34036 w 2825931"/>
                <a:gd name="connsiteY24" fmla="*/ 322743 h 2440538"/>
                <a:gd name="connsiteX25" fmla="*/ 34036 w 2825931"/>
                <a:gd name="connsiteY25" fmla="*/ 1993554 h 2440538"/>
                <a:gd name="connsiteX26" fmla="*/ 36672 w 2825931"/>
                <a:gd name="connsiteY26" fmla="*/ 2012255 h 2440538"/>
                <a:gd name="connsiteX27" fmla="*/ 43841 w 2825931"/>
                <a:gd name="connsiteY27" fmla="*/ 2028156 h 2440538"/>
                <a:gd name="connsiteX28" fmla="*/ 54506 w 2825931"/>
                <a:gd name="connsiteY28" fmla="*/ 2039672 h 2440538"/>
                <a:gd name="connsiteX29" fmla="*/ 67585 w 2825931"/>
                <a:gd name="connsiteY29" fmla="*/ 2045041 h 2440538"/>
                <a:gd name="connsiteX30" fmla="*/ 2708067 w 2825931"/>
                <a:gd name="connsiteY30" fmla="*/ 2375626 h 2440538"/>
                <a:gd name="connsiteX31" fmla="*/ 2730397 w 2825931"/>
                <a:gd name="connsiteY31" fmla="*/ 2373531 h 2440538"/>
                <a:gd name="connsiteX32" fmla="*/ 2748697 w 2825931"/>
                <a:gd name="connsiteY32" fmla="*/ 2362511 h 2440538"/>
                <a:gd name="connsiteX33" fmla="*/ 2761080 w 2825931"/>
                <a:gd name="connsiteY33" fmla="*/ 2344292 h 2440538"/>
                <a:gd name="connsiteX34" fmla="*/ 2765642 w 2825931"/>
                <a:gd name="connsiteY34" fmla="*/ 2320659 h 2440538"/>
                <a:gd name="connsiteX35" fmla="*/ 2765642 w 2825931"/>
                <a:gd name="connsiteY35" fmla="*/ 121727 h 2440538"/>
                <a:gd name="connsiteX36" fmla="*/ 2761080 w 2825931"/>
                <a:gd name="connsiteY36" fmla="*/ 97887 h 2440538"/>
                <a:gd name="connsiteX37" fmla="*/ 2748697 w 2825931"/>
                <a:gd name="connsiteY37" fmla="*/ 79097 h 2440538"/>
                <a:gd name="connsiteX38" fmla="*/ 2708068 w 2825931"/>
                <a:gd name="connsiteY38" fmla="*/ 64108 h 244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825931" h="2440538">
                  <a:moveTo>
                    <a:pt x="2708052" y="2439445"/>
                  </a:moveTo>
                  <a:lnTo>
                    <a:pt x="67570" y="2093973"/>
                  </a:lnTo>
                  <a:cubicBezTo>
                    <a:pt x="57941" y="2092571"/>
                    <a:pt x="48819" y="2088771"/>
                    <a:pt x="41042" y="2082923"/>
                  </a:cubicBezTo>
                  <a:cubicBezTo>
                    <a:pt x="32496" y="2076523"/>
                    <a:pt x="25191" y="2068614"/>
                    <a:pt x="19490" y="2059587"/>
                  </a:cubicBezTo>
                  <a:cubicBezTo>
                    <a:pt x="13116" y="2049606"/>
                    <a:pt x="8240" y="2038744"/>
                    <a:pt x="5019" y="2027348"/>
                  </a:cubicBezTo>
                  <a:cubicBezTo>
                    <a:pt x="1494" y="2015039"/>
                    <a:pt x="-296" y="2002299"/>
                    <a:pt x="-299" y="1989495"/>
                  </a:cubicBezTo>
                  <a:lnTo>
                    <a:pt x="-299" y="325275"/>
                  </a:lnTo>
                  <a:cubicBezTo>
                    <a:pt x="-308" y="312552"/>
                    <a:pt x="1482" y="299890"/>
                    <a:pt x="5018" y="287667"/>
                  </a:cubicBezTo>
                  <a:cubicBezTo>
                    <a:pt x="8215" y="276471"/>
                    <a:pt x="13095" y="265826"/>
                    <a:pt x="19490" y="256095"/>
                  </a:cubicBezTo>
                  <a:cubicBezTo>
                    <a:pt x="25179" y="247340"/>
                    <a:pt x="32493" y="239756"/>
                    <a:pt x="41034" y="233751"/>
                  </a:cubicBezTo>
                  <a:cubicBezTo>
                    <a:pt x="48879" y="228236"/>
                    <a:pt x="58019" y="224850"/>
                    <a:pt x="67563" y="223923"/>
                  </a:cubicBezTo>
                  <a:lnTo>
                    <a:pt x="2708045" y="260"/>
                  </a:lnTo>
                  <a:cubicBezTo>
                    <a:pt x="2738763" y="-2464"/>
                    <a:pt x="2769109" y="8570"/>
                    <a:pt x="2790904" y="30387"/>
                  </a:cubicBezTo>
                  <a:cubicBezTo>
                    <a:pt x="2801846" y="41299"/>
                    <a:pt x="2810474" y="54307"/>
                    <a:pt x="2816270" y="68632"/>
                  </a:cubicBezTo>
                  <a:cubicBezTo>
                    <a:pt x="2822513" y="84097"/>
                    <a:pt x="2825693" y="100628"/>
                    <a:pt x="2825632" y="117305"/>
                  </a:cubicBezTo>
                  <a:lnTo>
                    <a:pt x="2825631" y="2327850"/>
                  </a:lnTo>
                  <a:cubicBezTo>
                    <a:pt x="2825720" y="2344391"/>
                    <a:pt x="2822539" y="2360786"/>
                    <a:pt x="2816269" y="2376093"/>
                  </a:cubicBezTo>
                  <a:cubicBezTo>
                    <a:pt x="2810512" y="2390096"/>
                    <a:pt x="2801868" y="2402728"/>
                    <a:pt x="2790903" y="2413168"/>
                  </a:cubicBezTo>
                  <a:cubicBezTo>
                    <a:pt x="2780243" y="2423276"/>
                    <a:pt x="2767468" y="2430886"/>
                    <a:pt x="2753503" y="2435446"/>
                  </a:cubicBezTo>
                  <a:cubicBezTo>
                    <a:pt x="2738839" y="2440156"/>
                    <a:pt x="2723306" y="2441525"/>
                    <a:pt x="2708045" y="2439453"/>
                  </a:cubicBezTo>
                  <a:close/>
                  <a:moveTo>
                    <a:pt x="67570" y="272863"/>
                  </a:moveTo>
                  <a:cubicBezTo>
                    <a:pt x="62871" y="273291"/>
                    <a:pt x="58364" y="274935"/>
                    <a:pt x="54491" y="277632"/>
                  </a:cubicBezTo>
                  <a:cubicBezTo>
                    <a:pt x="50271" y="280574"/>
                    <a:pt x="46655" y="284300"/>
                    <a:pt x="43841" y="288608"/>
                  </a:cubicBezTo>
                  <a:cubicBezTo>
                    <a:pt x="40675" y="293398"/>
                    <a:pt x="38258" y="298642"/>
                    <a:pt x="36672" y="304161"/>
                  </a:cubicBezTo>
                  <a:cubicBezTo>
                    <a:pt x="34918" y="310199"/>
                    <a:pt x="34031" y="316455"/>
                    <a:pt x="34036" y="322743"/>
                  </a:cubicBezTo>
                  <a:lnTo>
                    <a:pt x="34036" y="1993554"/>
                  </a:lnTo>
                  <a:cubicBezTo>
                    <a:pt x="34037" y="1999880"/>
                    <a:pt x="34924" y="2006175"/>
                    <a:pt x="36672" y="2012255"/>
                  </a:cubicBezTo>
                  <a:cubicBezTo>
                    <a:pt x="38268" y="2017878"/>
                    <a:pt x="40683" y="2023236"/>
                    <a:pt x="43841" y="2028156"/>
                  </a:cubicBezTo>
                  <a:cubicBezTo>
                    <a:pt x="46659" y="2032617"/>
                    <a:pt x="50274" y="2036521"/>
                    <a:pt x="54506" y="2039672"/>
                  </a:cubicBezTo>
                  <a:cubicBezTo>
                    <a:pt x="58345" y="2042533"/>
                    <a:pt x="62843" y="2044379"/>
                    <a:pt x="67585" y="2045041"/>
                  </a:cubicBezTo>
                  <a:lnTo>
                    <a:pt x="2708067" y="2375626"/>
                  </a:lnTo>
                  <a:cubicBezTo>
                    <a:pt x="2715574" y="2376602"/>
                    <a:pt x="2723203" y="2375886"/>
                    <a:pt x="2730397" y="2373531"/>
                  </a:cubicBezTo>
                  <a:cubicBezTo>
                    <a:pt x="2737236" y="2371256"/>
                    <a:pt x="2743487" y="2367492"/>
                    <a:pt x="2748697" y="2362511"/>
                  </a:cubicBezTo>
                  <a:cubicBezTo>
                    <a:pt x="2754053" y="2357370"/>
                    <a:pt x="2758271" y="2351163"/>
                    <a:pt x="2761080" y="2344292"/>
                  </a:cubicBezTo>
                  <a:cubicBezTo>
                    <a:pt x="2764135" y="2336789"/>
                    <a:pt x="2765685" y="2328759"/>
                    <a:pt x="2765642" y="2320659"/>
                  </a:cubicBezTo>
                  <a:lnTo>
                    <a:pt x="2765642" y="121727"/>
                  </a:lnTo>
                  <a:cubicBezTo>
                    <a:pt x="2765671" y="113560"/>
                    <a:pt x="2764122" y="105465"/>
                    <a:pt x="2761080" y="97887"/>
                  </a:cubicBezTo>
                  <a:cubicBezTo>
                    <a:pt x="2758253" y="90858"/>
                    <a:pt x="2754042" y="84468"/>
                    <a:pt x="2748697" y="79097"/>
                  </a:cubicBezTo>
                  <a:cubicBezTo>
                    <a:pt x="2738035" y="68342"/>
                    <a:pt x="2723160" y="62855"/>
                    <a:pt x="2708068" y="64108"/>
                  </a:cubicBezTo>
                  <a:close/>
                </a:path>
              </a:pathLst>
            </a:custGeom>
            <a:solidFill>
              <a:srgbClr val="CBCBCB"/>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56E3B9CF-7586-38BA-923B-509FE49E3920}"/>
                </a:ext>
              </a:extLst>
            </p:cNvPr>
            <p:cNvSpPr/>
            <p:nvPr/>
          </p:nvSpPr>
          <p:spPr>
            <a:xfrm>
              <a:off x="6601101" y="5703011"/>
              <a:ext cx="117167" cy="306228"/>
            </a:xfrm>
            <a:custGeom>
              <a:avLst/>
              <a:gdLst>
                <a:gd name="connsiteX0" fmla="*/ 10 w 117167"/>
                <a:gd name="connsiteY0" fmla="*/ 306229 h 306228"/>
                <a:gd name="connsiteX1" fmla="*/ 79400 w 117167"/>
                <a:gd name="connsiteY1" fmla="*/ 306219 h 306228"/>
                <a:gd name="connsiteX2" fmla="*/ 117167 w 117167"/>
                <a:gd name="connsiteY2" fmla="*/ 0 h 306228"/>
                <a:gd name="connsiteX3" fmla="*/ 0 w 117167"/>
                <a:gd name="connsiteY3" fmla="*/ 9 h 306228"/>
                <a:gd name="connsiteX4" fmla="*/ 10 w 117167"/>
                <a:gd name="connsiteY4" fmla="*/ 306229 h 306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67" h="306228">
                  <a:moveTo>
                    <a:pt x="10" y="306229"/>
                  </a:moveTo>
                  <a:lnTo>
                    <a:pt x="79400" y="306219"/>
                  </a:lnTo>
                  <a:lnTo>
                    <a:pt x="117167" y="0"/>
                  </a:lnTo>
                  <a:lnTo>
                    <a:pt x="0" y="9"/>
                  </a:lnTo>
                  <a:lnTo>
                    <a:pt x="10" y="306229"/>
                  </a:lnTo>
                  <a:close/>
                </a:path>
              </a:pathLst>
            </a:custGeom>
            <a:solidFill>
              <a:srgbClr val="FFB6B6"/>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9EB153AB-72A8-8351-B1B7-C5A31F9ACF6E}"/>
                </a:ext>
              </a:extLst>
            </p:cNvPr>
            <p:cNvSpPr/>
            <p:nvPr/>
          </p:nvSpPr>
          <p:spPr>
            <a:xfrm>
              <a:off x="6580862" y="5983311"/>
              <a:ext cx="255992" cy="102883"/>
            </a:xfrm>
            <a:custGeom>
              <a:avLst/>
              <a:gdLst>
                <a:gd name="connsiteX0" fmla="*/ -299 w 255992"/>
                <a:gd name="connsiteY0" fmla="*/ -141 h 102883"/>
                <a:gd name="connsiteX1" fmla="*/ 156049 w 255992"/>
                <a:gd name="connsiteY1" fmla="*/ -148 h 102883"/>
                <a:gd name="connsiteX2" fmla="*/ 156056 w 255992"/>
                <a:gd name="connsiteY2" fmla="*/ -148 h 102883"/>
                <a:gd name="connsiteX3" fmla="*/ 255693 w 255992"/>
                <a:gd name="connsiteY3" fmla="*/ 99488 h 102883"/>
                <a:gd name="connsiteX4" fmla="*/ 255693 w 255992"/>
                <a:gd name="connsiteY4" fmla="*/ 102726 h 102883"/>
                <a:gd name="connsiteX5" fmla="*/ -294 w 255992"/>
                <a:gd name="connsiteY5" fmla="*/ 102736 h 102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992" h="102883">
                  <a:moveTo>
                    <a:pt x="-299" y="-141"/>
                  </a:moveTo>
                  <a:lnTo>
                    <a:pt x="156049" y="-148"/>
                  </a:lnTo>
                  <a:lnTo>
                    <a:pt x="156056" y="-148"/>
                  </a:lnTo>
                  <a:cubicBezTo>
                    <a:pt x="211082" y="-145"/>
                    <a:pt x="255689" y="44462"/>
                    <a:pt x="255693" y="99488"/>
                  </a:cubicBezTo>
                  <a:lnTo>
                    <a:pt x="255693" y="102726"/>
                  </a:lnTo>
                  <a:lnTo>
                    <a:pt x="-294" y="102736"/>
                  </a:lnTo>
                  <a:close/>
                </a:path>
              </a:pathLst>
            </a:custGeom>
            <a:solidFill>
              <a:srgbClr val="2F2E41"/>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390B7701-9989-0DFD-D8E6-0005864A6449}"/>
                </a:ext>
              </a:extLst>
            </p:cNvPr>
            <p:cNvSpPr/>
            <p:nvPr/>
          </p:nvSpPr>
          <p:spPr>
            <a:xfrm>
              <a:off x="7332849" y="5807786"/>
              <a:ext cx="117167" cy="306228"/>
            </a:xfrm>
            <a:custGeom>
              <a:avLst/>
              <a:gdLst>
                <a:gd name="connsiteX0" fmla="*/ 10 w 117167"/>
                <a:gd name="connsiteY0" fmla="*/ 306229 h 306228"/>
                <a:gd name="connsiteX1" fmla="*/ 79400 w 117167"/>
                <a:gd name="connsiteY1" fmla="*/ 306219 h 306228"/>
                <a:gd name="connsiteX2" fmla="*/ 117167 w 117167"/>
                <a:gd name="connsiteY2" fmla="*/ 0 h 306228"/>
                <a:gd name="connsiteX3" fmla="*/ 0 w 117167"/>
                <a:gd name="connsiteY3" fmla="*/ 9 h 306228"/>
                <a:gd name="connsiteX4" fmla="*/ 10 w 117167"/>
                <a:gd name="connsiteY4" fmla="*/ 306229 h 306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67" h="306228">
                  <a:moveTo>
                    <a:pt x="10" y="306229"/>
                  </a:moveTo>
                  <a:lnTo>
                    <a:pt x="79400" y="306219"/>
                  </a:lnTo>
                  <a:lnTo>
                    <a:pt x="117167" y="0"/>
                  </a:lnTo>
                  <a:lnTo>
                    <a:pt x="0" y="9"/>
                  </a:lnTo>
                  <a:lnTo>
                    <a:pt x="10" y="306229"/>
                  </a:lnTo>
                  <a:close/>
                </a:path>
              </a:pathLst>
            </a:custGeom>
            <a:solidFill>
              <a:srgbClr val="FFB6B6"/>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764F5F99-A015-DFAB-57F9-104837C4FA34}"/>
                </a:ext>
              </a:extLst>
            </p:cNvPr>
            <p:cNvSpPr/>
            <p:nvPr/>
          </p:nvSpPr>
          <p:spPr>
            <a:xfrm>
              <a:off x="7312610" y="6088086"/>
              <a:ext cx="255992" cy="102883"/>
            </a:xfrm>
            <a:custGeom>
              <a:avLst/>
              <a:gdLst>
                <a:gd name="connsiteX0" fmla="*/ -299 w 255992"/>
                <a:gd name="connsiteY0" fmla="*/ -141 h 102883"/>
                <a:gd name="connsiteX1" fmla="*/ 156049 w 255992"/>
                <a:gd name="connsiteY1" fmla="*/ -148 h 102883"/>
                <a:gd name="connsiteX2" fmla="*/ 156056 w 255992"/>
                <a:gd name="connsiteY2" fmla="*/ -148 h 102883"/>
                <a:gd name="connsiteX3" fmla="*/ 255693 w 255992"/>
                <a:gd name="connsiteY3" fmla="*/ 99488 h 102883"/>
                <a:gd name="connsiteX4" fmla="*/ 255693 w 255992"/>
                <a:gd name="connsiteY4" fmla="*/ 102726 h 102883"/>
                <a:gd name="connsiteX5" fmla="*/ -294 w 255992"/>
                <a:gd name="connsiteY5" fmla="*/ 102736 h 102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992" h="102883">
                  <a:moveTo>
                    <a:pt x="-299" y="-141"/>
                  </a:moveTo>
                  <a:lnTo>
                    <a:pt x="156049" y="-148"/>
                  </a:lnTo>
                  <a:lnTo>
                    <a:pt x="156056" y="-148"/>
                  </a:lnTo>
                  <a:cubicBezTo>
                    <a:pt x="211082" y="-145"/>
                    <a:pt x="255689" y="44462"/>
                    <a:pt x="255693" y="99488"/>
                  </a:cubicBezTo>
                  <a:lnTo>
                    <a:pt x="255693" y="102726"/>
                  </a:lnTo>
                  <a:lnTo>
                    <a:pt x="-294" y="102736"/>
                  </a:lnTo>
                  <a:close/>
                </a:path>
              </a:pathLst>
            </a:custGeom>
            <a:solidFill>
              <a:srgbClr val="2F2E41"/>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DAD4267-7317-854D-D35D-30644DEE2CFF}"/>
                </a:ext>
              </a:extLst>
            </p:cNvPr>
            <p:cNvSpPr/>
            <p:nvPr/>
          </p:nvSpPr>
          <p:spPr>
            <a:xfrm>
              <a:off x="6796659" y="3653917"/>
              <a:ext cx="492156" cy="336737"/>
            </a:xfrm>
            <a:custGeom>
              <a:avLst/>
              <a:gdLst>
                <a:gd name="connsiteX0" fmla="*/ 440350 w 492156"/>
                <a:gd name="connsiteY0" fmla="*/ 0 h 336737"/>
                <a:gd name="connsiteX1" fmla="*/ 492157 w 492156"/>
                <a:gd name="connsiteY1" fmla="*/ 330260 h 336737"/>
                <a:gd name="connsiteX2" fmla="*/ 0 w 492156"/>
                <a:gd name="connsiteY2" fmla="*/ 336737 h 336737"/>
                <a:gd name="connsiteX3" fmla="*/ 64760 w 492156"/>
                <a:gd name="connsiteY3" fmla="*/ 19431 h 336737"/>
                <a:gd name="connsiteX4" fmla="*/ 440350 w 492156"/>
                <a:gd name="connsiteY4" fmla="*/ 0 h 336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156" h="336737">
                  <a:moveTo>
                    <a:pt x="440350" y="0"/>
                  </a:moveTo>
                  <a:lnTo>
                    <a:pt x="492157" y="330260"/>
                  </a:lnTo>
                  <a:lnTo>
                    <a:pt x="0" y="336737"/>
                  </a:lnTo>
                  <a:lnTo>
                    <a:pt x="64760" y="19431"/>
                  </a:lnTo>
                  <a:lnTo>
                    <a:pt x="440350" y="0"/>
                  </a:lnTo>
                  <a:close/>
                </a:path>
              </a:pathLst>
            </a:custGeom>
            <a:solidFill>
              <a:srgbClr val="FFB6B6"/>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6E262FDC-1A89-0B3B-0819-A47CAC16A2E7}"/>
                </a:ext>
              </a:extLst>
            </p:cNvPr>
            <p:cNvSpPr/>
            <p:nvPr/>
          </p:nvSpPr>
          <p:spPr>
            <a:xfrm>
              <a:off x="6579727" y="3903539"/>
              <a:ext cx="870975" cy="2147033"/>
            </a:xfrm>
            <a:custGeom>
              <a:avLst/>
              <a:gdLst>
                <a:gd name="connsiteX0" fmla="*/ 694501 w 870975"/>
                <a:gd name="connsiteY0" fmla="*/ -148 h 2147033"/>
                <a:gd name="connsiteX1" fmla="*/ 851249 w 870975"/>
                <a:gd name="connsiteY1" fmla="*/ 417226 h 2147033"/>
                <a:gd name="connsiteX2" fmla="*/ 870676 w 870975"/>
                <a:gd name="connsiteY2" fmla="*/ 2146886 h 2147033"/>
                <a:gd name="connsiteX3" fmla="*/ 737925 w 870975"/>
                <a:gd name="connsiteY3" fmla="*/ 2146886 h 2147033"/>
                <a:gd name="connsiteX4" fmla="*/ 420618 w 870975"/>
                <a:gd name="connsiteY4" fmla="*/ 757197 h 2147033"/>
                <a:gd name="connsiteX5" fmla="*/ 129214 w 870975"/>
                <a:gd name="connsiteY5" fmla="*/ 2005832 h 2147033"/>
                <a:gd name="connsiteX6" fmla="*/ -299 w 870975"/>
                <a:gd name="connsiteY6" fmla="*/ 2005832 h 2147033"/>
                <a:gd name="connsiteX7" fmla="*/ 90360 w 870975"/>
                <a:gd name="connsiteY7" fmla="*/ 588830 h 2147033"/>
                <a:gd name="connsiteX8" fmla="*/ 200446 w 870975"/>
                <a:gd name="connsiteY8" fmla="*/ 103157 h 2147033"/>
                <a:gd name="connsiteX9" fmla="*/ 233749 w 870975"/>
                <a:gd name="connsiteY9" fmla="*/ 6941 h 214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0975" h="2147033">
                  <a:moveTo>
                    <a:pt x="694501" y="-148"/>
                  </a:moveTo>
                  <a:lnTo>
                    <a:pt x="851249" y="417226"/>
                  </a:lnTo>
                  <a:lnTo>
                    <a:pt x="870676" y="2146886"/>
                  </a:lnTo>
                  <a:lnTo>
                    <a:pt x="737925" y="2146886"/>
                  </a:lnTo>
                  <a:lnTo>
                    <a:pt x="420618" y="757197"/>
                  </a:lnTo>
                  <a:lnTo>
                    <a:pt x="129214" y="2005832"/>
                  </a:lnTo>
                  <a:lnTo>
                    <a:pt x="-299" y="2005832"/>
                  </a:lnTo>
                  <a:lnTo>
                    <a:pt x="90360" y="588830"/>
                  </a:lnTo>
                  <a:cubicBezTo>
                    <a:pt x="90360" y="588830"/>
                    <a:pt x="63626" y="283392"/>
                    <a:pt x="200446" y="103157"/>
                  </a:cubicBezTo>
                  <a:lnTo>
                    <a:pt x="233749" y="6941"/>
                  </a:lnTo>
                  <a:close/>
                </a:path>
              </a:pathLst>
            </a:custGeom>
            <a:solidFill>
              <a:srgbClr val="2F2E41"/>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9794608-9E35-4F8B-7578-B934A07F314F}"/>
                </a:ext>
              </a:extLst>
            </p:cNvPr>
            <p:cNvSpPr/>
            <p:nvPr/>
          </p:nvSpPr>
          <p:spPr>
            <a:xfrm>
              <a:off x="6478182" y="3380444"/>
              <a:ext cx="395601" cy="852073"/>
            </a:xfrm>
            <a:custGeom>
              <a:avLst/>
              <a:gdLst>
                <a:gd name="connsiteX0" fmla="*/ 123690 w 395601"/>
                <a:gd name="connsiteY0" fmla="*/ 848311 h 852073"/>
                <a:gd name="connsiteX1" fmla="*/ 191878 w 395601"/>
                <a:gd name="connsiteY1" fmla="*/ 729035 h 852073"/>
                <a:gd name="connsiteX2" fmla="*/ 185935 w 395601"/>
                <a:gd name="connsiteY2" fmla="*/ 712969 h 852073"/>
                <a:gd name="connsiteX3" fmla="*/ 395303 w 395601"/>
                <a:gd name="connsiteY3" fmla="*/ 30380 h 852073"/>
                <a:gd name="connsiteX4" fmla="*/ 241305 w 395601"/>
                <a:gd name="connsiteY4" fmla="*/ -148 h 852073"/>
                <a:gd name="connsiteX5" fmla="*/ 49818 w 395601"/>
                <a:gd name="connsiteY5" fmla="*/ 668933 h 852073"/>
                <a:gd name="connsiteX6" fmla="*/ 12090 w 395601"/>
                <a:gd name="connsiteY6" fmla="*/ 801818 h 852073"/>
                <a:gd name="connsiteX7" fmla="*/ 123690 w 395601"/>
                <a:gd name="connsiteY7" fmla="*/ 848311 h 85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5601" h="852073">
                  <a:moveTo>
                    <a:pt x="123690" y="848311"/>
                  </a:moveTo>
                  <a:cubicBezTo>
                    <a:pt x="175457" y="834203"/>
                    <a:pt x="205986" y="780802"/>
                    <a:pt x="191878" y="729035"/>
                  </a:cubicBezTo>
                  <a:cubicBezTo>
                    <a:pt x="190374" y="723515"/>
                    <a:pt x="188385" y="718139"/>
                    <a:pt x="185935" y="712969"/>
                  </a:cubicBezTo>
                  <a:lnTo>
                    <a:pt x="395303" y="30380"/>
                  </a:lnTo>
                  <a:lnTo>
                    <a:pt x="241305" y="-148"/>
                  </a:lnTo>
                  <a:lnTo>
                    <a:pt x="49818" y="668933"/>
                  </a:lnTo>
                  <a:cubicBezTo>
                    <a:pt x="2704" y="695210"/>
                    <a:pt x="-14187" y="754704"/>
                    <a:pt x="12090" y="801818"/>
                  </a:cubicBezTo>
                  <a:cubicBezTo>
                    <a:pt x="34078" y="841241"/>
                    <a:pt x="80216" y="860462"/>
                    <a:pt x="123690" y="848311"/>
                  </a:cubicBezTo>
                  <a:close/>
                </a:path>
              </a:pathLst>
            </a:custGeom>
            <a:solidFill>
              <a:srgbClr val="FFB6B6"/>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C11617B5-9F54-6051-CCBE-58E3600D46BF}"/>
                </a:ext>
              </a:extLst>
            </p:cNvPr>
            <p:cNvSpPr/>
            <p:nvPr/>
          </p:nvSpPr>
          <p:spPr>
            <a:xfrm>
              <a:off x="6753653" y="3108546"/>
              <a:ext cx="549908" cy="727772"/>
            </a:xfrm>
            <a:custGeom>
              <a:avLst/>
              <a:gdLst>
                <a:gd name="connsiteX0" fmla="*/ 124350 w 549908"/>
                <a:gd name="connsiteY0" fmla="*/ 727625 h 727772"/>
                <a:gd name="connsiteX1" fmla="*/ 115793 w 549908"/>
                <a:gd name="connsiteY1" fmla="*/ 726781 h 727772"/>
                <a:gd name="connsiteX2" fmla="*/ 115793 w 549908"/>
                <a:gd name="connsiteY2" fmla="*/ 726781 h 727772"/>
                <a:gd name="connsiteX3" fmla="*/ 80343 w 549908"/>
                <a:gd name="connsiteY3" fmla="*/ 686686 h 727772"/>
                <a:gd name="connsiteX4" fmla="*/ 8650 w 549908"/>
                <a:gd name="connsiteY4" fmla="*/ 341846 h 727772"/>
                <a:gd name="connsiteX5" fmla="*/ 203634 w 549908"/>
                <a:gd name="connsiteY5" fmla="*/ 8737 h 727772"/>
                <a:gd name="connsiteX6" fmla="*/ 439617 w 549908"/>
                <a:gd name="connsiteY6" fmla="*/ 56849 h 727772"/>
                <a:gd name="connsiteX7" fmla="*/ 543559 w 549908"/>
                <a:gd name="connsiteY7" fmla="*/ 241084 h 727772"/>
                <a:gd name="connsiteX8" fmla="*/ 506583 w 549908"/>
                <a:gd name="connsiteY8" fmla="*/ 687656 h 727772"/>
                <a:gd name="connsiteX9" fmla="*/ 464544 w 549908"/>
                <a:gd name="connsiteY9" fmla="*/ 721067 h 727772"/>
                <a:gd name="connsiteX10" fmla="*/ 125293 w 549908"/>
                <a:gd name="connsiteY10" fmla="*/ 727615 h 727772"/>
                <a:gd name="connsiteX11" fmla="*/ 124350 w 549908"/>
                <a:gd name="connsiteY11" fmla="*/ 727625 h 72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9908" h="727772">
                  <a:moveTo>
                    <a:pt x="124350" y="727625"/>
                  </a:moveTo>
                  <a:cubicBezTo>
                    <a:pt x="121477" y="727623"/>
                    <a:pt x="118611" y="727340"/>
                    <a:pt x="115793" y="726781"/>
                  </a:cubicBezTo>
                  <a:lnTo>
                    <a:pt x="115793" y="726781"/>
                  </a:lnTo>
                  <a:cubicBezTo>
                    <a:pt x="96318" y="722884"/>
                    <a:pt x="81824" y="706492"/>
                    <a:pt x="80343" y="686686"/>
                  </a:cubicBezTo>
                  <a:cubicBezTo>
                    <a:pt x="75475" y="620035"/>
                    <a:pt x="51354" y="504016"/>
                    <a:pt x="8650" y="341846"/>
                  </a:cubicBezTo>
                  <a:cubicBezTo>
                    <a:pt x="-29492" y="196017"/>
                    <a:pt x="57805" y="46879"/>
                    <a:pt x="203634" y="8737"/>
                  </a:cubicBezTo>
                  <a:cubicBezTo>
                    <a:pt x="285500" y="-12675"/>
                    <a:pt x="372667" y="5097"/>
                    <a:pt x="439617" y="56849"/>
                  </a:cubicBezTo>
                  <a:cubicBezTo>
                    <a:pt x="497933" y="101521"/>
                    <a:pt x="535479" y="168069"/>
                    <a:pt x="543559" y="241084"/>
                  </a:cubicBezTo>
                  <a:cubicBezTo>
                    <a:pt x="564783" y="427991"/>
                    <a:pt x="524770" y="615649"/>
                    <a:pt x="506583" y="687656"/>
                  </a:cubicBezTo>
                  <a:cubicBezTo>
                    <a:pt x="501671" y="706974"/>
                    <a:pt x="484473" y="720642"/>
                    <a:pt x="464544" y="721067"/>
                  </a:cubicBezTo>
                  <a:lnTo>
                    <a:pt x="125293" y="727615"/>
                  </a:lnTo>
                  <a:cubicBezTo>
                    <a:pt x="124978" y="727622"/>
                    <a:pt x="124665" y="727625"/>
                    <a:pt x="124350" y="727625"/>
                  </a:cubicBezTo>
                  <a:close/>
                </a:path>
              </a:pathLst>
            </a:custGeom>
            <a:solidFill>
              <a:srgbClr val="3F3D56"/>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92066C75-8D2B-1B3E-9E99-9C0D55B693D3}"/>
                </a:ext>
              </a:extLst>
            </p:cNvPr>
            <p:cNvSpPr/>
            <p:nvPr/>
          </p:nvSpPr>
          <p:spPr>
            <a:xfrm>
              <a:off x="7190032" y="3181023"/>
              <a:ext cx="817460" cy="415888"/>
            </a:xfrm>
            <a:custGeom>
              <a:avLst/>
              <a:gdLst>
                <a:gd name="connsiteX0" fmla="*/ 635775 w 817460"/>
                <a:gd name="connsiteY0" fmla="*/ 55561 h 415888"/>
                <a:gd name="connsiteX1" fmla="*/ 630768 w 817460"/>
                <a:gd name="connsiteY1" fmla="*/ 69690 h 415888"/>
                <a:gd name="connsiteX2" fmla="*/ 206122 w 817460"/>
                <a:gd name="connsiteY2" fmla="*/ 213988 h 415888"/>
                <a:gd name="connsiteX3" fmla="*/ 124068 w 817460"/>
                <a:gd name="connsiteY3" fmla="*/ 142305 h 415888"/>
                <a:gd name="connsiteX4" fmla="*/ -299 w 817460"/>
                <a:gd name="connsiteY4" fmla="*/ 252000 h 415888"/>
                <a:gd name="connsiteX5" fmla="*/ 132629 w 817460"/>
                <a:gd name="connsiteY5" fmla="*/ 393017 h 415888"/>
                <a:gd name="connsiteX6" fmla="*/ 218184 w 817460"/>
                <a:gd name="connsiteY6" fmla="*/ 407820 h 415888"/>
                <a:gd name="connsiteX7" fmla="*/ 672582 w 817460"/>
                <a:gd name="connsiteY7" fmla="*/ 175715 h 415888"/>
                <a:gd name="connsiteX8" fmla="*/ 803137 w 817460"/>
                <a:gd name="connsiteY8" fmla="*/ 144432 h 415888"/>
                <a:gd name="connsiteX9" fmla="*/ 771854 w 817460"/>
                <a:gd name="connsiteY9" fmla="*/ 13877 h 415888"/>
                <a:gd name="connsiteX10" fmla="*/ 641299 w 817460"/>
                <a:gd name="connsiteY10" fmla="*/ 45160 h 415888"/>
                <a:gd name="connsiteX11" fmla="*/ 635776 w 817460"/>
                <a:gd name="connsiteY11" fmla="*/ 55561 h 41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7460" h="415888">
                  <a:moveTo>
                    <a:pt x="635775" y="55561"/>
                  </a:moveTo>
                  <a:cubicBezTo>
                    <a:pt x="633738" y="60132"/>
                    <a:pt x="632063" y="64856"/>
                    <a:pt x="630768" y="69690"/>
                  </a:cubicBezTo>
                  <a:lnTo>
                    <a:pt x="206122" y="213988"/>
                  </a:lnTo>
                  <a:lnTo>
                    <a:pt x="124068" y="142305"/>
                  </a:lnTo>
                  <a:lnTo>
                    <a:pt x="-299" y="252000"/>
                  </a:lnTo>
                  <a:lnTo>
                    <a:pt x="132629" y="393017"/>
                  </a:lnTo>
                  <a:cubicBezTo>
                    <a:pt x="154688" y="416417"/>
                    <a:pt x="189546" y="422449"/>
                    <a:pt x="218184" y="407820"/>
                  </a:cubicBezTo>
                  <a:lnTo>
                    <a:pt x="672582" y="175715"/>
                  </a:lnTo>
                  <a:cubicBezTo>
                    <a:pt x="717272" y="203128"/>
                    <a:pt x="775724" y="189122"/>
                    <a:pt x="803137" y="144432"/>
                  </a:cubicBezTo>
                  <a:cubicBezTo>
                    <a:pt x="830551" y="99741"/>
                    <a:pt x="816544" y="41290"/>
                    <a:pt x="771854" y="13877"/>
                  </a:cubicBezTo>
                  <a:cubicBezTo>
                    <a:pt x="727164" y="-13537"/>
                    <a:pt x="668712" y="469"/>
                    <a:pt x="641299" y="45160"/>
                  </a:cubicBezTo>
                  <a:cubicBezTo>
                    <a:pt x="639244" y="48509"/>
                    <a:pt x="637400" y="51983"/>
                    <a:pt x="635776" y="55561"/>
                  </a:cubicBezTo>
                  <a:close/>
                </a:path>
              </a:pathLst>
            </a:custGeom>
            <a:solidFill>
              <a:srgbClr val="FFB6B6"/>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F42BB1EB-D141-3A89-C0CA-A11FA8134E9D}"/>
                </a:ext>
              </a:extLst>
            </p:cNvPr>
            <p:cNvSpPr/>
            <p:nvPr/>
          </p:nvSpPr>
          <p:spPr>
            <a:xfrm>
              <a:off x="7027641" y="3170299"/>
              <a:ext cx="367934" cy="377998"/>
            </a:xfrm>
            <a:custGeom>
              <a:avLst/>
              <a:gdLst>
                <a:gd name="connsiteX0" fmla="*/ 353710 w 367934"/>
                <a:gd name="connsiteY0" fmla="*/ 232599 h 377998"/>
                <a:gd name="connsiteX1" fmla="*/ 198908 w 367934"/>
                <a:gd name="connsiteY1" fmla="*/ 367806 h 377998"/>
                <a:gd name="connsiteX2" fmla="*/ 141487 w 367934"/>
                <a:gd name="connsiteY2" fmla="*/ 363926 h 377998"/>
                <a:gd name="connsiteX3" fmla="*/ 137896 w 367934"/>
                <a:gd name="connsiteY3" fmla="*/ 359148 h 377998"/>
                <a:gd name="connsiteX4" fmla="*/ 27171 w 367934"/>
                <a:gd name="connsiteY4" fmla="*/ 186727 h 377998"/>
                <a:gd name="connsiteX5" fmla="*/ 38869 w 367934"/>
                <a:gd name="connsiteY5" fmla="*/ 27322 h 377998"/>
                <a:gd name="connsiteX6" fmla="*/ 197850 w 367934"/>
                <a:gd name="connsiteY6" fmla="*/ 38532 h 377998"/>
                <a:gd name="connsiteX7" fmla="*/ 353337 w 367934"/>
                <a:gd name="connsiteY7" fmla="*/ 170977 h 377998"/>
                <a:gd name="connsiteX8" fmla="*/ 357910 w 367934"/>
                <a:gd name="connsiteY8" fmla="*/ 228347 h 377998"/>
                <a:gd name="connsiteX9" fmla="*/ 353710 w 367934"/>
                <a:gd name="connsiteY9" fmla="*/ 232599 h 37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7934" h="377998">
                  <a:moveTo>
                    <a:pt x="353710" y="232599"/>
                  </a:moveTo>
                  <a:lnTo>
                    <a:pt x="198908" y="367806"/>
                  </a:lnTo>
                  <a:cubicBezTo>
                    <a:pt x="181980" y="382591"/>
                    <a:pt x="156272" y="380854"/>
                    <a:pt x="141487" y="363926"/>
                  </a:cubicBezTo>
                  <a:cubicBezTo>
                    <a:pt x="140174" y="362423"/>
                    <a:pt x="138974" y="360826"/>
                    <a:pt x="137896" y="359148"/>
                  </a:cubicBezTo>
                  <a:lnTo>
                    <a:pt x="27171" y="186727"/>
                  </a:lnTo>
                  <a:cubicBezTo>
                    <a:pt x="-13617" y="139478"/>
                    <a:pt x="-8380" y="68110"/>
                    <a:pt x="38869" y="27322"/>
                  </a:cubicBezTo>
                  <a:cubicBezTo>
                    <a:pt x="85927" y="-13301"/>
                    <a:pt x="156958" y="-8293"/>
                    <a:pt x="197850" y="38532"/>
                  </a:cubicBezTo>
                  <a:lnTo>
                    <a:pt x="353337" y="170977"/>
                  </a:lnTo>
                  <a:cubicBezTo>
                    <a:pt x="370443" y="185556"/>
                    <a:pt x="372490" y="211242"/>
                    <a:pt x="357910" y="228347"/>
                  </a:cubicBezTo>
                  <a:cubicBezTo>
                    <a:pt x="356616" y="229866"/>
                    <a:pt x="355212" y="231286"/>
                    <a:pt x="353710" y="232599"/>
                  </a:cubicBezTo>
                  <a:close/>
                </a:path>
              </a:pathLst>
            </a:custGeom>
            <a:solidFill>
              <a:srgbClr val="3F3D56"/>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C43AB937-0777-EA95-A4B3-F7B188472DE7}"/>
                </a:ext>
              </a:extLst>
            </p:cNvPr>
            <p:cNvSpPr/>
            <p:nvPr/>
          </p:nvSpPr>
          <p:spPr>
            <a:xfrm>
              <a:off x="6632198" y="3203646"/>
              <a:ext cx="325485" cy="384923"/>
            </a:xfrm>
            <a:custGeom>
              <a:avLst/>
              <a:gdLst>
                <a:gd name="connsiteX0" fmla="*/ 216828 w 325485"/>
                <a:gd name="connsiteY0" fmla="*/ 381949 h 384923"/>
                <a:gd name="connsiteX1" fmla="*/ 25527 w 325485"/>
                <a:gd name="connsiteY1" fmla="*/ 306795 h 384923"/>
                <a:gd name="connsiteX2" fmla="*/ 2530 w 325485"/>
                <a:gd name="connsiteY2" fmla="*/ 254037 h 384923"/>
                <a:gd name="connsiteX3" fmla="*/ 5118 w 325485"/>
                <a:gd name="connsiteY3" fmla="*/ 248649 h 384923"/>
                <a:gd name="connsiteX4" fmla="*/ 107186 w 325485"/>
                <a:gd name="connsiteY4" fmla="*/ 70966 h 384923"/>
                <a:gd name="connsiteX5" fmla="*/ 254073 w 325485"/>
                <a:gd name="connsiteY5" fmla="*/ 7951 h 384923"/>
                <a:gd name="connsiteX6" fmla="*/ 317328 w 325485"/>
                <a:gd name="connsiteY6" fmla="*/ 154234 h 384923"/>
                <a:gd name="connsiteX7" fmla="*/ 271357 w 325485"/>
                <a:gd name="connsiteY7" fmla="*/ 353243 h 384923"/>
                <a:gd name="connsiteX8" fmla="*/ 222536 w 325485"/>
                <a:gd name="connsiteY8" fmla="*/ 383720 h 384923"/>
                <a:gd name="connsiteX9" fmla="*/ 216828 w 325485"/>
                <a:gd name="connsiteY9" fmla="*/ 381949 h 384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485" h="384923">
                  <a:moveTo>
                    <a:pt x="216828" y="381949"/>
                  </a:moveTo>
                  <a:lnTo>
                    <a:pt x="25527" y="306795"/>
                  </a:lnTo>
                  <a:cubicBezTo>
                    <a:pt x="4607" y="298576"/>
                    <a:pt x="-5688" y="274956"/>
                    <a:pt x="2530" y="254037"/>
                  </a:cubicBezTo>
                  <a:cubicBezTo>
                    <a:pt x="3260" y="252180"/>
                    <a:pt x="4125" y="250379"/>
                    <a:pt x="5118" y="248649"/>
                  </a:cubicBezTo>
                  <a:lnTo>
                    <a:pt x="107186" y="70966"/>
                  </a:lnTo>
                  <a:cubicBezTo>
                    <a:pt x="130346" y="13003"/>
                    <a:pt x="196110" y="-15210"/>
                    <a:pt x="254073" y="7951"/>
                  </a:cubicBezTo>
                  <a:cubicBezTo>
                    <a:pt x="311801" y="31017"/>
                    <a:pt x="340062" y="96375"/>
                    <a:pt x="317328" y="154234"/>
                  </a:cubicBezTo>
                  <a:lnTo>
                    <a:pt x="271357" y="353243"/>
                  </a:lnTo>
                  <a:cubicBezTo>
                    <a:pt x="266292" y="375141"/>
                    <a:pt x="244434" y="388786"/>
                    <a:pt x="222536" y="383720"/>
                  </a:cubicBezTo>
                  <a:cubicBezTo>
                    <a:pt x="220593" y="383271"/>
                    <a:pt x="218685" y="382679"/>
                    <a:pt x="216828" y="381949"/>
                  </a:cubicBezTo>
                  <a:close/>
                </a:path>
              </a:pathLst>
            </a:custGeom>
            <a:solidFill>
              <a:srgbClr val="3F3D56"/>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9AEEF198-0159-793C-8E91-8BF6E0F5AA5D}"/>
                </a:ext>
              </a:extLst>
            </p:cNvPr>
            <p:cNvSpPr/>
            <p:nvPr/>
          </p:nvSpPr>
          <p:spPr>
            <a:xfrm>
              <a:off x="6783044" y="2650482"/>
              <a:ext cx="416178" cy="416178"/>
            </a:xfrm>
            <a:custGeom>
              <a:avLst/>
              <a:gdLst>
                <a:gd name="connsiteX0" fmla="*/ 416178 w 416178"/>
                <a:gd name="connsiteY0" fmla="*/ 208089 h 416178"/>
                <a:gd name="connsiteX1" fmla="*/ 208089 w 416178"/>
                <a:gd name="connsiteY1" fmla="*/ 416178 h 416178"/>
                <a:gd name="connsiteX2" fmla="*/ 0 w 416178"/>
                <a:gd name="connsiteY2" fmla="*/ 208089 h 416178"/>
                <a:gd name="connsiteX3" fmla="*/ 208089 w 416178"/>
                <a:gd name="connsiteY3" fmla="*/ 0 h 416178"/>
                <a:gd name="connsiteX4" fmla="*/ 416178 w 416178"/>
                <a:gd name="connsiteY4" fmla="*/ 208089 h 416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178" h="416178">
                  <a:moveTo>
                    <a:pt x="416178" y="208089"/>
                  </a:moveTo>
                  <a:cubicBezTo>
                    <a:pt x="416178" y="323014"/>
                    <a:pt x="323014" y="416178"/>
                    <a:pt x="208089" y="416178"/>
                  </a:cubicBezTo>
                  <a:cubicBezTo>
                    <a:pt x="93165" y="416178"/>
                    <a:pt x="0" y="323014"/>
                    <a:pt x="0" y="208089"/>
                  </a:cubicBezTo>
                  <a:cubicBezTo>
                    <a:pt x="0" y="93165"/>
                    <a:pt x="93165" y="0"/>
                    <a:pt x="208089" y="0"/>
                  </a:cubicBezTo>
                  <a:cubicBezTo>
                    <a:pt x="323014" y="0"/>
                    <a:pt x="416178" y="93165"/>
                    <a:pt x="416178" y="208089"/>
                  </a:cubicBezTo>
                  <a:close/>
                </a:path>
              </a:pathLst>
            </a:custGeom>
            <a:solidFill>
              <a:srgbClr val="FFB6B6"/>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A8B25978-DBA3-C330-997F-24ACBBB1693C}"/>
                </a:ext>
              </a:extLst>
            </p:cNvPr>
            <p:cNvSpPr/>
            <p:nvPr/>
          </p:nvSpPr>
          <p:spPr>
            <a:xfrm>
              <a:off x="6939293" y="2612940"/>
              <a:ext cx="330421" cy="175485"/>
            </a:xfrm>
            <a:custGeom>
              <a:avLst/>
              <a:gdLst>
                <a:gd name="connsiteX0" fmla="*/ 330122 w 330421"/>
                <a:gd name="connsiteY0" fmla="*/ 175338 h 175485"/>
                <a:gd name="connsiteX1" fmla="*/ -299 w 330421"/>
                <a:gd name="connsiteY1" fmla="*/ 175338 h 175485"/>
                <a:gd name="connsiteX2" fmla="*/ -299 w 330421"/>
                <a:gd name="connsiteY2" fmla="*/ 31308 h 175485"/>
                <a:gd name="connsiteX3" fmla="*/ 186093 w 330421"/>
                <a:gd name="connsiteY3" fmla="*/ 31308 h 175485"/>
                <a:gd name="connsiteX4" fmla="*/ 330122 w 330421"/>
                <a:gd name="connsiteY4" fmla="*/ 175337 h 175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21" h="175485">
                  <a:moveTo>
                    <a:pt x="330122" y="175338"/>
                  </a:moveTo>
                  <a:lnTo>
                    <a:pt x="-299" y="175338"/>
                  </a:lnTo>
                  <a:lnTo>
                    <a:pt x="-299" y="31308"/>
                  </a:lnTo>
                  <a:cubicBezTo>
                    <a:pt x="72224" y="2496"/>
                    <a:pt x="143193" y="-22008"/>
                    <a:pt x="186093" y="31308"/>
                  </a:cubicBezTo>
                  <a:cubicBezTo>
                    <a:pt x="265638" y="31308"/>
                    <a:pt x="330122" y="95793"/>
                    <a:pt x="330122" y="175337"/>
                  </a:cubicBezTo>
                  <a:close/>
                </a:path>
              </a:pathLst>
            </a:custGeom>
            <a:solidFill>
              <a:srgbClr val="2F2E41"/>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6BA3E0F5-55F5-9270-EEE6-F82C100AED18}"/>
                </a:ext>
              </a:extLst>
            </p:cNvPr>
            <p:cNvSpPr/>
            <p:nvPr/>
          </p:nvSpPr>
          <p:spPr>
            <a:xfrm>
              <a:off x="6682118" y="2597925"/>
              <a:ext cx="476250" cy="476250"/>
            </a:xfrm>
            <a:custGeom>
              <a:avLst/>
              <a:gdLst>
                <a:gd name="connsiteX0" fmla="*/ 476250 w 476250"/>
                <a:gd name="connsiteY0" fmla="*/ 238125 h 476250"/>
                <a:gd name="connsiteX1" fmla="*/ 238125 w 476250"/>
                <a:gd name="connsiteY1" fmla="*/ 476250 h 476250"/>
                <a:gd name="connsiteX2" fmla="*/ 0 w 476250"/>
                <a:gd name="connsiteY2" fmla="*/ 238125 h 476250"/>
                <a:gd name="connsiteX3" fmla="*/ 238125 w 476250"/>
                <a:gd name="connsiteY3" fmla="*/ 0 h 476250"/>
                <a:gd name="connsiteX4" fmla="*/ 476250 w 476250"/>
                <a:gd name="connsiteY4" fmla="*/ 238125 h 476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0" h="476250">
                  <a:moveTo>
                    <a:pt x="476250" y="238125"/>
                  </a:moveTo>
                  <a:cubicBezTo>
                    <a:pt x="476250" y="369638"/>
                    <a:pt x="369638" y="476250"/>
                    <a:pt x="238125" y="476250"/>
                  </a:cubicBezTo>
                  <a:cubicBezTo>
                    <a:pt x="106612" y="476250"/>
                    <a:pt x="0" y="369638"/>
                    <a:pt x="0" y="238125"/>
                  </a:cubicBezTo>
                  <a:cubicBezTo>
                    <a:pt x="0" y="106612"/>
                    <a:pt x="106612" y="0"/>
                    <a:pt x="238125" y="0"/>
                  </a:cubicBezTo>
                  <a:cubicBezTo>
                    <a:pt x="369638" y="0"/>
                    <a:pt x="476250" y="106612"/>
                    <a:pt x="476250" y="238125"/>
                  </a:cubicBezTo>
                  <a:close/>
                </a:path>
              </a:pathLst>
            </a:custGeom>
            <a:solidFill>
              <a:srgbClr val="2F2E41"/>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0B659D79-BE05-4ECD-9A8C-610CCB8AEB57}"/>
                </a:ext>
              </a:extLst>
            </p:cNvPr>
            <p:cNvSpPr/>
            <p:nvPr/>
          </p:nvSpPr>
          <p:spPr>
            <a:xfrm>
              <a:off x="6596393" y="2502675"/>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solidFill>
              <a:srgbClr val="2F2E41"/>
            </a:solidFill>
            <a:ln w="9525" cap="flat">
              <a:noFill/>
              <a:prstDash val="solid"/>
              <a:miter/>
            </a:ln>
          </p:spPr>
          <p:txBody>
            <a:bodyPr rtlCol="0" anchor="ctr"/>
            <a:lstStyle/>
            <a:p>
              <a:endParaRPr lang="zh-CN" altLang="en-US"/>
            </a:p>
          </p:txBody>
        </p:sp>
      </p:grpSp>
      <p:sp>
        <p:nvSpPr>
          <p:cNvPr id="35" name="文本框 34">
            <a:extLst>
              <a:ext uri="{FF2B5EF4-FFF2-40B4-BE49-F238E27FC236}">
                <a16:creationId xmlns:a16="http://schemas.microsoft.com/office/drawing/2014/main" id="{B7355D5F-53E5-1E8E-635F-89130E2F7CAE}"/>
              </a:ext>
            </a:extLst>
          </p:cNvPr>
          <p:cNvSpPr txBox="1"/>
          <p:nvPr/>
        </p:nvSpPr>
        <p:spPr>
          <a:xfrm flipV="1">
            <a:off x="517490" y="2036128"/>
            <a:ext cx="1200329" cy="2331087"/>
          </a:xfrm>
          <a:prstGeom prst="rect">
            <a:avLst/>
          </a:prstGeom>
          <a:noFill/>
        </p:spPr>
        <p:txBody>
          <a:bodyPr vert="eaVert" wrap="none" rtlCol="0">
            <a:spAutoFit/>
          </a:bodyPr>
          <a:lstStyle/>
          <a:p>
            <a:r>
              <a:rPr lang="en-US" altLang="zh-CN" sz="6600" b="1" dirty="0">
                <a:solidFill>
                  <a:schemeClr val="accent1">
                    <a:alpha val="10000"/>
                  </a:schemeClr>
                </a:solidFill>
                <a:latin typeface="+mj-ea"/>
                <a:ea typeface="+mj-ea"/>
              </a:rPr>
              <a:t>PART</a:t>
            </a:r>
            <a:endParaRPr lang="zh-CN" altLang="en-US" sz="6600" b="1" dirty="0">
              <a:solidFill>
                <a:schemeClr val="accent1">
                  <a:alpha val="10000"/>
                </a:schemeClr>
              </a:solidFill>
              <a:latin typeface="+mj-ea"/>
              <a:ea typeface="+mj-ea"/>
            </a:endParaRPr>
          </a:p>
        </p:txBody>
      </p:sp>
      <p:grpSp>
        <p:nvGrpSpPr>
          <p:cNvPr id="40" name="组合 39">
            <a:extLst>
              <a:ext uri="{FF2B5EF4-FFF2-40B4-BE49-F238E27FC236}">
                <a16:creationId xmlns:a16="http://schemas.microsoft.com/office/drawing/2014/main" id="{A6213CBD-53DA-31BF-1A0B-B09F03362618}"/>
              </a:ext>
            </a:extLst>
          </p:cNvPr>
          <p:cNvGrpSpPr/>
          <p:nvPr/>
        </p:nvGrpSpPr>
        <p:grpSpPr>
          <a:xfrm>
            <a:off x="1755919" y="1949019"/>
            <a:ext cx="1132315" cy="1033269"/>
            <a:chOff x="2678395" y="1674595"/>
            <a:chExt cx="1132315" cy="1033269"/>
          </a:xfrm>
        </p:grpSpPr>
        <p:sp>
          <p:nvSpPr>
            <p:cNvPr id="37" name="文本占位符 8">
              <a:extLst>
                <a:ext uri="{FF2B5EF4-FFF2-40B4-BE49-F238E27FC236}">
                  <a16:creationId xmlns:a16="http://schemas.microsoft.com/office/drawing/2014/main" id="{4652C096-A63B-A6FF-F03A-BF3F4A577C09}"/>
                </a:ext>
              </a:extLst>
            </p:cNvPr>
            <p:cNvSpPr txBox="1">
              <a:spLocks/>
            </p:cNvSpPr>
            <p:nvPr/>
          </p:nvSpPr>
          <p:spPr>
            <a:xfrm>
              <a:off x="2678395" y="1674595"/>
              <a:ext cx="1132315" cy="1015663"/>
            </a:xfrm>
            <a:prstGeom prst="rect">
              <a:avLst/>
            </a:prstGeom>
          </p:spPr>
          <p:txBody>
            <a:bodyPr wrap="square" lIns="0" tIns="0" rIns="0" bIns="0">
              <a:spAutoFit/>
            </a:bodyPr>
            <a:lstStyle>
              <a:lvl1pPr marL="0" indent="0" algn="r" defTabSz="914400" rtl="0" eaLnBrk="1" latinLnBrk="0" hangingPunct="1">
                <a:lnSpc>
                  <a:spcPct val="100000"/>
                </a:lnSpc>
                <a:spcBef>
                  <a:spcPts val="1000"/>
                </a:spcBef>
                <a:buFont typeface="+mj-lt"/>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mj-ea"/>
                <a:buNone/>
                <a:defRPr sz="16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zh-CN" sz="6600" dirty="0">
                  <a:solidFill>
                    <a:schemeClr val="accent1"/>
                  </a:solidFill>
                  <a:latin typeface="+mj-lt"/>
                  <a:ea typeface="+mj-ea"/>
                </a:rPr>
                <a:t>01</a:t>
              </a:r>
              <a:endParaRPr lang="zh-CN" altLang="en-US" sz="6600" dirty="0">
                <a:solidFill>
                  <a:schemeClr val="accent1"/>
                </a:solidFill>
                <a:latin typeface="+mj-lt"/>
                <a:ea typeface="+mj-ea"/>
              </a:endParaRPr>
            </a:p>
          </p:txBody>
        </p:sp>
        <p:cxnSp>
          <p:nvCxnSpPr>
            <p:cNvPr id="38" name="直接连接符 37">
              <a:extLst>
                <a:ext uri="{FF2B5EF4-FFF2-40B4-BE49-F238E27FC236}">
                  <a16:creationId xmlns:a16="http://schemas.microsoft.com/office/drawing/2014/main" id="{B508A090-A1AA-1F89-C0AD-ADD42DF6A1F9}"/>
                </a:ext>
              </a:extLst>
            </p:cNvPr>
            <p:cNvCxnSpPr>
              <a:cxnSpLocks/>
            </p:cNvCxnSpPr>
            <p:nvPr/>
          </p:nvCxnSpPr>
          <p:spPr>
            <a:xfrm>
              <a:off x="2705827" y="2707864"/>
              <a:ext cx="936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id="{E2A21103-9879-F1C6-C60B-2D86F2E84DC4}"/>
              </a:ext>
            </a:extLst>
          </p:cNvPr>
          <p:cNvGrpSpPr/>
          <p:nvPr/>
        </p:nvGrpSpPr>
        <p:grpSpPr>
          <a:xfrm>
            <a:off x="1664583" y="3414007"/>
            <a:ext cx="4155387" cy="779794"/>
            <a:chOff x="2499023" y="1785819"/>
            <a:chExt cx="3564128" cy="779794"/>
          </a:xfrm>
        </p:grpSpPr>
        <p:sp>
          <p:nvSpPr>
            <p:cNvPr id="42" name="标题 4">
              <a:extLst>
                <a:ext uri="{FF2B5EF4-FFF2-40B4-BE49-F238E27FC236}">
                  <a16:creationId xmlns:a16="http://schemas.microsoft.com/office/drawing/2014/main" id="{69163B1F-B1B9-6EA0-02FF-4347F146E865}"/>
                </a:ext>
              </a:extLst>
            </p:cNvPr>
            <p:cNvSpPr txBox="1">
              <a:spLocks/>
            </p:cNvSpPr>
            <p:nvPr/>
          </p:nvSpPr>
          <p:spPr>
            <a:xfrm>
              <a:off x="2499023" y="178581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sz="3600" dirty="0">
                  <a:solidFill>
                    <a:schemeClr val="accent1"/>
                  </a:solidFill>
                </a:rPr>
                <a:t>协同办公产品简述</a:t>
              </a:r>
            </a:p>
          </p:txBody>
        </p:sp>
        <p:sp>
          <p:nvSpPr>
            <p:cNvPr id="43" name="标题 4">
              <a:extLst>
                <a:ext uri="{FF2B5EF4-FFF2-40B4-BE49-F238E27FC236}">
                  <a16:creationId xmlns:a16="http://schemas.microsoft.com/office/drawing/2014/main" id="{9C95AE03-AB81-E5CC-92BC-76EF1A45FEDF}"/>
                </a:ext>
              </a:extLst>
            </p:cNvPr>
            <p:cNvSpPr txBox="1">
              <a:spLocks/>
            </p:cNvSpPr>
            <p:nvPr/>
          </p:nvSpPr>
          <p:spPr>
            <a:xfrm>
              <a:off x="2499023" y="2353361"/>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800" dirty="0">
                  <a:solidFill>
                    <a:schemeClr val="accent1"/>
                  </a:solidFill>
                  <a:latin typeface="+mn-ea"/>
                  <a:ea typeface="+mn-ea"/>
                </a:rPr>
                <a:t>Brief Introduction of Office Products</a:t>
              </a:r>
              <a:endParaRPr lang="zh-CN" altLang="en-US" sz="1800" dirty="0">
                <a:solidFill>
                  <a:schemeClr val="accent1"/>
                </a:solidFill>
                <a:latin typeface="+mn-ea"/>
                <a:ea typeface="+mn-ea"/>
              </a:endParaRPr>
            </a:p>
          </p:txBody>
        </p:sp>
      </p:grpSp>
      <p:sp>
        <p:nvSpPr>
          <p:cNvPr id="51" name="文本占位符 8">
            <a:extLst>
              <a:ext uri="{FF2B5EF4-FFF2-40B4-BE49-F238E27FC236}">
                <a16:creationId xmlns:a16="http://schemas.microsoft.com/office/drawing/2014/main" id="{AE0D8103-88AE-2F19-D441-5BA15FA07417}"/>
              </a:ext>
            </a:extLst>
          </p:cNvPr>
          <p:cNvSpPr txBox="1">
            <a:spLocks/>
          </p:cNvSpPr>
          <p:nvPr/>
        </p:nvSpPr>
        <p:spPr>
          <a:xfrm>
            <a:off x="812800" y="756619"/>
            <a:ext cx="1099981" cy="258532"/>
          </a:xfrm>
          <a:prstGeom prst="rect">
            <a:avLst/>
          </a:prstGeom>
        </p:spPr>
        <p:txBody>
          <a:bodyPr vert="horz" wrap="none" lIns="91440" tIns="45720" rIns="91440" bIns="4572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lang="en-US" altLang="zh-CN" sz="12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LOGO HERE</a:t>
            </a:r>
          </a:p>
        </p:txBody>
      </p:sp>
    </p:spTree>
    <p:extLst>
      <p:ext uri="{BB962C8B-B14F-4D97-AF65-F5344CB8AC3E}">
        <p14:creationId xmlns:p14="http://schemas.microsoft.com/office/powerpoint/2010/main" val="2032133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4">
            <a:extLst>
              <a:ext uri="{FF2B5EF4-FFF2-40B4-BE49-F238E27FC236}">
                <a16:creationId xmlns:a16="http://schemas.microsoft.com/office/drawing/2014/main" id="{28171AB6-8BEC-BF0A-CD54-317303C2552F}"/>
              </a:ext>
            </a:extLst>
          </p:cNvPr>
          <p:cNvSpPr txBox="1">
            <a:spLocks/>
          </p:cNvSpPr>
          <p:nvPr/>
        </p:nvSpPr>
        <p:spPr>
          <a:xfrm>
            <a:off x="548993" y="2349392"/>
            <a:ext cx="6894131" cy="2054730"/>
          </a:xfrm>
          <a:prstGeom prst="rect">
            <a:avLst/>
          </a:prstGeom>
        </p:spPr>
        <p:txBody>
          <a:bodyPr>
            <a:spAutoFit/>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pPr>
              <a:lnSpc>
                <a:spcPct val="130000"/>
              </a:lnSpc>
              <a:spcAft>
                <a:spcPts val="1200"/>
              </a:spcAft>
            </a:pPr>
            <a:r>
              <a:rPr lang="zh-CN" altLang="en-US" sz="1400" dirty="0">
                <a:solidFill>
                  <a:schemeClr val="tx1">
                    <a:lumMod val="75000"/>
                    <a:lumOff val="25000"/>
                  </a:schemeClr>
                </a:solidFill>
                <a:latin typeface="+mn-ea"/>
                <a:ea typeface="+mn-ea"/>
              </a:rPr>
              <a:t>此处输入正文，主要包括产品的简要描述，可以是功能、特点、组成等</a:t>
            </a:r>
            <a:r>
              <a:rPr lang="en-US" altLang="zh-CN" sz="1400" dirty="0">
                <a:solidFill>
                  <a:schemeClr val="tx1">
                    <a:lumMod val="75000"/>
                    <a:lumOff val="25000"/>
                  </a:schemeClr>
                </a:solidFill>
                <a:latin typeface="+mn-ea"/>
                <a:ea typeface="+mn-ea"/>
              </a:rPr>
              <a:t>,</a:t>
            </a:r>
            <a:r>
              <a:rPr lang="zh-CN" altLang="en-US" sz="1400" dirty="0">
                <a:solidFill>
                  <a:schemeClr val="tx1">
                    <a:lumMod val="75000"/>
                    <a:lumOff val="25000"/>
                  </a:schemeClr>
                </a:solidFill>
                <a:latin typeface="+mn-ea"/>
                <a:ea typeface="+mn-ea"/>
              </a:rPr>
              <a:t>产品简述，产品简述，产品简述，产品简述，产品简述，产品简述</a:t>
            </a:r>
            <a:endParaRPr lang="en-US" altLang="zh-CN" sz="1400" dirty="0">
              <a:solidFill>
                <a:schemeClr val="tx1">
                  <a:lumMod val="75000"/>
                  <a:lumOff val="25000"/>
                </a:schemeClr>
              </a:solidFill>
              <a:latin typeface="+mn-ea"/>
              <a:ea typeface="+mn-ea"/>
            </a:endParaRPr>
          </a:p>
          <a:p>
            <a:pPr>
              <a:lnSpc>
                <a:spcPct val="130000"/>
              </a:lnSpc>
              <a:spcAft>
                <a:spcPts val="1200"/>
              </a:spcAft>
            </a:pPr>
            <a:r>
              <a:rPr lang="zh-CN" altLang="en-US" sz="1400" dirty="0">
                <a:solidFill>
                  <a:schemeClr val="tx1">
                    <a:lumMod val="75000"/>
                    <a:lumOff val="25000"/>
                  </a:schemeClr>
                </a:solidFill>
                <a:latin typeface="+mn-ea"/>
                <a:ea typeface="+mn-ea"/>
              </a:rPr>
              <a:t>此处输入正文，主要包括产品的简要描述，可以是功能、特点、组成等</a:t>
            </a:r>
            <a:r>
              <a:rPr lang="en-US" altLang="zh-CN" sz="1400" dirty="0">
                <a:solidFill>
                  <a:schemeClr val="tx1">
                    <a:lumMod val="75000"/>
                    <a:lumOff val="25000"/>
                  </a:schemeClr>
                </a:solidFill>
                <a:latin typeface="+mn-ea"/>
                <a:ea typeface="+mn-ea"/>
              </a:rPr>
              <a:t>,</a:t>
            </a:r>
            <a:r>
              <a:rPr lang="zh-CN" altLang="en-US" sz="1400" dirty="0">
                <a:solidFill>
                  <a:schemeClr val="tx1">
                    <a:lumMod val="75000"/>
                    <a:lumOff val="25000"/>
                  </a:schemeClr>
                </a:solidFill>
                <a:latin typeface="+mn-ea"/>
                <a:ea typeface="+mn-ea"/>
              </a:rPr>
              <a:t>产品简述，产品简述，产品简述，产品简述，产品简述，产品简述</a:t>
            </a:r>
            <a:endParaRPr lang="en-US" altLang="zh-CN" sz="1400" dirty="0">
              <a:solidFill>
                <a:schemeClr val="tx1">
                  <a:lumMod val="75000"/>
                  <a:lumOff val="25000"/>
                </a:schemeClr>
              </a:solidFill>
              <a:latin typeface="+mn-ea"/>
              <a:ea typeface="+mn-ea"/>
            </a:endParaRPr>
          </a:p>
          <a:p>
            <a:pPr>
              <a:lnSpc>
                <a:spcPct val="130000"/>
              </a:lnSpc>
              <a:spcAft>
                <a:spcPts val="1200"/>
              </a:spcAft>
            </a:pPr>
            <a:r>
              <a:rPr lang="zh-CN" altLang="en-US" sz="1400" dirty="0">
                <a:solidFill>
                  <a:schemeClr val="tx1">
                    <a:lumMod val="75000"/>
                    <a:lumOff val="25000"/>
                  </a:schemeClr>
                </a:solidFill>
                <a:latin typeface="+mn-ea"/>
                <a:ea typeface="+mn-ea"/>
              </a:rPr>
              <a:t>此处输入正文，主要包括产品的简要描述，可以是功能、特点、组成等</a:t>
            </a:r>
            <a:r>
              <a:rPr lang="en-US" altLang="zh-CN" sz="1400" dirty="0">
                <a:solidFill>
                  <a:schemeClr val="tx1">
                    <a:lumMod val="75000"/>
                    <a:lumOff val="25000"/>
                  </a:schemeClr>
                </a:solidFill>
                <a:latin typeface="+mn-ea"/>
                <a:ea typeface="+mn-ea"/>
              </a:rPr>
              <a:t>,</a:t>
            </a:r>
            <a:r>
              <a:rPr lang="zh-CN" altLang="en-US" sz="1400" dirty="0">
                <a:solidFill>
                  <a:schemeClr val="tx1">
                    <a:lumMod val="75000"/>
                    <a:lumOff val="25000"/>
                  </a:schemeClr>
                </a:solidFill>
                <a:latin typeface="+mn-ea"/>
                <a:ea typeface="+mn-ea"/>
              </a:rPr>
              <a:t>产品简述，产品简述，产品简述，产品简述，产品简述，产品简述</a:t>
            </a:r>
            <a:endParaRPr lang="en-US" altLang="zh-CN" sz="1400" dirty="0">
              <a:solidFill>
                <a:schemeClr val="tx1">
                  <a:lumMod val="75000"/>
                  <a:lumOff val="25000"/>
                </a:schemeClr>
              </a:solidFill>
              <a:latin typeface="+mn-ea"/>
              <a:ea typeface="+mn-ea"/>
            </a:endParaRPr>
          </a:p>
        </p:txBody>
      </p:sp>
      <p:grpSp>
        <p:nvGrpSpPr>
          <p:cNvPr id="110" name="组合 109">
            <a:extLst>
              <a:ext uri="{FF2B5EF4-FFF2-40B4-BE49-F238E27FC236}">
                <a16:creationId xmlns:a16="http://schemas.microsoft.com/office/drawing/2014/main" id="{3636FFE5-79E7-CC93-E9D7-30509927E496}"/>
              </a:ext>
            </a:extLst>
          </p:cNvPr>
          <p:cNvGrpSpPr/>
          <p:nvPr/>
        </p:nvGrpSpPr>
        <p:grpSpPr>
          <a:xfrm>
            <a:off x="567373" y="635970"/>
            <a:ext cx="3564128" cy="651778"/>
            <a:chOff x="2499023" y="1785819"/>
            <a:chExt cx="3564128" cy="651778"/>
          </a:xfrm>
        </p:grpSpPr>
        <p:sp>
          <p:nvSpPr>
            <p:cNvPr id="111" name="标题 4">
              <a:extLst>
                <a:ext uri="{FF2B5EF4-FFF2-40B4-BE49-F238E27FC236}">
                  <a16:creationId xmlns:a16="http://schemas.microsoft.com/office/drawing/2014/main" id="{B95535CC-CDF0-8A44-763C-1168C3D78F6C}"/>
                </a:ext>
              </a:extLst>
            </p:cNvPr>
            <p:cNvSpPr txBox="1">
              <a:spLocks/>
            </p:cNvSpPr>
            <p:nvPr/>
          </p:nvSpPr>
          <p:spPr>
            <a:xfrm>
              <a:off x="2499023" y="178581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协同办公产品简述</a:t>
              </a:r>
            </a:p>
          </p:txBody>
        </p:sp>
        <p:sp>
          <p:nvSpPr>
            <p:cNvPr id="112" name="标题 4">
              <a:extLst>
                <a:ext uri="{FF2B5EF4-FFF2-40B4-BE49-F238E27FC236}">
                  <a16:creationId xmlns:a16="http://schemas.microsoft.com/office/drawing/2014/main" id="{39D45E71-4819-07DF-0E62-4E9CA9F2ECEE}"/>
                </a:ext>
              </a:extLst>
            </p:cNvPr>
            <p:cNvSpPr txBox="1">
              <a:spLocks/>
            </p:cNvSpPr>
            <p:nvPr/>
          </p:nvSpPr>
          <p:spPr>
            <a:xfrm>
              <a:off x="2499023" y="2225345"/>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Brief Introduction of Office Products</a:t>
              </a:r>
              <a:endParaRPr lang="zh-CN" altLang="en-US" sz="1400" dirty="0">
                <a:solidFill>
                  <a:schemeClr val="accent1"/>
                </a:solidFill>
                <a:latin typeface="+mn-ea"/>
                <a:ea typeface="+mn-ea"/>
              </a:endParaRPr>
            </a:p>
          </p:txBody>
        </p:sp>
      </p:grpSp>
      <p:grpSp>
        <p:nvGrpSpPr>
          <p:cNvPr id="135" name="组合 134">
            <a:extLst>
              <a:ext uri="{FF2B5EF4-FFF2-40B4-BE49-F238E27FC236}">
                <a16:creationId xmlns:a16="http://schemas.microsoft.com/office/drawing/2014/main" id="{2CFD1701-371D-D7EC-2C99-B10868D79971}"/>
              </a:ext>
            </a:extLst>
          </p:cNvPr>
          <p:cNvGrpSpPr/>
          <p:nvPr/>
        </p:nvGrpSpPr>
        <p:grpSpPr>
          <a:xfrm>
            <a:off x="8125777" y="1389418"/>
            <a:ext cx="4814565" cy="5685904"/>
            <a:chOff x="8125777" y="1389418"/>
            <a:chExt cx="4814565" cy="5685904"/>
          </a:xfrm>
        </p:grpSpPr>
        <p:sp>
          <p:nvSpPr>
            <p:cNvPr id="116" name="任意多边形: 形状 115">
              <a:extLst>
                <a:ext uri="{FF2B5EF4-FFF2-40B4-BE49-F238E27FC236}">
                  <a16:creationId xmlns:a16="http://schemas.microsoft.com/office/drawing/2014/main" id="{AA14D998-50B4-64D7-2C67-97FC493537F4}"/>
                </a:ext>
              </a:extLst>
            </p:cNvPr>
            <p:cNvSpPr/>
            <p:nvPr/>
          </p:nvSpPr>
          <p:spPr>
            <a:xfrm>
              <a:off x="9258387" y="2648306"/>
              <a:ext cx="2338930" cy="4427016"/>
            </a:xfrm>
            <a:custGeom>
              <a:avLst/>
              <a:gdLst>
                <a:gd name="connsiteX0" fmla="*/ 2290958 w 2338930"/>
                <a:gd name="connsiteY0" fmla="*/ 3512465 h 4427016"/>
                <a:gd name="connsiteX1" fmla="*/ 2338583 w 2338930"/>
                <a:gd name="connsiteY1" fmla="*/ 4426865 h 4427016"/>
                <a:gd name="connsiteX2" fmla="*/ 73134 w 2338930"/>
                <a:gd name="connsiteY2" fmla="*/ 1948545 h 4427016"/>
                <a:gd name="connsiteX3" fmla="*/ 294577 w 2338930"/>
                <a:gd name="connsiteY3" fmla="*/ -152 h 4427016"/>
                <a:gd name="connsiteX4" fmla="*/ 1342740 w 2338930"/>
                <a:gd name="connsiteY4" fmla="*/ 575600 h 4427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8930" h="4427016">
                  <a:moveTo>
                    <a:pt x="2290958" y="3512465"/>
                  </a:moveTo>
                  <a:lnTo>
                    <a:pt x="2338583" y="4426865"/>
                  </a:lnTo>
                  <a:cubicBezTo>
                    <a:pt x="2338583" y="4426865"/>
                    <a:pt x="324102" y="2509533"/>
                    <a:pt x="73134" y="1948545"/>
                  </a:cubicBezTo>
                  <a:cubicBezTo>
                    <a:pt x="-177834" y="1387556"/>
                    <a:pt x="294577" y="-152"/>
                    <a:pt x="294577" y="-152"/>
                  </a:cubicBezTo>
                  <a:lnTo>
                    <a:pt x="1342740" y="575600"/>
                  </a:lnTo>
                  <a:close/>
                </a:path>
              </a:pathLst>
            </a:custGeom>
            <a:solidFill>
              <a:srgbClr val="9F616A"/>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36DCC895-952E-584B-8DB5-817EC0A30F4B}"/>
                </a:ext>
              </a:extLst>
            </p:cNvPr>
            <p:cNvSpPr/>
            <p:nvPr/>
          </p:nvSpPr>
          <p:spPr>
            <a:xfrm>
              <a:off x="8125777" y="2264472"/>
              <a:ext cx="364608" cy="413360"/>
            </a:xfrm>
            <a:custGeom>
              <a:avLst/>
              <a:gdLst>
                <a:gd name="connsiteX0" fmla="*/ 334735 w 364608"/>
                <a:gd name="connsiteY0" fmla="*/ -152 h 413360"/>
                <a:gd name="connsiteX1" fmla="*/ 24716 w 364608"/>
                <a:gd name="connsiteY1" fmla="*/ 29374 h 413360"/>
                <a:gd name="connsiteX2" fmla="*/ 364261 w 364608"/>
                <a:gd name="connsiteY2" fmla="*/ 413209 h 413360"/>
              </a:gdLst>
              <a:ahLst/>
              <a:cxnLst>
                <a:cxn ang="0">
                  <a:pos x="connsiteX0" y="connsiteY0"/>
                </a:cxn>
                <a:cxn ang="0">
                  <a:pos x="connsiteX1" y="connsiteY1"/>
                </a:cxn>
                <a:cxn ang="0">
                  <a:pos x="connsiteX2" y="connsiteY2"/>
                </a:cxn>
              </a:cxnLst>
              <a:rect l="l" t="t" r="r" b="b"/>
              <a:pathLst>
                <a:path w="364608" h="413360">
                  <a:moveTo>
                    <a:pt x="334735" y="-152"/>
                  </a:moveTo>
                  <a:lnTo>
                    <a:pt x="24716" y="29374"/>
                  </a:lnTo>
                  <a:cubicBezTo>
                    <a:pt x="24716" y="29374"/>
                    <a:pt x="-137676" y="383683"/>
                    <a:pt x="364261" y="413209"/>
                  </a:cubicBezTo>
                  <a:close/>
                </a:path>
              </a:pathLst>
            </a:custGeom>
            <a:solidFill>
              <a:srgbClr val="9F616A"/>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4A3F7E69-D054-0358-74AE-079B099D9864}"/>
                </a:ext>
              </a:extLst>
            </p:cNvPr>
            <p:cNvSpPr/>
            <p:nvPr/>
          </p:nvSpPr>
          <p:spPr>
            <a:xfrm>
              <a:off x="8125777" y="2810697"/>
              <a:ext cx="364608" cy="413359"/>
            </a:xfrm>
            <a:custGeom>
              <a:avLst/>
              <a:gdLst>
                <a:gd name="connsiteX0" fmla="*/ 334735 w 364608"/>
                <a:gd name="connsiteY0" fmla="*/ -152 h 413359"/>
                <a:gd name="connsiteX1" fmla="*/ 24716 w 364608"/>
                <a:gd name="connsiteY1" fmla="*/ 29374 h 413359"/>
                <a:gd name="connsiteX2" fmla="*/ 364261 w 364608"/>
                <a:gd name="connsiteY2" fmla="*/ 413208 h 413359"/>
              </a:gdLst>
              <a:ahLst/>
              <a:cxnLst>
                <a:cxn ang="0">
                  <a:pos x="connsiteX0" y="connsiteY0"/>
                </a:cxn>
                <a:cxn ang="0">
                  <a:pos x="connsiteX1" y="connsiteY1"/>
                </a:cxn>
                <a:cxn ang="0">
                  <a:pos x="connsiteX2" y="connsiteY2"/>
                </a:cxn>
              </a:cxnLst>
              <a:rect l="l" t="t" r="r" b="b"/>
              <a:pathLst>
                <a:path w="364608" h="413359">
                  <a:moveTo>
                    <a:pt x="334735" y="-152"/>
                  </a:moveTo>
                  <a:lnTo>
                    <a:pt x="24716" y="29374"/>
                  </a:lnTo>
                  <a:cubicBezTo>
                    <a:pt x="24716" y="29374"/>
                    <a:pt x="-137676" y="383683"/>
                    <a:pt x="364261" y="413208"/>
                  </a:cubicBezTo>
                  <a:close/>
                </a:path>
              </a:pathLst>
            </a:custGeom>
            <a:solidFill>
              <a:srgbClr val="9F616A"/>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7490CA0A-2CBB-30AF-B8D9-A1A927FCF2FF}"/>
                </a:ext>
              </a:extLst>
            </p:cNvPr>
            <p:cNvSpPr/>
            <p:nvPr/>
          </p:nvSpPr>
          <p:spPr>
            <a:xfrm>
              <a:off x="8125777" y="3401211"/>
              <a:ext cx="364608" cy="413359"/>
            </a:xfrm>
            <a:custGeom>
              <a:avLst/>
              <a:gdLst>
                <a:gd name="connsiteX0" fmla="*/ 334735 w 364608"/>
                <a:gd name="connsiteY0" fmla="*/ -152 h 413359"/>
                <a:gd name="connsiteX1" fmla="*/ 24716 w 364608"/>
                <a:gd name="connsiteY1" fmla="*/ 29374 h 413359"/>
                <a:gd name="connsiteX2" fmla="*/ 364261 w 364608"/>
                <a:gd name="connsiteY2" fmla="*/ 413208 h 413359"/>
              </a:gdLst>
              <a:ahLst/>
              <a:cxnLst>
                <a:cxn ang="0">
                  <a:pos x="connsiteX0" y="connsiteY0"/>
                </a:cxn>
                <a:cxn ang="0">
                  <a:pos x="connsiteX1" y="connsiteY1"/>
                </a:cxn>
                <a:cxn ang="0">
                  <a:pos x="connsiteX2" y="connsiteY2"/>
                </a:cxn>
              </a:cxnLst>
              <a:rect l="l" t="t" r="r" b="b"/>
              <a:pathLst>
                <a:path w="364608" h="413359">
                  <a:moveTo>
                    <a:pt x="334735" y="-152"/>
                  </a:moveTo>
                  <a:lnTo>
                    <a:pt x="24716" y="29374"/>
                  </a:lnTo>
                  <a:cubicBezTo>
                    <a:pt x="24716" y="29374"/>
                    <a:pt x="-137676" y="383683"/>
                    <a:pt x="364261" y="413208"/>
                  </a:cubicBezTo>
                  <a:close/>
                </a:path>
              </a:pathLst>
            </a:custGeom>
            <a:solidFill>
              <a:srgbClr val="9F616A"/>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B349AB4A-50F4-D0D0-EC98-144A0403F42F}"/>
                </a:ext>
              </a:extLst>
            </p:cNvPr>
            <p:cNvSpPr/>
            <p:nvPr/>
          </p:nvSpPr>
          <p:spPr>
            <a:xfrm>
              <a:off x="8214354" y="3991726"/>
              <a:ext cx="364608" cy="413359"/>
            </a:xfrm>
            <a:custGeom>
              <a:avLst/>
              <a:gdLst>
                <a:gd name="connsiteX0" fmla="*/ 334735 w 364608"/>
                <a:gd name="connsiteY0" fmla="*/ -152 h 413359"/>
                <a:gd name="connsiteX1" fmla="*/ 24716 w 364608"/>
                <a:gd name="connsiteY1" fmla="*/ 29374 h 413359"/>
                <a:gd name="connsiteX2" fmla="*/ 364261 w 364608"/>
                <a:gd name="connsiteY2" fmla="*/ 413208 h 413359"/>
              </a:gdLst>
              <a:ahLst/>
              <a:cxnLst>
                <a:cxn ang="0">
                  <a:pos x="connsiteX0" y="connsiteY0"/>
                </a:cxn>
                <a:cxn ang="0">
                  <a:pos x="connsiteX1" y="connsiteY1"/>
                </a:cxn>
                <a:cxn ang="0">
                  <a:pos x="connsiteX2" y="connsiteY2"/>
                </a:cxn>
              </a:cxnLst>
              <a:rect l="l" t="t" r="r" b="b"/>
              <a:pathLst>
                <a:path w="364608" h="413359">
                  <a:moveTo>
                    <a:pt x="334735" y="-152"/>
                  </a:moveTo>
                  <a:lnTo>
                    <a:pt x="24716" y="29374"/>
                  </a:lnTo>
                  <a:cubicBezTo>
                    <a:pt x="24716" y="29374"/>
                    <a:pt x="-137676" y="383683"/>
                    <a:pt x="364261" y="413208"/>
                  </a:cubicBezTo>
                  <a:close/>
                </a:path>
              </a:pathLst>
            </a:custGeom>
            <a:solidFill>
              <a:srgbClr val="9F616A"/>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D7266A7E-5EB6-891A-D575-5A3D1C7B103C}"/>
                </a:ext>
              </a:extLst>
            </p:cNvPr>
            <p:cNvSpPr/>
            <p:nvPr/>
          </p:nvSpPr>
          <p:spPr>
            <a:xfrm>
              <a:off x="8309929" y="1389418"/>
              <a:ext cx="2134758" cy="4281278"/>
            </a:xfrm>
            <a:custGeom>
              <a:avLst/>
              <a:gdLst>
                <a:gd name="connsiteX0" fmla="*/ -347 w 2134758"/>
                <a:gd name="connsiteY0" fmla="*/ 1017240 h 4281278"/>
                <a:gd name="connsiteX1" fmla="*/ 23176 w 2134758"/>
                <a:gd name="connsiteY1" fmla="*/ 1017240 h 4281278"/>
                <a:gd name="connsiteX2" fmla="*/ 23176 w 2134758"/>
                <a:gd name="connsiteY2" fmla="*/ 372821 h 4281278"/>
                <a:gd name="connsiteX3" fmla="*/ 396148 w 2134758"/>
                <a:gd name="connsiteY3" fmla="*/ -151 h 4281278"/>
                <a:gd name="connsiteX4" fmla="*/ 1761438 w 2134758"/>
                <a:gd name="connsiteY4" fmla="*/ -152 h 4281278"/>
                <a:gd name="connsiteX5" fmla="*/ 2134411 w 2134758"/>
                <a:gd name="connsiteY5" fmla="*/ 372820 h 4281278"/>
                <a:gd name="connsiteX6" fmla="*/ 2134411 w 2134758"/>
                <a:gd name="connsiteY6" fmla="*/ 3908155 h 4281278"/>
                <a:gd name="connsiteX7" fmla="*/ 1761439 w 2134758"/>
                <a:gd name="connsiteY7" fmla="*/ 4281127 h 4281278"/>
                <a:gd name="connsiteX8" fmla="*/ 396150 w 2134758"/>
                <a:gd name="connsiteY8" fmla="*/ 4281127 h 4281278"/>
                <a:gd name="connsiteX9" fmla="*/ 23177 w 2134758"/>
                <a:gd name="connsiteY9" fmla="*/ 3908156 h 4281278"/>
                <a:gd name="connsiteX10" fmla="*/ 23177 w 2134758"/>
                <a:gd name="connsiteY10" fmla="*/ 1475949 h 4281278"/>
                <a:gd name="connsiteX11" fmla="*/ -347 w 2134758"/>
                <a:gd name="connsiteY11" fmla="*/ 1475949 h 428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4758" h="4281278">
                  <a:moveTo>
                    <a:pt x="-347" y="1017240"/>
                  </a:moveTo>
                  <a:lnTo>
                    <a:pt x="23176" y="1017240"/>
                  </a:lnTo>
                  <a:lnTo>
                    <a:pt x="23176" y="372821"/>
                  </a:lnTo>
                  <a:cubicBezTo>
                    <a:pt x="23176" y="166834"/>
                    <a:pt x="190161" y="-151"/>
                    <a:pt x="396148" y="-151"/>
                  </a:cubicBezTo>
                  <a:lnTo>
                    <a:pt x="1761438" y="-152"/>
                  </a:lnTo>
                  <a:cubicBezTo>
                    <a:pt x="1967425" y="-152"/>
                    <a:pt x="2134411" y="166833"/>
                    <a:pt x="2134411" y="372820"/>
                  </a:cubicBezTo>
                  <a:lnTo>
                    <a:pt x="2134411" y="3908155"/>
                  </a:lnTo>
                  <a:cubicBezTo>
                    <a:pt x="2134411" y="4114141"/>
                    <a:pt x="1967426" y="4281127"/>
                    <a:pt x="1761439" y="4281127"/>
                  </a:cubicBezTo>
                  <a:lnTo>
                    <a:pt x="396150" y="4281127"/>
                  </a:lnTo>
                  <a:cubicBezTo>
                    <a:pt x="190163" y="4281128"/>
                    <a:pt x="23177" y="4114143"/>
                    <a:pt x="23177" y="3908156"/>
                  </a:cubicBezTo>
                  <a:lnTo>
                    <a:pt x="23177" y="1475949"/>
                  </a:lnTo>
                  <a:lnTo>
                    <a:pt x="-347" y="1475949"/>
                  </a:lnTo>
                  <a:close/>
                </a:path>
              </a:pathLst>
            </a:custGeom>
            <a:solidFill>
              <a:srgbClr val="3F3D56"/>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47B4F505-98B0-4E11-697E-04718DE559CD}"/>
                </a:ext>
              </a:extLst>
            </p:cNvPr>
            <p:cNvSpPr/>
            <p:nvPr/>
          </p:nvSpPr>
          <p:spPr>
            <a:xfrm>
              <a:off x="8412844" y="1486453"/>
              <a:ext cx="1928928" cy="4087209"/>
            </a:xfrm>
            <a:custGeom>
              <a:avLst/>
              <a:gdLst>
                <a:gd name="connsiteX0" fmla="*/ 278185 w 1928928"/>
                <a:gd name="connsiteY0" fmla="*/ -151 h 4087209"/>
                <a:gd name="connsiteX1" fmla="*/ 456400 w 1928928"/>
                <a:gd name="connsiteY1" fmla="*/ -151 h 4087209"/>
                <a:gd name="connsiteX2" fmla="*/ 528952 w 1928928"/>
                <a:gd name="connsiteY2" fmla="*/ 172355 h 4087209"/>
                <a:gd name="connsiteX3" fmla="*/ 578919 w 1928928"/>
                <a:gd name="connsiteY3" fmla="*/ 182156 h 4087209"/>
                <a:gd name="connsiteX4" fmla="*/ 1361076 w 1928928"/>
                <a:gd name="connsiteY4" fmla="*/ 182156 h 4087209"/>
                <a:gd name="connsiteX5" fmla="*/ 1493396 w 1928928"/>
                <a:gd name="connsiteY5" fmla="*/ 49817 h 4087209"/>
                <a:gd name="connsiteX6" fmla="*/ 1483595 w 1928928"/>
                <a:gd name="connsiteY6" fmla="*/ -152 h 4087209"/>
                <a:gd name="connsiteX7" fmla="*/ 1650049 w 1928928"/>
                <a:gd name="connsiteY7" fmla="*/ -152 h 4087209"/>
                <a:gd name="connsiteX8" fmla="*/ 1928581 w 1928928"/>
                <a:gd name="connsiteY8" fmla="*/ 278380 h 4087209"/>
                <a:gd name="connsiteX9" fmla="*/ 1928581 w 1928928"/>
                <a:gd name="connsiteY9" fmla="*/ 3808527 h 4087209"/>
                <a:gd name="connsiteX10" fmla="*/ 1650050 w 1928928"/>
                <a:gd name="connsiteY10" fmla="*/ 4087059 h 4087209"/>
                <a:gd name="connsiteX11" fmla="*/ 278185 w 1928928"/>
                <a:gd name="connsiteY11" fmla="*/ 4087059 h 4087209"/>
                <a:gd name="connsiteX12" fmla="*/ -347 w 1928928"/>
                <a:gd name="connsiteY12" fmla="*/ 3808527 h 4087209"/>
                <a:gd name="connsiteX13" fmla="*/ -347 w 1928928"/>
                <a:gd name="connsiteY13" fmla="*/ 3808527 h 4087209"/>
                <a:gd name="connsiteX14" fmla="*/ -347 w 1928928"/>
                <a:gd name="connsiteY14" fmla="*/ 278380 h 4087209"/>
                <a:gd name="connsiteX15" fmla="*/ 278184 w 1928928"/>
                <a:gd name="connsiteY15" fmla="*/ -151 h 408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28928" h="4087209">
                  <a:moveTo>
                    <a:pt x="278185" y="-151"/>
                  </a:moveTo>
                  <a:lnTo>
                    <a:pt x="456400" y="-151"/>
                  </a:lnTo>
                  <a:cubicBezTo>
                    <a:pt x="428798" y="67520"/>
                    <a:pt x="461281" y="144754"/>
                    <a:pt x="528952" y="172355"/>
                  </a:cubicBezTo>
                  <a:cubicBezTo>
                    <a:pt x="544816" y="178826"/>
                    <a:pt x="561786" y="182155"/>
                    <a:pt x="578919" y="182156"/>
                  </a:cubicBezTo>
                  <a:lnTo>
                    <a:pt x="1361076" y="182156"/>
                  </a:lnTo>
                  <a:cubicBezTo>
                    <a:pt x="1434159" y="182150"/>
                    <a:pt x="1493401" y="122900"/>
                    <a:pt x="1493396" y="49817"/>
                  </a:cubicBezTo>
                  <a:cubicBezTo>
                    <a:pt x="1493395" y="32683"/>
                    <a:pt x="1490066" y="15713"/>
                    <a:pt x="1483595" y="-152"/>
                  </a:cubicBezTo>
                  <a:lnTo>
                    <a:pt x="1650049" y="-152"/>
                  </a:lnTo>
                  <a:cubicBezTo>
                    <a:pt x="1803878" y="-152"/>
                    <a:pt x="1928581" y="124551"/>
                    <a:pt x="1928581" y="278380"/>
                  </a:cubicBezTo>
                  <a:lnTo>
                    <a:pt x="1928581" y="3808527"/>
                  </a:lnTo>
                  <a:cubicBezTo>
                    <a:pt x="1928581" y="3962356"/>
                    <a:pt x="1803878" y="4087059"/>
                    <a:pt x="1650050" y="4087059"/>
                  </a:cubicBezTo>
                  <a:lnTo>
                    <a:pt x="278185" y="4087059"/>
                  </a:lnTo>
                  <a:cubicBezTo>
                    <a:pt x="124356" y="4087059"/>
                    <a:pt x="-347" y="3962356"/>
                    <a:pt x="-347" y="3808527"/>
                  </a:cubicBezTo>
                  <a:lnTo>
                    <a:pt x="-347" y="3808527"/>
                  </a:lnTo>
                  <a:lnTo>
                    <a:pt x="-347" y="278380"/>
                  </a:lnTo>
                  <a:cubicBezTo>
                    <a:pt x="-347" y="124551"/>
                    <a:pt x="124356" y="-151"/>
                    <a:pt x="278184" y="-151"/>
                  </a:cubicBezTo>
                  <a:close/>
                </a:path>
              </a:pathLst>
            </a:custGeom>
            <a:solidFill>
              <a:srgbClr val="FFFFFF"/>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2100E2D1-40D4-5812-8479-F2B681852821}"/>
                </a:ext>
              </a:extLst>
            </p:cNvPr>
            <p:cNvSpPr/>
            <p:nvPr/>
          </p:nvSpPr>
          <p:spPr>
            <a:xfrm>
              <a:off x="9083389" y="2475425"/>
              <a:ext cx="587838" cy="141850"/>
            </a:xfrm>
            <a:custGeom>
              <a:avLst/>
              <a:gdLst>
                <a:gd name="connsiteX0" fmla="*/ 0 w 587838"/>
                <a:gd name="connsiteY0" fmla="*/ 0 h 141850"/>
                <a:gd name="connsiteX1" fmla="*/ 587839 w 587838"/>
                <a:gd name="connsiteY1" fmla="*/ 0 h 141850"/>
                <a:gd name="connsiteX2" fmla="*/ 587839 w 587838"/>
                <a:gd name="connsiteY2" fmla="*/ 141851 h 141850"/>
                <a:gd name="connsiteX3" fmla="*/ 0 w 587838"/>
                <a:gd name="connsiteY3" fmla="*/ 141851 h 141850"/>
              </a:gdLst>
              <a:ahLst/>
              <a:cxnLst>
                <a:cxn ang="0">
                  <a:pos x="connsiteX0" y="connsiteY0"/>
                </a:cxn>
                <a:cxn ang="0">
                  <a:pos x="connsiteX1" y="connsiteY1"/>
                </a:cxn>
                <a:cxn ang="0">
                  <a:pos x="connsiteX2" y="connsiteY2"/>
                </a:cxn>
                <a:cxn ang="0">
                  <a:pos x="connsiteX3" y="connsiteY3"/>
                </a:cxn>
              </a:cxnLst>
              <a:rect l="l" t="t" r="r" b="b"/>
              <a:pathLst>
                <a:path w="587838" h="141850">
                  <a:moveTo>
                    <a:pt x="0" y="0"/>
                  </a:moveTo>
                  <a:lnTo>
                    <a:pt x="587839" y="0"/>
                  </a:lnTo>
                  <a:lnTo>
                    <a:pt x="587839" y="141851"/>
                  </a:lnTo>
                  <a:lnTo>
                    <a:pt x="0" y="141851"/>
                  </a:lnTo>
                  <a:close/>
                </a:path>
              </a:pathLst>
            </a:custGeom>
            <a:solidFill>
              <a:schemeClr val="accent1"/>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40D1FF74-0975-F3F1-781E-F4907B18D814}"/>
                </a:ext>
              </a:extLst>
            </p:cNvPr>
            <p:cNvSpPr/>
            <p:nvPr/>
          </p:nvSpPr>
          <p:spPr>
            <a:xfrm>
              <a:off x="9055403" y="3084952"/>
              <a:ext cx="643810" cy="141850"/>
            </a:xfrm>
            <a:custGeom>
              <a:avLst/>
              <a:gdLst>
                <a:gd name="connsiteX0" fmla="*/ 0 w 643810"/>
                <a:gd name="connsiteY0" fmla="*/ 0 h 141850"/>
                <a:gd name="connsiteX1" fmla="*/ 643810 w 643810"/>
                <a:gd name="connsiteY1" fmla="*/ 0 h 141850"/>
                <a:gd name="connsiteX2" fmla="*/ 643810 w 643810"/>
                <a:gd name="connsiteY2" fmla="*/ 141851 h 141850"/>
                <a:gd name="connsiteX3" fmla="*/ 0 w 643810"/>
                <a:gd name="connsiteY3" fmla="*/ 141851 h 141850"/>
              </a:gdLst>
              <a:ahLst/>
              <a:cxnLst>
                <a:cxn ang="0">
                  <a:pos x="connsiteX0" y="connsiteY0"/>
                </a:cxn>
                <a:cxn ang="0">
                  <a:pos x="connsiteX1" y="connsiteY1"/>
                </a:cxn>
                <a:cxn ang="0">
                  <a:pos x="connsiteX2" y="connsiteY2"/>
                </a:cxn>
                <a:cxn ang="0">
                  <a:pos x="connsiteX3" y="connsiteY3"/>
                </a:cxn>
              </a:cxnLst>
              <a:rect l="l" t="t" r="r" b="b"/>
              <a:pathLst>
                <a:path w="643810" h="141850">
                  <a:moveTo>
                    <a:pt x="0" y="0"/>
                  </a:moveTo>
                  <a:lnTo>
                    <a:pt x="643810" y="0"/>
                  </a:lnTo>
                  <a:lnTo>
                    <a:pt x="643810" y="141851"/>
                  </a:lnTo>
                  <a:lnTo>
                    <a:pt x="0" y="141851"/>
                  </a:lnTo>
                  <a:close/>
                </a:path>
              </a:pathLst>
            </a:custGeom>
            <a:solidFill>
              <a:srgbClr val="E5E5E5"/>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9C5EE1DB-B066-3566-E09A-7EB96D123E23}"/>
                </a:ext>
              </a:extLst>
            </p:cNvPr>
            <p:cNvSpPr/>
            <p:nvPr/>
          </p:nvSpPr>
          <p:spPr>
            <a:xfrm>
              <a:off x="8658846" y="3389665"/>
              <a:ext cx="1436923" cy="141850"/>
            </a:xfrm>
            <a:custGeom>
              <a:avLst/>
              <a:gdLst>
                <a:gd name="connsiteX0" fmla="*/ 0 w 1436923"/>
                <a:gd name="connsiteY0" fmla="*/ 0 h 141850"/>
                <a:gd name="connsiteX1" fmla="*/ 1436924 w 1436923"/>
                <a:gd name="connsiteY1" fmla="*/ 0 h 141850"/>
                <a:gd name="connsiteX2" fmla="*/ 1436924 w 1436923"/>
                <a:gd name="connsiteY2" fmla="*/ 141851 h 141850"/>
                <a:gd name="connsiteX3" fmla="*/ 0 w 1436923"/>
                <a:gd name="connsiteY3" fmla="*/ 141851 h 141850"/>
              </a:gdLst>
              <a:ahLst/>
              <a:cxnLst>
                <a:cxn ang="0">
                  <a:pos x="connsiteX0" y="connsiteY0"/>
                </a:cxn>
                <a:cxn ang="0">
                  <a:pos x="connsiteX1" y="connsiteY1"/>
                </a:cxn>
                <a:cxn ang="0">
                  <a:pos x="connsiteX2" y="connsiteY2"/>
                </a:cxn>
                <a:cxn ang="0">
                  <a:pos x="connsiteX3" y="connsiteY3"/>
                </a:cxn>
              </a:cxnLst>
              <a:rect l="l" t="t" r="r" b="b"/>
              <a:pathLst>
                <a:path w="1436923" h="141850">
                  <a:moveTo>
                    <a:pt x="0" y="0"/>
                  </a:moveTo>
                  <a:lnTo>
                    <a:pt x="1436924" y="0"/>
                  </a:lnTo>
                  <a:lnTo>
                    <a:pt x="1436924" y="141851"/>
                  </a:lnTo>
                  <a:lnTo>
                    <a:pt x="0" y="141851"/>
                  </a:lnTo>
                  <a:close/>
                </a:path>
              </a:pathLst>
            </a:custGeom>
            <a:solidFill>
              <a:srgbClr val="E5E5E5"/>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BDE47479-154F-7168-5E14-CE44ECB337BE}"/>
                </a:ext>
              </a:extLst>
            </p:cNvPr>
            <p:cNvSpPr/>
            <p:nvPr/>
          </p:nvSpPr>
          <p:spPr>
            <a:xfrm>
              <a:off x="8658846" y="3694378"/>
              <a:ext cx="1436923" cy="141850"/>
            </a:xfrm>
            <a:custGeom>
              <a:avLst/>
              <a:gdLst>
                <a:gd name="connsiteX0" fmla="*/ 0 w 1436923"/>
                <a:gd name="connsiteY0" fmla="*/ 0 h 141850"/>
                <a:gd name="connsiteX1" fmla="*/ 1436924 w 1436923"/>
                <a:gd name="connsiteY1" fmla="*/ 0 h 141850"/>
                <a:gd name="connsiteX2" fmla="*/ 1436924 w 1436923"/>
                <a:gd name="connsiteY2" fmla="*/ 141851 h 141850"/>
                <a:gd name="connsiteX3" fmla="*/ 0 w 1436923"/>
                <a:gd name="connsiteY3" fmla="*/ 141851 h 141850"/>
              </a:gdLst>
              <a:ahLst/>
              <a:cxnLst>
                <a:cxn ang="0">
                  <a:pos x="connsiteX0" y="connsiteY0"/>
                </a:cxn>
                <a:cxn ang="0">
                  <a:pos x="connsiteX1" y="connsiteY1"/>
                </a:cxn>
                <a:cxn ang="0">
                  <a:pos x="connsiteX2" y="connsiteY2"/>
                </a:cxn>
                <a:cxn ang="0">
                  <a:pos x="connsiteX3" y="connsiteY3"/>
                </a:cxn>
              </a:cxnLst>
              <a:rect l="l" t="t" r="r" b="b"/>
              <a:pathLst>
                <a:path w="1436923" h="141850">
                  <a:moveTo>
                    <a:pt x="0" y="0"/>
                  </a:moveTo>
                  <a:lnTo>
                    <a:pt x="1436924" y="0"/>
                  </a:lnTo>
                  <a:lnTo>
                    <a:pt x="1436924" y="141851"/>
                  </a:lnTo>
                  <a:lnTo>
                    <a:pt x="0" y="141851"/>
                  </a:lnTo>
                  <a:close/>
                </a:path>
              </a:pathLst>
            </a:custGeom>
            <a:solidFill>
              <a:srgbClr val="E5E5E5"/>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8A0C78D3-3A12-C348-3381-5F2FE05B3079}"/>
                </a:ext>
              </a:extLst>
            </p:cNvPr>
            <p:cNvSpPr/>
            <p:nvPr/>
          </p:nvSpPr>
          <p:spPr>
            <a:xfrm>
              <a:off x="10223994" y="2065173"/>
              <a:ext cx="2716348" cy="5005386"/>
            </a:xfrm>
            <a:custGeom>
              <a:avLst/>
              <a:gdLst>
                <a:gd name="connsiteX0" fmla="*/ 2716001 w 2716348"/>
                <a:gd name="connsiteY0" fmla="*/ 4571848 h 5005386"/>
                <a:gd name="connsiteX1" fmla="*/ 1063604 w 2716348"/>
                <a:gd name="connsiteY1" fmla="*/ 2686688 h 5005386"/>
                <a:gd name="connsiteX2" fmla="*/ 1004553 w 2716348"/>
                <a:gd name="connsiteY2" fmla="*/ 1476134 h 5005386"/>
                <a:gd name="connsiteX3" fmla="*/ 384514 w 2716348"/>
                <a:gd name="connsiteY3" fmla="*/ 442734 h 5005386"/>
                <a:gd name="connsiteX4" fmla="*/ 207360 w 2716348"/>
                <a:gd name="connsiteY4" fmla="*/ -152 h 5005386"/>
                <a:gd name="connsiteX5" fmla="*/ 133545 w 2716348"/>
                <a:gd name="connsiteY5" fmla="*/ 885620 h 5005386"/>
                <a:gd name="connsiteX6" fmla="*/ 273792 w 2716348"/>
                <a:gd name="connsiteY6" fmla="*/ 1335887 h 5005386"/>
                <a:gd name="connsiteX7" fmla="*/ 273792 w 2716348"/>
                <a:gd name="connsiteY7" fmla="*/ 1335887 h 5005386"/>
                <a:gd name="connsiteX8" fmla="*/ 81875 w 2716348"/>
                <a:gd name="connsiteY8" fmla="*/ 2204985 h 5005386"/>
                <a:gd name="connsiteX9" fmla="*/ 81875 w 2716348"/>
                <a:gd name="connsiteY9" fmla="*/ 3236769 h 5005386"/>
                <a:gd name="connsiteX10" fmla="*/ 1374405 w 2716348"/>
                <a:gd name="connsiteY10" fmla="*/ 5005235 h 5005386"/>
                <a:gd name="connsiteX11" fmla="*/ 1374405 w 2716348"/>
                <a:gd name="connsiteY11" fmla="*/ 5005235 h 5005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6348" h="5005386">
                  <a:moveTo>
                    <a:pt x="2716001" y="4571848"/>
                  </a:moveTo>
                  <a:lnTo>
                    <a:pt x="1063604" y="2686688"/>
                  </a:lnTo>
                  <a:lnTo>
                    <a:pt x="1004553" y="1476134"/>
                  </a:lnTo>
                  <a:lnTo>
                    <a:pt x="384514" y="442734"/>
                  </a:lnTo>
                  <a:lnTo>
                    <a:pt x="207360" y="-152"/>
                  </a:lnTo>
                  <a:cubicBezTo>
                    <a:pt x="207360" y="-152"/>
                    <a:pt x="-206001" y="44137"/>
                    <a:pt x="133545" y="885620"/>
                  </a:cubicBezTo>
                  <a:lnTo>
                    <a:pt x="273792" y="1335887"/>
                  </a:lnTo>
                  <a:lnTo>
                    <a:pt x="273792" y="1335887"/>
                  </a:lnTo>
                  <a:cubicBezTo>
                    <a:pt x="147370" y="1608180"/>
                    <a:pt x="81875" y="1904775"/>
                    <a:pt x="81875" y="2204985"/>
                  </a:cubicBezTo>
                  <a:lnTo>
                    <a:pt x="81875" y="3236769"/>
                  </a:lnTo>
                  <a:cubicBezTo>
                    <a:pt x="81875" y="3479721"/>
                    <a:pt x="1239639" y="4803087"/>
                    <a:pt x="1374405" y="5005235"/>
                  </a:cubicBezTo>
                  <a:lnTo>
                    <a:pt x="1374405" y="5005235"/>
                  </a:lnTo>
                  <a:close/>
                </a:path>
              </a:pathLst>
            </a:custGeom>
            <a:solidFill>
              <a:srgbClr val="9F616A"/>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C582FDEE-39DB-682B-C944-80803E29C689}"/>
                </a:ext>
              </a:extLst>
            </p:cNvPr>
            <p:cNvSpPr/>
            <p:nvPr/>
          </p:nvSpPr>
          <p:spPr>
            <a:xfrm>
              <a:off x="10304658" y="2131721"/>
              <a:ext cx="298913" cy="463905"/>
            </a:xfrm>
            <a:custGeom>
              <a:avLst/>
              <a:gdLst>
                <a:gd name="connsiteX0" fmla="*/ 175651 w 298913"/>
                <a:gd name="connsiteY0" fmla="*/ 463906 h 463905"/>
                <a:gd name="connsiteX1" fmla="*/ 298913 w 298913"/>
                <a:gd name="connsiteY1" fmla="*/ 403327 h 463905"/>
                <a:gd name="connsiteX2" fmla="*/ 294713 w 298913"/>
                <a:gd name="connsiteY2" fmla="*/ 394773 h 463905"/>
                <a:gd name="connsiteX3" fmla="*/ 180823 w 298913"/>
                <a:gd name="connsiteY3" fmla="*/ 450752 h 463905"/>
                <a:gd name="connsiteX4" fmla="*/ 8896 w 298913"/>
                <a:gd name="connsiteY4" fmla="*/ 0 h 463905"/>
                <a:gd name="connsiteX5" fmla="*/ 0 w 298913"/>
                <a:gd name="connsiteY5" fmla="*/ 3400 h 463905"/>
                <a:gd name="connsiteX6" fmla="*/ 175651 w 298913"/>
                <a:gd name="connsiteY6" fmla="*/ 463906 h 463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913" h="463905">
                  <a:moveTo>
                    <a:pt x="175651" y="463906"/>
                  </a:moveTo>
                  <a:lnTo>
                    <a:pt x="298913" y="403327"/>
                  </a:lnTo>
                  <a:lnTo>
                    <a:pt x="294713" y="394773"/>
                  </a:lnTo>
                  <a:lnTo>
                    <a:pt x="180823" y="450752"/>
                  </a:lnTo>
                  <a:lnTo>
                    <a:pt x="8896" y="0"/>
                  </a:lnTo>
                  <a:lnTo>
                    <a:pt x="0" y="3400"/>
                  </a:lnTo>
                  <a:lnTo>
                    <a:pt x="175651" y="463906"/>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00719357-36FE-F974-68DA-FDADF15B0DED}"/>
                </a:ext>
              </a:extLst>
            </p:cNvPr>
            <p:cNvSpPr/>
            <p:nvPr/>
          </p:nvSpPr>
          <p:spPr>
            <a:xfrm rot="17413326">
              <a:off x="8237383" y="2230317"/>
              <a:ext cx="9526" cy="194597"/>
            </a:xfrm>
            <a:custGeom>
              <a:avLst/>
              <a:gdLst>
                <a:gd name="connsiteX0" fmla="*/ -347 w 9526"/>
                <a:gd name="connsiteY0" fmla="*/ -152 h 194597"/>
                <a:gd name="connsiteX1" fmla="*/ 9179 w 9526"/>
                <a:gd name="connsiteY1" fmla="*/ -152 h 194597"/>
                <a:gd name="connsiteX2" fmla="*/ 9179 w 9526"/>
                <a:gd name="connsiteY2" fmla="*/ 194446 h 194597"/>
                <a:gd name="connsiteX3" fmla="*/ -347 w 9526"/>
                <a:gd name="connsiteY3" fmla="*/ 194446 h 194597"/>
              </a:gdLst>
              <a:ahLst/>
              <a:cxnLst>
                <a:cxn ang="0">
                  <a:pos x="connsiteX0" y="connsiteY0"/>
                </a:cxn>
                <a:cxn ang="0">
                  <a:pos x="connsiteX1" y="connsiteY1"/>
                </a:cxn>
                <a:cxn ang="0">
                  <a:pos x="connsiteX2" y="connsiteY2"/>
                </a:cxn>
                <a:cxn ang="0">
                  <a:pos x="connsiteX3" y="connsiteY3"/>
                </a:cxn>
              </a:cxnLst>
              <a:rect l="l" t="t" r="r" b="b"/>
              <a:pathLst>
                <a:path w="9526" h="194597">
                  <a:moveTo>
                    <a:pt x="-347" y="-152"/>
                  </a:moveTo>
                  <a:lnTo>
                    <a:pt x="9179" y="-152"/>
                  </a:lnTo>
                  <a:lnTo>
                    <a:pt x="9179" y="194446"/>
                  </a:lnTo>
                  <a:lnTo>
                    <a:pt x="-347" y="194446"/>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978C8F32-C3A2-4210-927F-60E0BA053260}"/>
                </a:ext>
              </a:extLst>
            </p:cNvPr>
            <p:cNvSpPr/>
            <p:nvPr/>
          </p:nvSpPr>
          <p:spPr>
            <a:xfrm rot="17413326">
              <a:off x="8237383" y="2782767"/>
              <a:ext cx="9526" cy="194597"/>
            </a:xfrm>
            <a:custGeom>
              <a:avLst/>
              <a:gdLst>
                <a:gd name="connsiteX0" fmla="*/ -347 w 9526"/>
                <a:gd name="connsiteY0" fmla="*/ -152 h 194597"/>
                <a:gd name="connsiteX1" fmla="*/ 9179 w 9526"/>
                <a:gd name="connsiteY1" fmla="*/ -152 h 194597"/>
                <a:gd name="connsiteX2" fmla="*/ 9179 w 9526"/>
                <a:gd name="connsiteY2" fmla="*/ 194446 h 194597"/>
                <a:gd name="connsiteX3" fmla="*/ -347 w 9526"/>
                <a:gd name="connsiteY3" fmla="*/ 194446 h 194597"/>
              </a:gdLst>
              <a:ahLst/>
              <a:cxnLst>
                <a:cxn ang="0">
                  <a:pos x="connsiteX0" y="connsiteY0"/>
                </a:cxn>
                <a:cxn ang="0">
                  <a:pos x="connsiteX1" y="connsiteY1"/>
                </a:cxn>
                <a:cxn ang="0">
                  <a:pos x="connsiteX2" y="connsiteY2"/>
                </a:cxn>
                <a:cxn ang="0">
                  <a:pos x="connsiteX3" y="connsiteY3"/>
                </a:cxn>
              </a:cxnLst>
              <a:rect l="l" t="t" r="r" b="b"/>
              <a:pathLst>
                <a:path w="9526" h="194597">
                  <a:moveTo>
                    <a:pt x="-347" y="-152"/>
                  </a:moveTo>
                  <a:lnTo>
                    <a:pt x="9179" y="-152"/>
                  </a:lnTo>
                  <a:lnTo>
                    <a:pt x="9179" y="194446"/>
                  </a:lnTo>
                  <a:lnTo>
                    <a:pt x="-347" y="194446"/>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F7F36FFB-6150-710A-2C45-8EBA30FEB50E}"/>
                </a:ext>
              </a:extLst>
            </p:cNvPr>
            <p:cNvSpPr/>
            <p:nvPr/>
          </p:nvSpPr>
          <p:spPr>
            <a:xfrm rot="17413326">
              <a:off x="8237383" y="3373317"/>
              <a:ext cx="9526" cy="194597"/>
            </a:xfrm>
            <a:custGeom>
              <a:avLst/>
              <a:gdLst>
                <a:gd name="connsiteX0" fmla="*/ -347 w 9526"/>
                <a:gd name="connsiteY0" fmla="*/ -152 h 194597"/>
                <a:gd name="connsiteX1" fmla="*/ 9179 w 9526"/>
                <a:gd name="connsiteY1" fmla="*/ -152 h 194597"/>
                <a:gd name="connsiteX2" fmla="*/ 9179 w 9526"/>
                <a:gd name="connsiteY2" fmla="*/ 194446 h 194597"/>
                <a:gd name="connsiteX3" fmla="*/ -347 w 9526"/>
                <a:gd name="connsiteY3" fmla="*/ 194446 h 194597"/>
              </a:gdLst>
              <a:ahLst/>
              <a:cxnLst>
                <a:cxn ang="0">
                  <a:pos x="connsiteX0" y="connsiteY0"/>
                </a:cxn>
                <a:cxn ang="0">
                  <a:pos x="connsiteX1" y="connsiteY1"/>
                </a:cxn>
                <a:cxn ang="0">
                  <a:pos x="connsiteX2" y="connsiteY2"/>
                </a:cxn>
                <a:cxn ang="0">
                  <a:pos x="connsiteX3" y="connsiteY3"/>
                </a:cxn>
              </a:cxnLst>
              <a:rect l="l" t="t" r="r" b="b"/>
              <a:pathLst>
                <a:path w="9526" h="194597">
                  <a:moveTo>
                    <a:pt x="-347" y="-152"/>
                  </a:moveTo>
                  <a:lnTo>
                    <a:pt x="9179" y="-152"/>
                  </a:lnTo>
                  <a:lnTo>
                    <a:pt x="9179" y="194446"/>
                  </a:lnTo>
                  <a:lnTo>
                    <a:pt x="-347" y="194446"/>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8303FF73-DA7F-D958-7445-7F359BBFCE97}"/>
                </a:ext>
              </a:extLst>
            </p:cNvPr>
            <p:cNvSpPr/>
            <p:nvPr/>
          </p:nvSpPr>
          <p:spPr>
            <a:xfrm rot="17738339">
              <a:off x="8285786" y="3999561"/>
              <a:ext cx="9523" cy="98610"/>
            </a:xfrm>
            <a:custGeom>
              <a:avLst/>
              <a:gdLst>
                <a:gd name="connsiteX0" fmla="*/ -347 w 9523"/>
                <a:gd name="connsiteY0" fmla="*/ -152 h 98610"/>
                <a:gd name="connsiteX1" fmla="*/ 9176 w 9523"/>
                <a:gd name="connsiteY1" fmla="*/ -152 h 98610"/>
                <a:gd name="connsiteX2" fmla="*/ 9176 w 9523"/>
                <a:gd name="connsiteY2" fmla="*/ 98459 h 98610"/>
                <a:gd name="connsiteX3" fmla="*/ -347 w 9523"/>
                <a:gd name="connsiteY3" fmla="*/ 98459 h 98610"/>
              </a:gdLst>
              <a:ahLst/>
              <a:cxnLst>
                <a:cxn ang="0">
                  <a:pos x="connsiteX0" y="connsiteY0"/>
                </a:cxn>
                <a:cxn ang="0">
                  <a:pos x="connsiteX1" y="connsiteY1"/>
                </a:cxn>
                <a:cxn ang="0">
                  <a:pos x="connsiteX2" y="connsiteY2"/>
                </a:cxn>
                <a:cxn ang="0">
                  <a:pos x="connsiteX3" y="connsiteY3"/>
                </a:cxn>
              </a:cxnLst>
              <a:rect l="l" t="t" r="r" b="b"/>
              <a:pathLst>
                <a:path w="9523" h="98610">
                  <a:moveTo>
                    <a:pt x="-347" y="-152"/>
                  </a:moveTo>
                  <a:lnTo>
                    <a:pt x="9176" y="-152"/>
                  </a:lnTo>
                  <a:lnTo>
                    <a:pt x="9176" y="98459"/>
                  </a:lnTo>
                  <a:lnTo>
                    <a:pt x="-347" y="98459"/>
                  </a:lnTo>
                  <a:close/>
                </a:path>
              </a:pathLst>
            </a:custGeom>
            <a:solidFill>
              <a:srgbClr val="000000">
                <a:alpha val="20000"/>
              </a:srgbClr>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4CBADB16-FDD5-D4C9-2D9C-B5FEC889F5D0}"/>
                </a:ext>
              </a:extLst>
            </p:cNvPr>
            <p:cNvSpPr/>
            <p:nvPr/>
          </p:nvSpPr>
          <p:spPr>
            <a:xfrm>
              <a:off x="8966270" y="4236873"/>
              <a:ext cx="823531" cy="823531"/>
            </a:xfrm>
            <a:custGeom>
              <a:avLst/>
              <a:gdLst>
                <a:gd name="connsiteX0" fmla="*/ 823531 w 823531"/>
                <a:gd name="connsiteY0" fmla="*/ 411766 h 823531"/>
                <a:gd name="connsiteX1" fmla="*/ 411766 w 823531"/>
                <a:gd name="connsiteY1" fmla="*/ 823531 h 823531"/>
                <a:gd name="connsiteX2" fmla="*/ 0 w 823531"/>
                <a:gd name="connsiteY2" fmla="*/ 411766 h 823531"/>
                <a:gd name="connsiteX3" fmla="*/ 411766 w 823531"/>
                <a:gd name="connsiteY3" fmla="*/ 0 h 823531"/>
                <a:gd name="connsiteX4" fmla="*/ 823531 w 823531"/>
                <a:gd name="connsiteY4" fmla="*/ 411766 h 823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531" h="823531">
                  <a:moveTo>
                    <a:pt x="823531" y="411766"/>
                  </a:moveTo>
                  <a:cubicBezTo>
                    <a:pt x="823531" y="639178"/>
                    <a:pt x="639178" y="823531"/>
                    <a:pt x="411766" y="823531"/>
                  </a:cubicBezTo>
                  <a:cubicBezTo>
                    <a:pt x="184354" y="823531"/>
                    <a:pt x="0" y="639177"/>
                    <a:pt x="0" y="411766"/>
                  </a:cubicBezTo>
                  <a:cubicBezTo>
                    <a:pt x="0" y="184354"/>
                    <a:pt x="184354" y="0"/>
                    <a:pt x="411766" y="0"/>
                  </a:cubicBezTo>
                  <a:cubicBezTo>
                    <a:pt x="639178" y="0"/>
                    <a:pt x="823531" y="184354"/>
                    <a:pt x="823531" y="411766"/>
                  </a:cubicBezTo>
                  <a:close/>
                </a:path>
              </a:pathLst>
            </a:custGeom>
            <a:solidFill>
              <a:schemeClr val="accent1"/>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9EACE888-13C8-E7EF-EF1D-156EE17649BF}"/>
                </a:ext>
              </a:extLst>
            </p:cNvPr>
            <p:cNvSpPr/>
            <p:nvPr/>
          </p:nvSpPr>
          <p:spPr>
            <a:xfrm>
              <a:off x="9215560" y="4475175"/>
              <a:ext cx="393077" cy="347281"/>
            </a:xfrm>
            <a:custGeom>
              <a:avLst/>
              <a:gdLst>
                <a:gd name="connsiteX0" fmla="*/ 123234 w 393077"/>
                <a:gd name="connsiteY0" fmla="*/ 347282 h 347281"/>
                <a:gd name="connsiteX1" fmla="*/ 0 w 393077"/>
                <a:gd name="connsiteY1" fmla="*/ 188814 h 347281"/>
                <a:gd name="connsiteX2" fmla="*/ 71666 w 393077"/>
                <a:gd name="connsiteY2" fmla="*/ 133074 h 347281"/>
                <a:gd name="connsiteX3" fmla="*/ 130016 w 393077"/>
                <a:gd name="connsiteY3" fmla="*/ 208102 h 347281"/>
                <a:gd name="connsiteX4" fmla="*/ 327155 w 393077"/>
                <a:gd name="connsiteY4" fmla="*/ 0 h 347281"/>
                <a:gd name="connsiteX5" fmla="*/ 393078 w 393077"/>
                <a:gd name="connsiteY5" fmla="*/ 62455 h 347281"/>
                <a:gd name="connsiteX6" fmla="*/ 123234 w 393077"/>
                <a:gd name="connsiteY6" fmla="*/ 347282 h 347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077" h="347281">
                  <a:moveTo>
                    <a:pt x="123234" y="347282"/>
                  </a:moveTo>
                  <a:lnTo>
                    <a:pt x="0" y="188814"/>
                  </a:lnTo>
                  <a:lnTo>
                    <a:pt x="71666" y="133074"/>
                  </a:lnTo>
                  <a:lnTo>
                    <a:pt x="130016" y="208102"/>
                  </a:lnTo>
                  <a:lnTo>
                    <a:pt x="327155" y="0"/>
                  </a:lnTo>
                  <a:lnTo>
                    <a:pt x="393078" y="62455"/>
                  </a:lnTo>
                  <a:lnTo>
                    <a:pt x="123234" y="347282"/>
                  </a:lnTo>
                  <a:close/>
                </a:path>
              </a:pathLst>
            </a:custGeom>
            <a:solidFill>
              <a:srgbClr val="FFFFFF"/>
            </a:solidFill>
            <a:ln w="9525" cap="flat">
              <a:noFill/>
              <a:prstDash val="solid"/>
              <a:miter/>
            </a:ln>
          </p:spPr>
          <p:txBody>
            <a:bodyPr rtlCol="0" anchor="ctr"/>
            <a:lstStyle/>
            <a:p>
              <a:endParaRPr lang="zh-CN" altLang="en-US"/>
            </a:p>
          </p:txBody>
        </p:sp>
      </p:grpSp>
      <p:sp>
        <p:nvSpPr>
          <p:cNvPr id="136" name="任意多边形: 形状 135">
            <a:extLst>
              <a:ext uri="{FF2B5EF4-FFF2-40B4-BE49-F238E27FC236}">
                <a16:creationId xmlns:a16="http://schemas.microsoft.com/office/drawing/2014/main" id="{60661595-6435-E8EC-5377-FA2E4196C154}"/>
              </a:ext>
            </a:extLst>
          </p:cNvPr>
          <p:cNvSpPr/>
          <p:nvPr/>
        </p:nvSpPr>
        <p:spPr bwMode="auto">
          <a:xfrm flipV="1">
            <a:off x="803275" y="5305845"/>
            <a:ext cx="2812396" cy="815361"/>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 name="connsiteX0" fmla="*/ 0 w 2385058"/>
              <a:gd name="connsiteY0" fmla="*/ 3779520 h 3779520"/>
              <a:gd name="connsiteX1" fmla="*/ 1851658 w 2385058"/>
              <a:gd name="connsiteY1" fmla="*/ 2293620 h 3779520"/>
              <a:gd name="connsiteX2" fmla="*/ 1837315 w 2385058"/>
              <a:gd name="connsiteY2" fmla="*/ 3264269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 name="connsiteX8" fmla="*/ 0 w 2385058"/>
              <a:gd name="connsiteY8" fmla="*/ 3779520 h 3779520"/>
              <a:gd name="connsiteX0" fmla="*/ 0 w 2385058"/>
              <a:gd name="connsiteY0" fmla="*/ 3779520 h 3779520"/>
              <a:gd name="connsiteX1" fmla="*/ 1851658 w 2385058"/>
              <a:gd name="connsiteY1" fmla="*/ 2293620 h 3779520"/>
              <a:gd name="connsiteX2" fmla="*/ 1837315 w 2385058"/>
              <a:gd name="connsiteY2" fmla="*/ 3264269 h 3779520"/>
              <a:gd name="connsiteX3" fmla="*/ 2385058 w 2385058"/>
              <a:gd name="connsiteY3" fmla="*/ 1889760 h 3779520"/>
              <a:gd name="connsiteX4" fmla="*/ 1861219 w 2385058"/>
              <a:gd name="connsiteY4" fmla="*/ 435559 h 3779520"/>
              <a:gd name="connsiteX5" fmla="*/ 1851658 w 2385058"/>
              <a:gd name="connsiteY5" fmla="*/ 1485900 h 3779520"/>
              <a:gd name="connsiteX6" fmla="*/ 0 w 2385058"/>
              <a:gd name="connsiteY6" fmla="*/ 0 h 3779520"/>
              <a:gd name="connsiteX7" fmla="*/ 0 w 2385058"/>
              <a:gd name="connsiteY7" fmla="*/ 1889760 h 3779520"/>
              <a:gd name="connsiteX8" fmla="*/ 0 w 2385058"/>
              <a:gd name="connsiteY8" fmla="*/ 3779520 h 3779520"/>
              <a:gd name="connsiteX0" fmla="*/ 0 w 2385058"/>
              <a:gd name="connsiteY0" fmla="*/ 3779520 h 3779520"/>
              <a:gd name="connsiteX1" fmla="*/ 1851658 w 2385058"/>
              <a:gd name="connsiteY1" fmla="*/ 2293620 h 3779520"/>
              <a:gd name="connsiteX2" fmla="*/ 1837315 w 2385058"/>
              <a:gd name="connsiteY2" fmla="*/ 3264269 h 3779520"/>
              <a:gd name="connsiteX3" fmla="*/ 2385058 w 2385058"/>
              <a:gd name="connsiteY3" fmla="*/ 1889760 h 3779520"/>
              <a:gd name="connsiteX4" fmla="*/ 1838327 w 2385058"/>
              <a:gd name="connsiteY4" fmla="*/ 373002 h 3779520"/>
              <a:gd name="connsiteX5" fmla="*/ 1851658 w 2385058"/>
              <a:gd name="connsiteY5" fmla="*/ 1485900 h 3779520"/>
              <a:gd name="connsiteX6" fmla="*/ 0 w 2385058"/>
              <a:gd name="connsiteY6" fmla="*/ 0 h 3779520"/>
              <a:gd name="connsiteX7" fmla="*/ 0 w 2385058"/>
              <a:gd name="connsiteY7" fmla="*/ 1889760 h 3779520"/>
              <a:gd name="connsiteX8" fmla="*/ 0 w 2385058"/>
              <a:gd name="connsiteY8" fmla="*/ 3779520 h 3779520"/>
              <a:gd name="connsiteX0" fmla="*/ 0 w 2385058"/>
              <a:gd name="connsiteY0" fmla="*/ 3779520 h 3779520"/>
              <a:gd name="connsiteX1" fmla="*/ 1851658 w 2385058"/>
              <a:gd name="connsiteY1" fmla="*/ 2293620 h 3779520"/>
              <a:gd name="connsiteX2" fmla="*/ 1837315 w 2385058"/>
              <a:gd name="connsiteY2" fmla="*/ 3264269 h 3779520"/>
              <a:gd name="connsiteX3" fmla="*/ 2385058 w 2385058"/>
              <a:gd name="connsiteY3" fmla="*/ 1889760 h 3779520"/>
              <a:gd name="connsiteX4" fmla="*/ 1838327 w 2385058"/>
              <a:gd name="connsiteY4" fmla="*/ 373002 h 3779520"/>
              <a:gd name="connsiteX5" fmla="*/ 1851658 w 2385058"/>
              <a:gd name="connsiteY5" fmla="*/ 1485900 h 3779520"/>
              <a:gd name="connsiteX6" fmla="*/ 0 w 2385058"/>
              <a:gd name="connsiteY6" fmla="*/ 0 h 3779520"/>
              <a:gd name="connsiteX7" fmla="*/ 0 w 2385058"/>
              <a:gd name="connsiteY7" fmla="*/ 1889760 h 3779520"/>
              <a:gd name="connsiteX8" fmla="*/ 0 w 2385058"/>
              <a:gd name="connsiteY8" fmla="*/ 3779520 h 3779520"/>
              <a:gd name="connsiteX0" fmla="*/ 0 w 2385058"/>
              <a:gd name="connsiteY0" fmla="*/ 3779520 h 3779520"/>
              <a:gd name="connsiteX1" fmla="*/ 1851658 w 2385058"/>
              <a:gd name="connsiteY1" fmla="*/ 2293620 h 3779520"/>
              <a:gd name="connsiteX2" fmla="*/ 1837315 w 2385058"/>
              <a:gd name="connsiteY2" fmla="*/ 3264269 h 3779520"/>
              <a:gd name="connsiteX3" fmla="*/ 2385058 w 2385058"/>
              <a:gd name="connsiteY3" fmla="*/ 1889760 h 3779520"/>
              <a:gd name="connsiteX4" fmla="*/ 1845958 w 2385058"/>
              <a:gd name="connsiteY4" fmla="*/ 414709 h 3779520"/>
              <a:gd name="connsiteX5" fmla="*/ 1851658 w 2385058"/>
              <a:gd name="connsiteY5" fmla="*/ 1485900 h 3779520"/>
              <a:gd name="connsiteX6" fmla="*/ 0 w 2385058"/>
              <a:gd name="connsiteY6" fmla="*/ 0 h 3779520"/>
              <a:gd name="connsiteX7" fmla="*/ 0 w 2385058"/>
              <a:gd name="connsiteY7" fmla="*/ 1889760 h 3779520"/>
              <a:gd name="connsiteX8" fmla="*/ 0 w 2385058"/>
              <a:gd name="connsiteY8" fmla="*/ 3779520 h 3779520"/>
              <a:gd name="connsiteX0" fmla="*/ 0 w 2385058"/>
              <a:gd name="connsiteY0" fmla="*/ 3779520 h 3779520"/>
              <a:gd name="connsiteX1" fmla="*/ 1851658 w 2385058"/>
              <a:gd name="connsiteY1" fmla="*/ 2293620 h 3779520"/>
              <a:gd name="connsiteX2" fmla="*/ 1837315 w 2385058"/>
              <a:gd name="connsiteY2" fmla="*/ 3264269 h 3779520"/>
              <a:gd name="connsiteX3" fmla="*/ 2385058 w 2385058"/>
              <a:gd name="connsiteY3" fmla="*/ 1889760 h 3779520"/>
              <a:gd name="connsiteX4" fmla="*/ 1845958 w 2385058"/>
              <a:gd name="connsiteY4" fmla="*/ 414709 h 3779520"/>
              <a:gd name="connsiteX5" fmla="*/ 1851658 w 2385058"/>
              <a:gd name="connsiteY5" fmla="*/ 1485900 h 3779520"/>
              <a:gd name="connsiteX6" fmla="*/ 0 w 2385058"/>
              <a:gd name="connsiteY6" fmla="*/ 0 h 3779520"/>
              <a:gd name="connsiteX7" fmla="*/ 0 w 2385058"/>
              <a:gd name="connsiteY7" fmla="*/ 1889760 h 3779520"/>
              <a:gd name="connsiteX8" fmla="*/ 0 w 2385058"/>
              <a:gd name="connsiteY8" fmla="*/ 3779520 h 3779520"/>
              <a:gd name="connsiteX0" fmla="*/ 0 w 2385058"/>
              <a:gd name="connsiteY0" fmla="*/ 3779520 h 3779520"/>
              <a:gd name="connsiteX1" fmla="*/ 1851658 w 2385058"/>
              <a:gd name="connsiteY1" fmla="*/ 2293620 h 3779520"/>
              <a:gd name="connsiteX2" fmla="*/ 1837315 w 2385058"/>
              <a:gd name="connsiteY2" fmla="*/ 3264269 h 3779520"/>
              <a:gd name="connsiteX3" fmla="*/ 2385058 w 2385058"/>
              <a:gd name="connsiteY3" fmla="*/ 1889760 h 3779520"/>
              <a:gd name="connsiteX4" fmla="*/ 1845958 w 2385058"/>
              <a:gd name="connsiteY4" fmla="*/ 414709 h 3779520"/>
              <a:gd name="connsiteX5" fmla="*/ 1851657 w 2385058"/>
              <a:gd name="connsiteY5" fmla="*/ 1402484 h 3779520"/>
              <a:gd name="connsiteX6" fmla="*/ 0 w 2385058"/>
              <a:gd name="connsiteY6" fmla="*/ 0 h 3779520"/>
              <a:gd name="connsiteX7" fmla="*/ 0 w 2385058"/>
              <a:gd name="connsiteY7" fmla="*/ 1889760 h 3779520"/>
              <a:gd name="connsiteX8" fmla="*/ 0 w 2385058"/>
              <a:gd name="connsiteY8" fmla="*/ 377952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058" h="3779520">
                <a:moveTo>
                  <a:pt x="0" y="3779520"/>
                </a:moveTo>
                <a:cubicBezTo>
                  <a:pt x="495300" y="2994660"/>
                  <a:pt x="929640" y="2369820"/>
                  <a:pt x="1851658" y="2293620"/>
                </a:cubicBezTo>
                <a:lnTo>
                  <a:pt x="1837315" y="3264269"/>
                </a:lnTo>
                <a:lnTo>
                  <a:pt x="2385058" y="1889760"/>
                </a:lnTo>
                <a:lnTo>
                  <a:pt x="1845958" y="414709"/>
                </a:lnTo>
                <a:cubicBezTo>
                  <a:pt x="1854217" y="785675"/>
                  <a:pt x="1854844" y="1052370"/>
                  <a:pt x="1851657" y="1402484"/>
                </a:cubicBezTo>
                <a:cubicBezTo>
                  <a:pt x="929639" y="1326284"/>
                  <a:pt x="495300" y="784860"/>
                  <a:pt x="0" y="0"/>
                </a:cubicBezTo>
                <a:lnTo>
                  <a:pt x="0" y="1889760"/>
                </a:lnTo>
                <a:lnTo>
                  <a:pt x="0" y="3779520"/>
                </a:lnTo>
                <a:close/>
              </a:path>
            </a:pathLst>
          </a:custGeom>
          <a:gradFill flip="none" rotWithShape="0">
            <a:gsLst>
              <a:gs pos="7000">
                <a:schemeClr val="accent1">
                  <a:alpha val="0"/>
                </a:schemeClr>
              </a:gs>
              <a:gs pos="34000">
                <a:schemeClr val="accent1">
                  <a:alpha val="20000"/>
                </a:schemeClr>
              </a:gs>
              <a:gs pos="7400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mn-cs"/>
            </a:endParaRPr>
          </a:p>
        </p:txBody>
      </p:sp>
      <p:grpSp>
        <p:nvGrpSpPr>
          <p:cNvPr id="142" name="组合 141">
            <a:extLst>
              <a:ext uri="{FF2B5EF4-FFF2-40B4-BE49-F238E27FC236}">
                <a16:creationId xmlns:a16="http://schemas.microsoft.com/office/drawing/2014/main" id="{928DCF4C-FF8F-80EC-B603-C6757FB5C948}"/>
              </a:ext>
            </a:extLst>
          </p:cNvPr>
          <p:cNvGrpSpPr/>
          <p:nvPr/>
        </p:nvGrpSpPr>
        <p:grpSpPr>
          <a:xfrm>
            <a:off x="658813" y="1574061"/>
            <a:ext cx="2861110" cy="554911"/>
            <a:chOff x="658813" y="1574061"/>
            <a:chExt cx="2861110" cy="554911"/>
          </a:xfrm>
        </p:grpSpPr>
        <p:grpSp>
          <p:nvGrpSpPr>
            <p:cNvPr id="137" name="组合 136">
              <a:extLst>
                <a:ext uri="{FF2B5EF4-FFF2-40B4-BE49-F238E27FC236}">
                  <a16:creationId xmlns:a16="http://schemas.microsoft.com/office/drawing/2014/main" id="{8AFD5EA5-D81C-587E-7F67-65E6E71590E2}"/>
                </a:ext>
              </a:extLst>
            </p:cNvPr>
            <p:cNvGrpSpPr/>
            <p:nvPr/>
          </p:nvGrpSpPr>
          <p:grpSpPr>
            <a:xfrm>
              <a:off x="686245" y="1574061"/>
              <a:ext cx="2833678" cy="554911"/>
              <a:chOff x="6113145" y="5455920"/>
              <a:chExt cx="2210194" cy="432816"/>
            </a:xfrm>
          </p:grpSpPr>
          <p:sp>
            <p:nvSpPr>
              <p:cNvPr id="138" name="矩形 137">
                <a:extLst>
                  <a:ext uri="{FF2B5EF4-FFF2-40B4-BE49-F238E27FC236}">
                    <a16:creationId xmlns:a16="http://schemas.microsoft.com/office/drawing/2014/main" id="{68B7ADAE-0D60-B143-AB2C-62BB4FFA6E0E}"/>
                  </a:ext>
                </a:extLst>
              </p:cNvPr>
              <p:cNvSpPr/>
              <p:nvPr/>
            </p:nvSpPr>
            <p:spPr>
              <a:xfrm>
                <a:off x="6114288" y="5455920"/>
                <a:ext cx="2206752" cy="43281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cxnSp>
            <p:nvCxnSpPr>
              <p:cNvPr id="139" name="直接连接符 138">
                <a:extLst>
                  <a:ext uri="{FF2B5EF4-FFF2-40B4-BE49-F238E27FC236}">
                    <a16:creationId xmlns:a16="http://schemas.microsoft.com/office/drawing/2014/main" id="{AF4606C1-ADB2-B446-FABB-362EA4FAF995}"/>
                  </a:ext>
                </a:extLst>
              </p:cNvPr>
              <p:cNvCxnSpPr>
                <a:cxnSpLocks/>
              </p:cNvCxnSpPr>
              <p:nvPr/>
            </p:nvCxnSpPr>
            <p:spPr>
              <a:xfrm>
                <a:off x="6113145" y="5564696"/>
                <a:ext cx="0" cy="215265"/>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8836935B-70FE-59D2-0DD7-D44000CF2380}"/>
                  </a:ext>
                </a:extLst>
              </p:cNvPr>
              <p:cNvCxnSpPr>
                <a:cxnSpLocks/>
              </p:cNvCxnSpPr>
              <p:nvPr/>
            </p:nvCxnSpPr>
            <p:spPr>
              <a:xfrm>
                <a:off x="8323339" y="5564696"/>
                <a:ext cx="0" cy="215265"/>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1" name="标题 4">
              <a:extLst>
                <a:ext uri="{FF2B5EF4-FFF2-40B4-BE49-F238E27FC236}">
                  <a16:creationId xmlns:a16="http://schemas.microsoft.com/office/drawing/2014/main" id="{2D7AEDCC-7DE0-BEC3-758D-D43C4D7317C0}"/>
                </a:ext>
              </a:extLst>
            </p:cNvPr>
            <p:cNvSpPr txBox="1">
              <a:spLocks/>
            </p:cNvSpPr>
            <p:nvPr/>
          </p:nvSpPr>
          <p:spPr>
            <a:xfrm>
              <a:off x="658813" y="1620684"/>
              <a:ext cx="2858162"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pPr algn="ctr"/>
              <a:r>
                <a:rPr lang="zh-CN" altLang="en-US" dirty="0">
                  <a:solidFill>
                    <a:schemeClr val="accent1"/>
                  </a:solidFill>
                </a:rPr>
                <a:t>协同办公产品</a:t>
              </a:r>
            </a:p>
          </p:txBody>
        </p:sp>
      </p:grpSp>
    </p:spTree>
    <p:extLst>
      <p:ext uri="{BB962C8B-B14F-4D97-AF65-F5344CB8AC3E}">
        <p14:creationId xmlns:p14="http://schemas.microsoft.com/office/powerpoint/2010/main" val="2210053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a:extLst>
              <a:ext uri="{FF2B5EF4-FFF2-40B4-BE49-F238E27FC236}">
                <a16:creationId xmlns:a16="http://schemas.microsoft.com/office/drawing/2014/main" id="{402BF005-E23B-6063-F749-9A4201083BBD}"/>
              </a:ext>
            </a:extLst>
          </p:cNvPr>
          <p:cNvGrpSpPr/>
          <p:nvPr/>
        </p:nvGrpSpPr>
        <p:grpSpPr>
          <a:xfrm>
            <a:off x="6844351" y="1015999"/>
            <a:ext cx="4946521" cy="5550687"/>
            <a:chOff x="7023027" y="1411245"/>
            <a:chExt cx="4520957" cy="5073145"/>
          </a:xfrm>
        </p:grpSpPr>
        <p:sp>
          <p:nvSpPr>
            <p:cNvPr id="39" name="任意多边形: 形状 38">
              <a:extLst>
                <a:ext uri="{FF2B5EF4-FFF2-40B4-BE49-F238E27FC236}">
                  <a16:creationId xmlns:a16="http://schemas.microsoft.com/office/drawing/2014/main" id="{4DB3932A-2CBF-29E2-0BC3-AFD506E7493D}"/>
                </a:ext>
              </a:extLst>
            </p:cNvPr>
            <p:cNvSpPr/>
            <p:nvPr/>
          </p:nvSpPr>
          <p:spPr>
            <a:xfrm>
              <a:off x="7023027" y="1411245"/>
              <a:ext cx="4520957" cy="4520941"/>
            </a:xfrm>
            <a:custGeom>
              <a:avLst/>
              <a:gdLst>
                <a:gd name="connsiteX0" fmla="*/ 2858906 w 5715019"/>
                <a:gd name="connsiteY0" fmla="*/ 5714887 h 5714999"/>
                <a:gd name="connsiteX1" fmla="*/ 2858906 w 5715019"/>
                <a:gd name="connsiteY1" fmla="*/ 5695837 h 5714999"/>
                <a:gd name="connsiteX2" fmla="*/ 2973206 w 5715019"/>
                <a:gd name="connsiteY2" fmla="*/ 5693532 h 5714999"/>
                <a:gd name="connsiteX3" fmla="*/ 2973968 w 5715019"/>
                <a:gd name="connsiteY3" fmla="*/ 5712582 h 5714999"/>
                <a:gd name="connsiteX4" fmla="*/ 2858906 w 5715019"/>
                <a:gd name="connsiteY4" fmla="*/ 5714887 h 5714999"/>
                <a:gd name="connsiteX5" fmla="*/ 2743892 w 5715019"/>
                <a:gd name="connsiteY5" fmla="*/ 5712686 h 5714999"/>
                <a:gd name="connsiteX6" fmla="*/ 2629049 w 5715019"/>
                <a:gd name="connsiteY6" fmla="*/ 5705914 h 5714999"/>
                <a:gd name="connsiteX7" fmla="*/ 2630544 w 5715019"/>
                <a:gd name="connsiteY7" fmla="*/ 5686921 h 5714999"/>
                <a:gd name="connsiteX8" fmla="*/ 2744635 w 5715019"/>
                <a:gd name="connsiteY8" fmla="*/ 5693655 h 5714999"/>
                <a:gd name="connsiteX9" fmla="*/ 3088792 w 5715019"/>
                <a:gd name="connsiteY9" fmla="*/ 5705666 h 5714999"/>
                <a:gd name="connsiteX10" fmla="*/ 3087277 w 5715019"/>
                <a:gd name="connsiteY10" fmla="*/ 5686674 h 5714999"/>
                <a:gd name="connsiteX11" fmla="*/ 3200987 w 5715019"/>
                <a:gd name="connsiteY11" fmla="*/ 5675244 h 5714999"/>
                <a:gd name="connsiteX12" fmla="*/ 3203273 w 5715019"/>
                <a:gd name="connsiteY12" fmla="*/ 5694161 h 5714999"/>
                <a:gd name="connsiteX13" fmla="*/ 3088792 w 5715019"/>
                <a:gd name="connsiteY13" fmla="*/ 5705648 h 5714999"/>
                <a:gd name="connsiteX14" fmla="*/ 2514558 w 5715019"/>
                <a:gd name="connsiteY14" fmla="*/ 5694561 h 5714999"/>
                <a:gd name="connsiteX15" fmla="*/ 2400621 w 5715019"/>
                <a:gd name="connsiteY15" fmla="*/ 5678606 h 5714999"/>
                <a:gd name="connsiteX16" fmla="*/ 2403640 w 5715019"/>
                <a:gd name="connsiteY16" fmla="*/ 5659794 h 5714999"/>
                <a:gd name="connsiteX17" fmla="*/ 2516816 w 5715019"/>
                <a:gd name="connsiteY17" fmla="*/ 5675634 h 5714999"/>
                <a:gd name="connsiteX18" fmla="*/ 3317183 w 5715019"/>
                <a:gd name="connsiteY18" fmla="*/ 5678092 h 5714999"/>
                <a:gd name="connsiteX19" fmla="*/ 3314144 w 5715019"/>
                <a:gd name="connsiteY19" fmla="*/ 5659280 h 5714999"/>
                <a:gd name="connsiteX20" fmla="*/ 3426539 w 5715019"/>
                <a:gd name="connsiteY20" fmla="*/ 5638763 h 5714999"/>
                <a:gd name="connsiteX21" fmla="*/ 3430349 w 5715019"/>
                <a:gd name="connsiteY21" fmla="*/ 5657422 h 5714999"/>
                <a:gd name="connsiteX22" fmla="*/ 3317173 w 5715019"/>
                <a:gd name="connsiteY22" fmla="*/ 5678092 h 5714999"/>
                <a:gd name="connsiteX23" fmla="*/ 2287416 w 5715019"/>
                <a:gd name="connsiteY23" fmla="*/ 5658089 h 5714999"/>
                <a:gd name="connsiteX24" fmla="*/ 2175126 w 5715019"/>
                <a:gd name="connsiteY24" fmla="*/ 5632981 h 5714999"/>
                <a:gd name="connsiteX25" fmla="*/ 2179660 w 5715019"/>
                <a:gd name="connsiteY25" fmla="*/ 5614474 h 5714999"/>
                <a:gd name="connsiteX26" fmla="*/ 2291188 w 5715019"/>
                <a:gd name="connsiteY26" fmla="*/ 5639410 h 5714999"/>
                <a:gd name="connsiteX27" fmla="*/ 3542630 w 5715019"/>
                <a:gd name="connsiteY27" fmla="*/ 5632210 h 5714999"/>
                <a:gd name="connsiteX28" fmla="*/ 3538067 w 5715019"/>
                <a:gd name="connsiteY28" fmla="*/ 5613722 h 5714999"/>
                <a:gd name="connsiteX29" fmla="*/ 3648462 w 5715019"/>
                <a:gd name="connsiteY29" fmla="*/ 5584194 h 5714999"/>
                <a:gd name="connsiteX30" fmla="*/ 3653767 w 5715019"/>
                <a:gd name="connsiteY30" fmla="*/ 5602501 h 5714999"/>
                <a:gd name="connsiteX31" fmla="*/ 3542630 w 5715019"/>
                <a:gd name="connsiteY31" fmla="*/ 5632248 h 5714999"/>
                <a:gd name="connsiteX32" fmla="*/ 2063950 w 5715019"/>
                <a:gd name="connsiteY32" fmla="*/ 5603349 h 5714999"/>
                <a:gd name="connsiteX33" fmla="*/ 1954069 w 5715019"/>
                <a:gd name="connsiteY33" fmla="*/ 5569230 h 5714999"/>
                <a:gd name="connsiteX34" fmla="*/ 1960089 w 5715019"/>
                <a:gd name="connsiteY34" fmla="*/ 5551133 h 5714999"/>
                <a:gd name="connsiteX35" fmla="*/ 2069236 w 5715019"/>
                <a:gd name="connsiteY35" fmla="*/ 5585032 h 5714999"/>
                <a:gd name="connsiteX36" fmla="*/ 3763600 w 5715019"/>
                <a:gd name="connsiteY36" fmla="*/ 5568211 h 5714999"/>
                <a:gd name="connsiteX37" fmla="*/ 3757562 w 5715019"/>
                <a:gd name="connsiteY37" fmla="*/ 5550114 h 5714999"/>
                <a:gd name="connsiteX38" fmla="*/ 3865194 w 5715019"/>
                <a:gd name="connsiteY38" fmla="*/ 5511700 h 5714999"/>
                <a:gd name="connsiteX39" fmla="*/ 3871966 w 5715019"/>
                <a:gd name="connsiteY39" fmla="*/ 5529501 h 5714999"/>
                <a:gd name="connsiteX40" fmla="*/ 3763591 w 5715019"/>
                <a:gd name="connsiteY40" fmla="*/ 5568183 h 5714999"/>
                <a:gd name="connsiteX41" fmla="*/ 1845360 w 5715019"/>
                <a:gd name="connsiteY41" fmla="*/ 5530568 h 5714999"/>
                <a:gd name="connsiteX42" fmla="*/ 1738366 w 5715019"/>
                <a:gd name="connsiteY42" fmla="*/ 5487525 h 5714999"/>
                <a:gd name="connsiteX43" fmla="*/ 1745834 w 5715019"/>
                <a:gd name="connsiteY43" fmla="*/ 5469999 h 5714999"/>
                <a:gd name="connsiteX44" fmla="*/ 1852123 w 5715019"/>
                <a:gd name="connsiteY44" fmla="*/ 5512737 h 5714999"/>
                <a:gd name="connsiteX45" fmla="*/ 3978389 w 5715019"/>
                <a:gd name="connsiteY45" fmla="*/ 5486639 h 5714999"/>
                <a:gd name="connsiteX46" fmla="*/ 3970912 w 5715019"/>
                <a:gd name="connsiteY46" fmla="*/ 5469113 h 5714999"/>
                <a:gd name="connsiteX47" fmla="*/ 4074829 w 5715019"/>
                <a:gd name="connsiteY47" fmla="*/ 5422241 h 5714999"/>
                <a:gd name="connsiteX48" fmla="*/ 4083011 w 5715019"/>
                <a:gd name="connsiteY48" fmla="*/ 5439452 h 5714999"/>
                <a:gd name="connsiteX49" fmla="*/ 3978389 w 5715019"/>
                <a:gd name="connsiteY49" fmla="*/ 5486639 h 5714999"/>
                <a:gd name="connsiteX50" fmla="*/ 1633239 w 5715019"/>
                <a:gd name="connsiteY50" fmla="*/ 5440167 h 5714999"/>
                <a:gd name="connsiteX51" fmla="*/ 1530131 w 5715019"/>
                <a:gd name="connsiteY51" fmla="*/ 5388627 h 5714999"/>
                <a:gd name="connsiteX52" fmla="*/ 1538998 w 5715019"/>
                <a:gd name="connsiteY52" fmla="*/ 5371769 h 5714999"/>
                <a:gd name="connsiteX53" fmla="*/ 1641402 w 5715019"/>
                <a:gd name="connsiteY53" fmla="*/ 5422956 h 5714999"/>
                <a:gd name="connsiteX54" fmla="*/ 4185720 w 5715019"/>
                <a:gd name="connsiteY54" fmla="*/ 5388018 h 5714999"/>
                <a:gd name="connsiteX55" fmla="*/ 4176842 w 5715019"/>
                <a:gd name="connsiteY55" fmla="*/ 5371159 h 5714999"/>
                <a:gd name="connsiteX56" fmla="*/ 4276722 w 5715019"/>
                <a:gd name="connsiteY56" fmla="*/ 5316019 h 5714999"/>
                <a:gd name="connsiteX57" fmla="*/ 4286247 w 5715019"/>
                <a:gd name="connsiteY57" fmla="*/ 5332497 h 5714999"/>
                <a:gd name="connsiteX58" fmla="*/ 4185691 w 5715019"/>
                <a:gd name="connsiteY58" fmla="*/ 5388008 h 5714999"/>
                <a:gd name="connsiteX59" fmla="*/ 1429213 w 5715019"/>
                <a:gd name="connsiteY59" fmla="*/ 5332973 h 5714999"/>
                <a:gd name="connsiteX60" fmla="*/ 1330658 w 5715019"/>
                <a:gd name="connsiteY60" fmla="*/ 5273308 h 5714999"/>
                <a:gd name="connsiteX61" fmla="*/ 1340850 w 5715019"/>
                <a:gd name="connsiteY61" fmla="*/ 5257221 h 5714999"/>
                <a:gd name="connsiteX62" fmla="*/ 1438738 w 5715019"/>
                <a:gd name="connsiteY62" fmla="*/ 5316495 h 5714999"/>
                <a:gd name="connsiteX63" fmla="*/ 4384526 w 5715019"/>
                <a:gd name="connsiteY63" fmla="*/ 5272966 h 5714999"/>
                <a:gd name="connsiteX64" fmla="*/ 4374334 w 5715019"/>
                <a:gd name="connsiteY64" fmla="*/ 5256878 h 5714999"/>
                <a:gd name="connsiteX65" fmla="*/ 4469517 w 5715019"/>
                <a:gd name="connsiteY65" fmla="*/ 5193860 h 5714999"/>
                <a:gd name="connsiteX66" fmla="*/ 4480347 w 5715019"/>
                <a:gd name="connsiteY66" fmla="*/ 5209529 h 5714999"/>
                <a:gd name="connsiteX67" fmla="*/ 4384526 w 5715019"/>
                <a:gd name="connsiteY67" fmla="*/ 5272975 h 5714999"/>
                <a:gd name="connsiteX68" fmla="*/ 1234608 w 5715019"/>
                <a:gd name="connsiteY68" fmla="*/ 5209739 h 5714999"/>
                <a:gd name="connsiteX69" fmla="*/ 1141215 w 5715019"/>
                <a:gd name="connsiteY69" fmla="*/ 5142387 h 5714999"/>
                <a:gd name="connsiteX70" fmla="*/ 1152645 w 5715019"/>
                <a:gd name="connsiteY70" fmla="*/ 5127148 h 5714999"/>
                <a:gd name="connsiteX71" fmla="*/ 1245419 w 5715019"/>
                <a:gd name="connsiteY71" fmla="*/ 5194051 h 5714999"/>
                <a:gd name="connsiteX72" fmla="*/ 4573607 w 5715019"/>
                <a:gd name="connsiteY72" fmla="*/ 5142283 h 5714999"/>
                <a:gd name="connsiteX73" fmla="*/ 4562177 w 5715019"/>
                <a:gd name="connsiteY73" fmla="*/ 5127043 h 5714999"/>
                <a:gd name="connsiteX74" fmla="*/ 4652064 w 5715019"/>
                <a:gd name="connsiteY74" fmla="*/ 5056558 h 5714999"/>
                <a:gd name="connsiteX75" fmla="*/ 4664123 w 5715019"/>
                <a:gd name="connsiteY75" fmla="*/ 5071312 h 5714999"/>
                <a:gd name="connsiteX76" fmla="*/ 4573635 w 5715019"/>
                <a:gd name="connsiteY76" fmla="*/ 5142254 h 5714999"/>
                <a:gd name="connsiteX77" fmla="*/ 1050651 w 5715019"/>
                <a:gd name="connsiteY77" fmla="*/ 5071360 h 5714999"/>
                <a:gd name="connsiteX78" fmla="*/ 963022 w 5715019"/>
                <a:gd name="connsiteY78" fmla="*/ 4996760 h 5714999"/>
                <a:gd name="connsiteX79" fmla="*/ 975652 w 5715019"/>
                <a:gd name="connsiteY79" fmla="*/ 4982472 h 5714999"/>
                <a:gd name="connsiteX80" fmla="*/ 1062729 w 5715019"/>
                <a:gd name="connsiteY80" fmla="*/ 5056567 h 5714999"/>
                <a:gd name="connsiteX81" fmla="*/ 4751667 w 5715019"/>
                <a:gd name="connsiteY81" fmla="*/ 4996807 h 5714999"/>
                <a:gd name="connsiteX82" fmla="*/ 4739037 w 5715019"/>
                <a:gd name="connsiteY82" fmla="*/ 4982520 h 5714999"/>
                <a:gd name="connsiteX83" fmla="*/ 4823019 w 5715019"/>
                <a:gd name="connsiteY83" fmla="*/ 4905034 h 5714999"/>
                <a:gd name="connsiteX84" fmla="*/ 4836210 w 5715019"/>
                <a:gd name="connsiteY84" fmla="*/ 4918778 h 5714999"/>
                <a:gd name="connsiteX85" fmla="*/ 4751667 w 5715019"/>
                <a:gd name="connsiteY85" fmla="*/ 4996769 h 5714999"/>
                <a:gd name="connsiteX86" fmla="*/ 878411 w 5715019"/>
                <a:gd name="connsiteY86" fmla="*/ 4918702 h 5714999"/>
                <a:gd name="connsiteX87" fmla="*/ 797039 w 5715019"/>
                <a:gd name="connsiteY87" fmla="*/ 4837368 h 5714999"/>
                <a:gd name="connsiteX88" fmla="*/ 810764 w 5715019"/>
                <a:gd name="connsiteY88" fmla="*/ 4824157 h 5714999"/>
                <a:gd name="connsiteX89" fmla="*/ 891603 w 5715019"/>
                <a:gd name="connsiteY89" fmla="*/ 4904948 h 5714999"/>
                <a:gd name="connsiteX90" fmla="*/ 4917592 w 5715019"/>
                <a:gd name="connsiteY90" fmla="*/ 4837445 h 5714999"/>
                <a:gd name="connsiteX91" fmla="*/ 4903867 w 5715019"/>
                <a:gd name="connsiteY91" fmla="*/ 4824233 h 5714999"/>
                <a:gd name="connsiteX92" fmla="*/ 4981429 w 5715019"/>
                <a:gd name="connsiteY92" fmla="*/ 4740261 h 5714999"/>
                <a:gd name="connsiteX93" fmla="*/ 4995716 w 5715019"/>
                <a:gd name="connsiteY93" fmla="*/ 4752910 h 5714999"/>
                <a:gd name="connsiteX94" fmla="*/ 4917611 w 5715019"/>
                <a:gd name="connsiteY94" fmla="*/ 4837445 h 5714999"/>
                <a:gd name="connsiteX95" fmla="*/ 718972 w 5715019"/>
                <a:gd name="connsiteY95" fmla="*/ 4752872 h 5714999"/>
                <a:gd name="connsiteX96" fmla="*/ 644382 w 5715019"/>
                <a:gd name="connsiteY96" fmla="*/ 4665318 h 5714999"/>
                <a:gd name="connsiteX97" fmla="*/ 659136 w 5715019"/>
                <a:gd name="connsiteY97" fmla="*/ 4653260 h 5714999"/>
                <a:gd name="connsiteX98" fmla="*/ 733221 w 5715019"/>
                <a:gd name="connsiteY98" fmla="*/ 4740223 h 5714999"/>
                <a:gd name="connsiteX99" fmla="*/ 5070297 w 5715019"/>
                <a:gd name="connsiteY99" fmla="*/ 4665299 h 5714999"/>
                <a:gd name="connsiteX100" fmla="*/ 5055543 w 5715019"/>
                <a:gd name="connsiteY100" fmla="*/ 4653240 h 5714999"/>
                <a:gd name="connsiteX101" fmla="*/ 5126161 w 5715019"/>
                <a:gd name="connsiteY101" fmla="*/ 4563287 h 5714999"/>
                <a:gd name="connsiteX102" fmla="*/ 5141401 w 5715019"/>
                <a:gd name="connsiteY102" fmla="*/ 4574717 h 5714999"/>
                <a:gd name="connsiteX103" fmla="*/ 5070316 w 5715019"/>
                <a:gd name="connsiteY103" fmla="*/ 4665270 h 5714999"/>
                <a:gd name="connsiteX104" fmla="*/ 573392 w 5715019"/>
                <a:gd name="connsiteY104" fmla="*/ 4574888 h 5714999"/>
                <a:gd name="connsiteX105" fmla="*/ 506088 w 5715019"/>
                <a:gd name="connsiteY105" fmla="*/ 4481705 h 5714999"/>
                <a:gd name="connsiteX106" fmla="*/ 521757 w 5715019"/>
                <a:gd name="connsiteY106" fmla="*/ 4470856 h 5714999"/>
                <a:gd name="connsiteX107" fmla="*/ 588613 w 5715019"/>
                <a:gd name="connsiteY107" fmla="*/ 4563430 h 5714999"/>
                <a:gd name="connsiteX108" fmla="*/ 5208791 w 5715019"/>
                <a:gd name="connsiteY108" fmla="*/ 4481381 h 5714999"/>
                <a:gd name="connsiteX109" fmla="*/ 5193122 w 5715019"/>
                <a:gd name="connsiteY109" fmla="*/ 4470551 h 5714999"/>
                <a:gd name="connsiteX110" fmla="*/ 5256311 w 5715019"/>
                <a:gd name="connsiteY110" fmla="*/ 4375168 h 5714999"/>
                <a:gd name="connsiteX111" fmla="*/ 5272398 w 5715019"/>
                <a:gd name="connsiteY111" fmla="*/ 4385360 h 5714999"/>
                <a:gd name="connsiteX112" fmla="*/ 5208780 w 5715019"/>
                <a:gd name="connsiteY112" fmla="*/ 4481411 h 5714999"/>
                <a:gd name="connsiteX113" fmla="*/ 442613 w 5715019"/>
                <a:gd name="connsiteY113" fmla="*/ 4385940 h 5714999"/>
                <a:gd name="connsiteX114" fmla="*/ 383035 w 5715019"/>
                <a:gd name="connsiteY114" fmla="*/ 4287709 h 5714999"/>
                <a:gd name="connsiteX115" fmla="*/ 399513 w 5715019"/>
                <a:gd name="connsiteY115" fmla="*/ 4278184 h 5714999"/>
                <a:gd name="connsiteX116" fmla="*/ 458692 w 5715019"/>
                <a:gd name="connsiteY116" fmla="*/ 4375758 h 5714999"/>
                <a:gd name="connsiteX117" fmla="*/ 5332158 w 5715019"/>
                <a:gd name="connsiteY117" fmla="*/ 4286880 h 5714999"/>
                <a:gd name="connsiteX118" fmla="*/ 5315680 w 5715019"/>
                <a:gd name="connsiteY118" fmla="*/ 4277355 h 5714999"/>
                <a:gd name="connsiteX119" fmla="*/ 5371011 w 5715019"/>
                <a:gd name="connsiteY119" fmla="*/ 4177143 h 5714999"/>
                <a:gd name="connsiteX120" fmla="*/ 5387870 w 5715019"/>
                <a:gd name="connsiteY120" fmla="*/ 4186020 h 5714999"/>
                <a:gd name="connsiteX121" fmla="*/ 5332168 w 5715019"/>
                <a:gd name="connsiteY121" fmla="*/ 4286899 h 5714999"/>
                <a:gd name="connsiteX122" fmla="*/ 327475 w 5715019"/>
                <a:gd name="connsiteY122" fmla="*/ 4187154 h 5714999"/>
                <a:gd name="connsiteX123" fmla="*/ 276040 w 5715019"/>
                <a:gd name="connsiteY123" fmla="*/ 4084502 h 5714999"/>
                <a:gd name="connsiteX124" fmla="*/ 293242 w 5715019"/>
                <a:gd name="connsiteY124" fmla="*/ 4076320 h 5714999"/>
                <a:gd name="connsiteX125" fmla="*/ 344344 w 5715019"/>
                <a:gd name="connsiteY125" fmla="*/ 4178286 h 5714999"/>
                <a:gd name="connsiteX126" fmla="*/ 5439429 w 5715019"/>
                <a:gd name="connsiteY126" fmla="*/ 4082931 h 5714999"/>
                <a:gd name="connsiteX127" fmla="*/ 5422217 w 5715019"/>
                <a:gd name="connsiteY127" fmla="*/ 4074749 h 5714999"/>
                <a:gd name="connsiteX128" fmla="*/ 5469280 w 5715019"/>
                <a:gd name="connsiteY128" fmla="*/ 3970345 h 5714999"/>
                <a:gd name="connsiteX129" fmla="*/ 5486806 w 5715019"/>
                <a:gd name="connsiteY129" fmla="*/ 3977822 h 5714999"/>
                <a:gd name="connsiteX130" fmla="*/ 5439428 w 5715019"/>
                <a:gd name="connsiteY130" fmla="*/ 4082930 h 5714999"/>
                <a:gd name="connsiteX131" fmla="*/ 228739 w 5715019"/>
                <a:gd name="connsiteY131" fmla="*/ 3979918 h 5714999"/>
                <a:gd name="connsiteX132" fmla="*/ 185772 w 5715019"/>
                <a:gd name="connsiteY132" fmla="*/ 3873524 h 5714999"/>
                <a:gd name="connsiteX133" fmla="*/ 203574 w 5715019"/>
                <a:gd name="connsiteY133" fmla="*/ 3866752 h 5714999"/>
                <a:gd name="connsiteX134" fmla="*/ 246255 w 5715019"/>
                <a:gd name="connsiteY134" fmla="*/ 3972422 h 5714999"/>
                <a:gd name="connsiteX135" fmla="*/ 5529916 w 5715019"/>
                <a:gd name="connsiteY135" fmla="*/ 3870828 h 5714999"/>
                <a:gd name="connsiteX136" fmla="*/ 5512105 w 5715019"/>
                <a:gd name="connsiteY136" fmla="*/ 3864075 h 5714999"/>
                <a:gd name="connsiteX137" fmla="*/ 5550566 w 5715019"/>
                <a:gd name="connsiteY137" fmla="*/ 3756128 h 5714999"/>
                <a:gd name="connsiteX138" fmla="*/ 5568664 w 5715019"/>
                <a:gd name="connsiteY138" fmla="*/ 3762157 h 5714999"/>
                <a:gd name="connsiteX139" fmla="*/ 5529916 w 5715019"/>
                <a:gd name="connsiteY139" fmla="*/ 3870828 h 5714999"/>
                <a:gd name="connsiteX140" fmla="*/ 147053 w 5715019"/>
                <a:gd name="connsiteY140" fmla="*/ 3765167 h 5714999"/>
                <a:gd name="connsiteX141" fmla="*/ 112763 w 5715019"/>
                <a:gd name="connsiteY141" fmla="*/ 3655344 h 5714999"/>
                <a:gd name="connsiteX142" fmla="*/ 131060 w 5715019"/>
                <a:gd name="connsiteY142" fmla="*/ 3650039 h 5714999"/>
                <a:gd name="connsiteX143" fmla="*/ 165141 w 5715019"/>
                <a:gd name="connsiteY143" fmla="*/ 3759119 h 5714999"/>
                <a:gd name="connsiteX144" fmla="*/ 5602811 w 5715019"/>
                <a:gd name="connsiteY144" fmla="*/ 3652277 h 5714999"/>
                <a:gd name="connsiteX145" fmla="*/ 5584504 w 5715019"/>
                <a:gd name="connsiteY145" fmla="*/ 3646991 h 5714999"/>
                <a:gd name="connsiteX146" fmla="*/ 5614031 w 5715019"/>
                <a:gd name="connsiteY146" fmla="*/ 3536577 h 5714999"/>
                <a:gd name="connsiteX147" fmla="*/ 5632519 w 5715019"/>
                <a:gd name="connsiteY147" fmla="*/ 3541120 h 5714999"/>
                <a:gd name="connsiteX148" fmla="*/ 5602811 w 5715019"/>
                <a:gd name="connsiteY148" fmla="*/ 3652277 h 5714999"/>
                <a:gd name="connsiteX149" fmla="*/ 82911 w 5715019"/>
                <a:gd name="connsiteY149" fmla="*/ 3544216 h 5714999"/>
                <a:gd name="connsiteX150" fmla="*/ 57613 w 5715019"/>
                <a:gd name="connsiteY150" fmla="*/ 3431983 h 5714999"/>
                <a:gd name="connsiteX151" fmla="*/ 76282 w 5715019"/>
                <a:gd name="connsiteY151" fmla="*/ 3428173 h 5714999"/>
                <a:gd name="connsiteX152" fmla="*/ 101399 w 5715019"/>
                <a:gd name="connsiteY152" fmla="*/ 3539663 h 5714999"/>
                <a:gd name="connsiteX153" fmla="*/ 5657675 w 5715019"/>
                <a:gd name="connsiteY153" fmla="*/ 3428868 h 5714999"/>
                <a:gd name="connsiteX154" fmla="*/ 5638996 w 5715019"/>
                <a:gd name="connsiteY154" fmla="*/ 3425058 h 5714999"/>
                <a:gd name="connsiteX155" fmla="*/ 5659455 w 5715019"/>
                <a:gd name="connsiteY155" fmla="*/ 3312663 h 5714999"/>
                <a:gd name="connsiteX156" fmla="*/ 5678268 w 5715019"/>
                <a:gd name="connsiteY156" fmla="*/ 3315692 h 5714999"/>
                <a:gd name="connsiteX157" fmla="*/ 5657675 w 5715019"/>
                <a:gd name="connsiteY157" fmla="*/ 3428887 h 5714999"/>
                <a:gd name="connsiteX158" fmla="*/ 36848 w 5715019"/>
                <a:gd name="connsiteY158" fmla="*/ 3318807 h 5714999"/>
                <a:gd name="connsiteX159" fmla="*/ 20704 w 5715019"/>
                <a:gd name="connsiteY159" fmla="*/ 3204897 h 5714999"/>
                <a:gd name="connsiteX160" fmla="*/ 39611 w 5715019"/>
                <a:gd name="connsiteY160" fmla="*/ 3202611 h 5714999"/>
                <a:gd name="connsiteX161" fmla="*/ 55651 w 5715019"/>
                <a:gd name="connsiteY161" fmla="*/ 3315759 h 5714999"/>
                <a:gd name="connsiteX162" fmla="*/ 5694251 w 5715019"/>
                <a:gd name="connsiteY162" fmla="*/ 3201716 h 5714999"/>
                <a:gd name="connsiteX163" fmla="*/ 5675334 w 5715019"/>
                <a:gd name="connsiteY163" fmla="*/ 3199449 h 5714999"/>
                <a:gd name="connsiteX164" fmla="*/ 5686679 w 5715019"/>
                <a:gd name="connsiteY164" fmla="*/ 3085739 h 5714999"/>
                <a:gd name="connsiteX165" fmla="*/ 5705672 w 5715019"/>
                <a:gd name="connsiteY165" fmla="*/ 3087245 h 5714999"/>
                <a:gd name="connsiteX166" fmla="*/ 5694242 w 5715019"/>
                <a:gd name="connsiteY166" fmla="*/ 3201716 h 5714999"/>
                <a:gd name="connsiteX167" fmla="*/ 9226 w 5715019"/>
                <a:gd name="connsiteY167" fmla="*/ 3090445 h 5714999"/>
                <a:gd name="connsiteX168" fmla="*/ 2263 w 5715019"/>
                <a:gd name="connsiteY168" fmla="*/ 2975592 h 5714999"/>
                <a:gd name="connsiteX169" fmla="*/ 21313 w 5715019"/>
                <a:gd name="connsiteY169" fmla="*/ 2974821 h 5714999"/>
                <a:gd name="connsiteX170" fmla="*/ 28238 w 5715019"/>
                <a:gd name="connsiteY170" fmla="*/ 3088911 h 5714999"/>
                <a:gd name="connsiteX171" fmla="*/ 5712587 w 5715019"/>
                <a:gd name="connsiteY171" fmla="*/ 2972420 h 5714999"/>
                <a:gd name="connsiteX172" fmla="*/ 5693537 w 5715019"/>
                <a:gd name="connsiteY172" fmla="*/ 2971668 h 5714999"/>
                <a:gd name="connsiteX173" fmla="*/ 5695785 w 5715019"/>
                <a:gd name="connsiteY173" fmla="*/ 2857368 h 5714999"/>
                <a:gd name="connsiteX174" fmla="*/ 5695785 w 5715019"/>
                <a:gd name="connsiteY174" fmla="*/ 2851053 h 5714999"/>
                <a:gd name="connsiteX175" fmla="*/ 5714835 w 5715019"/>
                <a:gd name="connsiteY175" fmla="*/ 2851053 h 5714999"/>
                <a:gd name="connsiteX176" fmla="*/ 5714835 w 5715019"/>
                <a:gd name="connsiteY176" fmla="*/ 2857321 h 5714999"/>
                <a:gd name="connsiteX177" fmla="*/ 5712558 w 5715019"/>
                <a:gd name="connsiteY177" fmla="*/ 2972420 h 5714999"/>
                <a:gd name="connsiteX178" fmla="*/ 18865 w 5715019"/>
                <a:gd name="connsiteY178" fmla="*/ 2860559 h 5714999"/>
                <a:gd name="connsiteX179" fmla="*/ -185 w 5715019"/>
                <a:gd name="connsiteY179" fmla="*/ 2860559 h 5714999"/>
                <a:gd name="connsiteX180" fmla="*/ -185 w 5715019"/>
                <a:gd name="connsiteY180" fmla="*/ 2857359 h 5714999"/>
                <a:gd name="connsiteX181" fmla="*/ 1968 w 5715019"/>
                <a:gd name="connsiteY181" fmla="*/ 2745545 h 5714999"/>
                <a:gd name="connsiteX182" fmla="*/ 21018 w 5715019"/>
                <a:gd name="connsiteY182" fmla="*/ 2746278 h 5714999"/>
                <a:gd name="connsiteX183" fmla="*/ 18884 w 5715019"/>
                <a:gd name="connsiteY183" fmla="*/ 2857397 h 5714999"/>
                <a:gd name="connsiteX184" fmla="*/ 5693252 w 5715019"/>
                <a:gd name="connsiteY184" fmla="*/ 2736848 h 5714999"/>
                <a:gd name="connsiteX185" fmla="*/ 5686213 w 5715019"/>
                <a:gd name="connsiteY185" fmla="*/ 2622767 h 5714999"/>
                <a:gd name="connsiteX186" fmla="*/ 5705206 w 5715019"/>
                <a:gd name="connsiteY186" fmla="*/ 2621215 h 5714999"/>
                <a:gd name="connsiteX187" fmla="*/ 5712282 w 5715019"/>
                <a:gd name="connsiteY187" fmla="*/ 2736058 h 5714999"/>
                <a:gd name="connsiteX188" fmla="*/ 27677 w 5715019"/>
                <a:gd name="connsiteY188" fmla="*/ 2632187 h 5714999"/>
                <a:gd name="connsiteX189" fmla="*/ 8684 w 5715019"/>
                <a:gd name="connsiteY189" fmla="*/ 2630702 h 5714999"/>
                <a:gd name="connsiteX190" fmla="*/ 19990 w 5715019"/>
                <a:gd name="connsiteY190" fmla="*/ 2516202 h 5714999"/>
                <a:gd name="connsiteX191" fmla="*/ 38906 w 5715019"/>
                <a:gd name="connsiteY191" fmla="*/ 2518450 h 5714999"/>
                <a:gd name="connsiteX192" fmla="*/ 27676 w 5715019"/>
                <a:gd name="connsiteY192" fmla="*/ 2632187 h 5714999"/>
                <a:gd name="connsiteX193" fmla="*/ 5674621 w 5715019"/>
                <a:gd name="connsiteY193" fmla="*/ 2509077 h 5714999"/>
                <a:gd name="connsiteX194" fmla="*/ 5658428 w 5715019"/>
                <a:gd name="connsiteY194" fmla="*/ 2395948 h 5714999"/>
                <a:gd name="connsiteX195" fmla="*/ 5677240 w 5715019"/>
                <a:gd name="connsiteY195" fmla="*/ 2392872 h 5714999"/>
                <a:gd name="connsiteX196" fmla="*/ 5693499 w 5715019"/>
                <a:gd name="connsiteY196" fmla="*/ 2506772 h 5714999"/>
                <a:gd name="connsiteX197" fmla="*/ 54680 w 5715019"/>
                <a:gd name="connsiteY197" fmla="*/ 2405255 h 5714999"/>
                <a:gd name="connsiteX198" fmla="*/ 35868 w 5715019"/>
                <a:gd name="connsiteY198" fmla="*/ 2402245 h 5714999"/>
                <a:gd name="connsiteX199" fmla="*/ 56347 w 5715019"/>
                <a:gd name="connsiteY199" fmla="*/ 2289031 h 5714999"/>
                <a:gd name="connsiteX200" fmla="*/ 75016 w 5715019"/>
                <a:gd name="connsiteY200" fmla="*/ 2292840 h 5714999"/>
                <a:gd name="connsiteX201" fmla="*/ 54670 w 5715019"/>
                <a:gd name="connsiteY201" fmla="*/ 2405302 h 5714999"/>
                <a:gd name="connsiteX202" fmla="*/ 5637730 w 5715019"/>
                <a:gd name="connsiteY202" fmla="*/ 2283535 h 5714999"/>
                <a:gd name="connsiteX203" fmla="*/ 5612489 w 5715019"/>
                <a:gd name="connsiteY203" fmla="*/ 2172092 h 5714999"/>
                <a:gd name="connsiteX204" fmla="*/ 5630977 w 5715019"/>
                <a:gd name="connsiteY204" fmla="*/ 2167511 h 5714999"/>
                <a:gd name="connsiteX205" fmla="*/ 5656390 w 5715019"/>
                <a:gd name="connsiteY205" fmla="*/ 2279724 h 5714999"/>
                <a:gd name="connsiteX206" fmla="*/ 99895 w 5715019"/>
                <a:gd name="connsiteY206" fmla="*/ 2181246 h 5714999"/>
                <a:gd name="connsiteX207" fmla="*/ 81388 w 5715019"/>
                <a:gd name="connsiteY207" fmla="*/ 2176721 h 5714999"/>
                <a:gd name="connsiteX208" fmla="*/ 110963 w 5715019"/>
                <a:gd name="connsiteY208" fmla="*/ 2065517 h 5714999"/>
                <a:gd name="connsiteX209" fmla="*/ 129270 w 5715019"/>
                <a:gd name="connsiteY209" fmla="*/ 2070784 h 5714999"/>
                <a:gd name="connsiteX210" fmla="*/ 99896 w 5715019"/>
                <a:gd name="connsiteY210" fmla="*/ 2181265 h 5714999"/>
                <a:gd name="connsiteX211" fmla="*/ 5582752 w 5715019"/>
                <a:gd name="connsiteY211" fmla="*/ 2061726 h 5714999"/>
                <a:gd name="connsiteX212" fmla="*/ 5548557 w 5715019"/>
                <a:gd name="connsiteY212" fmla="*/ 1952674 h 5714999"/>
                <a:gd name="connsiteX213" fmla="*/ 5566655 w 5715019"/>
                <a:gd name="connsiteY213" fmla="*/ 1946607 h 5714999"/>
                <a:gd name="connsiteX214" fmla="*/ 5601068 w 5715019"/>
                <a:gd name="connsiteY214" fmla="*/ 2056392 h 5714999"/>
                <a:gd name="connsiteX215" fmla="*/ 163104 w 5715019"/>
                <a:gd name="connsiteY215" fmla="*/ 1961656 h 5714999"/>
                <a:gd name="connsiteX216" fmla="*/ 145006 w 5715019"/>
                <a:gd name="connsiteY216" fmla="*/ 1955646 h 5714999"/>
                <a:gd name="connsiteX217" fmla="*/ 183602 w 5715019"/>
                <a:gd name="connsiteY217" fmla="*/ 1846928 h 5714999"/>
                <a:gd name="connsiteX218" fmla="*/ 201423 w 5715019"/>
                <a:gd name="connsiteY218" fmla="*/ 1853662 h 5714999"/>
                <a:gd name="connsiteX219" fmla="*/ 163102 w 5715019"/>
                <a:gd name="connsiteY219" fmla="*/ 1961656 h 5714999"/>
                <a:gd name="connsiteX220" fmla="*/ 5509915 w 5715019"/>
                <a:gd name="connsiteY220" fmla="*/ 1845099 h 5714999"/>
                <a:gd name="connsiteX221" fmla="*/ 5467120 w 5715019"/>
                <a:gd name="connsiteY221" fmla="*/ 1739466 h 5714999"/>
                <a:gd name="connsiteX222" fmla="*/ 5484626 w 5715019"/>
                <a:gd name="connsiteY222" fmla="*/ 1731961 h 5714999"/>
                <a:gd name="connsiteX223" fmla="*/ 5527718 w 5715019"/>
                <a:gd name="connsiteY223" fmla="*/ 1838298 h 5714999"/>
                <a:gd name="connsiteX224" fmla="*/ 244133 w 5715019"/>
                <a:gd name="connsiteY224" fmla="*/ 1747344 h 5714999"/>
                <a:gd name="connsiteX225" fmla="*/ 226598 w 5715019"/>
                <a:gd name="connsiteY225" fmla="*/ 1739885 h 5714999"/>
                <a:gd name="connsiteX226" fmla="*/ 273870 w 5715019"/>
                <a:gd name="connsiteY226" fmla="*/ 1634729 h 5714999"/>
                <a:gd name="connsiteX227" fmla="*/ 291082 w 5715019"/>
                <a:gd name="connsiteY227" fmla="*/ 1642883 h 5714999"/>
                <a:gd name="connsiteX228" fmla="*/ 244131 w 5715019"/>
                <a:gd name="connsiteY228" fmla="*/ 1747343 h 5714999"/>
                <a:gd name="connsiteX229" fmla="*/ 5420104 w 5715019"/>
                <a:gd name="connsiteY229" fmla="*/ 1635634 h 5714999"/>
                <a:gd name="connsiteX230" fmla="*/ 5368898 w 5715019"/>
                <a:gd name="connsiteY230" fmla="*/ 1533717 h 5714999"/>
                <a:gd name="connsiteX231" fmla="*/ 5385738 w 5715019"/>
                <a:gd name="connsiteY231" fmla="*/ 1524820 h 5714999"/>
                <a:gd name="connsiteX232" fmla="*/ 5437296 w 5715019"/>
                <a:gd name="connsiteY232" fmla="*/ 1627414 h 5714999"/>
                <a:gd name="connsiteX233" fmla="*/ 342221 w 5715019"/>
                <a:gd name="connsiteY233" fmla="*/ 1540432 h 5714999"/>
                <a:gd name="connsiteX234" fmla="*/ 325353 w 5715019"/>
                <a:gd name="connsiteY234" fmla="*/ 1531583 h 5714999"/>
                <a:gd name="connsiteX235" fmla="*/ 380941 w 5715019"/>
                <a:gd name="connsiteY235" fmla="*/ 1430618 h 5714999"/>
                <a:gd name="connsiteX236" fmla="*/ 397438 w 5715019"/>
                <a:gd name="connsiteY236" fmla="*/ 1440143 h 5714999"/>
                <a:gd name="connsiteX237" fmla="*/ 342231 w 5715019"/>
                <a:gd name="connsiteY237" fmla="*/ 1540442 h 5714999"/>
                <a:gd name="connsiteX238" fmla="*/ 5313586 w 5715019"/>
                <a:gd name="connsiteY238" fmla="*/ 1433933 h 5714999"/>
                <a:gd name="connsiteX239" fmla="*/ 5254293 w 5715019"/>
                <a:gd name="connsiteY239" fmla="*/ 1336416 h 5714999"/>
                <a:gd name="connsiteX240" fmla="*/ 5270371 w 5715019"/>
                <a:gd name="connsiteY240" fmla="*/ 1326196 h 5714999"/>
                <a:gd name="connsiteX241" fmla="*/ 5330064 w 5715019"/>
                <a:gd name="connsiteY241" fmla="*/ 1424370 h 5714999"/>
                <a:gd name="connsiteX242" fmla="*/ 456645 w 5715019"/>
                <a:gd name="connsiteY242" fmla="*/ 1342245 h 5714999"/>
                <a:gd name="connsiteX243" fmla="*/ 440548 w 5715019"/>
                <a:gd name="connsiteY243" fmla="*/ 1332063 h 5714999"/>
                <a:gd name="connsiteX244" fmla="*/ 504061 w 5715019"/>
                <a:gd name="connsiteY244" fmla="*/ 1235984 h 5714999"/>
                <a:gd name="connsiteX245" fmla="*/ 519739 w 5715019"/>
                <a:gd name="connsiteY245" fmla="*/ 1246805 h 5714999"/>
                <a:gd name="connsiteX246" fmla="*/ 456655 w 5715019"/>
                <a:gd name="connsiteY246" fmla="*/ 1342255 h 5714999"/>
                <a:gd name="connsiteX247" fmla="*/ 5191114 w 5715019"/>
                <a:gd name="connsiteY247" fmla="*/ 1241338 h 5714999"/>
                <a:gd name="connsiteX248" fmla="*/ 5124163 w 5715019"/>
                <a:gd name="connsiteY248" fmla="*/ 1148850 h 5714999"/>
                <a:gd name="connsiteX249" fmla="*/ 5139403 w 5715019"/>
                <a:gd name="connsiteY249" fmla="*/ 1137372 h 5714999"/>
                <a:gd name="connsiteX250" fmla="*/ 5206802 w 5715019"/>
                <a:gd name="connsiteY250" fmla="*/ 1230489 h 5714999"/>
                <a:gd name="connsiteX251" fmla="*/ 586596 w 5715019"/>
                <a:gd name="connsiteY251" fmla="*/ 1153993 h 5714999"/>
                <a:gd name="connsiteX252" fmla="*/ 571356 w 5715019"/>
                <a:gd name="connsiteY252" fmla="*/ 1142563 h 5714999"/>
                <a:gd name="connsiteX253" fmla="*/ 642336 w 5715019"/>
                <a:gd name="connsiteY253" fmla="*/ 1051923 h 5714999"/>
                <a:gd name="connsiteX254" fmla="*/ 657100 w 5715019"/>
                <a:gd name="connsiteY254" fmla="*/ 1063973 h 5714999"/>
                <a:gd name="connsiteX255" fmla="*/ 586615 w 5715019"/>
                <a:gd name="connsiteY255" fmla="*/ 1154003 h 5714999"/>
                <a:gd name="connsiteX256" fmla="*/ 5053526 w 5715019"/>
                <a:gd name="connsiteY256" fmla="*/ 1059086 h 5714999"/>
                <a:gd name="connsiteX257" fmla="*/ 4979345 w 5715019"/>
                <a:gd name="connsiteY257" fmla="*/ 972209 h 5714999"/>
                <a:gd name="connsiteX258" fmla="*/ 4993575 w 5715019"/>
                <a:gd name="connsiteY258" fmla="*/ 959550 h 5714999"/>
                <a:gd name="connsiteX259" fmla="*/ 5068261 w 5715019"/>
                <a:gd name="connsiteY259" fmla="*/ 1047018 h 5714999"/>
                <a:gd name="connsiteX260" fmla="*/ 731224 w 5715019"/>
                <a:gd name="connsiteY260" fmla="*/ 976838 h 5714999"/>
                <a:gd name="connsiteX261" fmla="*/ 716936 w 5715019"/>
                <a:gd name="connsiteY261" fmla="*/ 964217 h 5714999"/>
                <a:gd name="connsiteX262" fmla="*/ 794917 w 5715019"/>
                <a:gd name="connsiteY262" fmla="*/ 879588 h 5714999"/>
                <a:gd name="connsiteX263" fmla="*/ 808662 w 5715019"/>
                <a:gd name="connsiteY263" fmla="*/ 892780 h 5714999"/>
                <a:gd name="connsiteX264" fmla="*/ 731195 w 5715019"/>
                <a:gd name="connsiteY264" fmla="*/ 976838 h 5714999"/>
                <a:gd name="connsiteX265" fmla="*/ 4901792 w 5715019"/>
                <a:gd name="connsiteY265" fmla="*/ 888331 h 5714999"/>
                <a:gd name="connsiteX266" fmla="*/ 4820830 w 5715019"/>
                <a:gd name="connsiteY266" fmla="*/ 807626 h 5714999"/>
                <a:gd name="connsiteX267" fmla="*/ 4834013 w 5715019"/>
                <a:gd name="connsiteY267" fmla="*/ 793872 h 5714999"/>
                <a:gd name="connsiteX268" fmla="*/ 4915480 w 5715019"/>
                <a:gd name="connsiteY268" fmla="*/ 875120 h 5714999"/>
                <a:gd name="connsiteX269" fmla="*/ 889443 w 5715019"/>
                <a:gd name="connsiteY269" fmla="*/ 811893 h 5714999"/>
                <a:gd name="connsiteX270" fmla="*/ 876232 w 5715019"/>
                <a:gd name="connsiteY270" fmla="*/ 798168 h 5714999"/>
                <a:gd name="connsiteX271" fmla="*/ 960700 w 5715019"/>
                <a:gd name="connsiteY271" fmla="*/ 720063 h 5714999"/>
                <a:gd name="connsiteX272" fmla="*/ 973349 w 5715019"/>
                <a:gd name="connsiteY272" fmla="*/ 734350 h 5714999"/>
                <a:gd name="connsiteX273" fmla="*/ 889395 w 5715019"/>
                <a:gd name="connsiteY273" fmla="*/ 811903 h 5714999"/>
                <a:gd name="connsiteX274" fmla="*/ 4736753 w 5715019"/>
                <a:gd name="connsiteY274" fmla="*/ 730197 h 5714999"/>
                <a:gd name="connsiteX275" fmla="*/ 4649599 w 5715019"/>
                <a:gd name="connsiteY275" fmla="*/ 656188 h 5714999"/>
                <a:gd name="connsiteX276" fmla="*/ 4661638 w 5715019"/>
                <a:gd name="connsiteY276" fmla="*/ 641424 h 5714999"/>
                <a:gd name="connsiteX277" fmla="*/ 4749373 w 5715019"/>
                <a:gd name="connsiteY277" fmla="*/ 715929 h 5714999"/>
                <a:gd name="connsiteX278" fmla="*/ 1060226 w 5715019"/>
                <a:gd name="connsiteY278" fmla="*/ 660189 h 5714999"/>
                <a:gd name="connsiteX279" fmla="*/ 1048149 w 5715019"/>
                <a:gd name="connsiteY279" fmla="*/ 645453 h 5714999"/>
                <a:gd name="connsiteX280" fmla="*/ 1138550 w 5715019"/>
                <a:gd name="connsiteY280" fmla="*/ 574406 h 5714999"/>
                <a:gd name="connsiteX281" fmla="*/ 1149981 w 5715019"/>
                <a:gd name="connsiteY281" fmla="*/ 589647 h 5714999"/>
                <a:gd name="connsiteX282" fmla="*/ 1060224 w 5715019"/>
                <a:gd name="connsiteY282" fmla="*/ 660188 h 5714999"/>
                <a:gd name="connsiteX283" fmla="*/ 4559464 w 5715019"/>
                <a:gd name="connsiteY283" fmla="*/ 585732 h 5714999"/>
                <a:gd name="connsiteX284" fmla="*/ 4466624 w 5715019"/>
                <a:gd name="connsiteY284" fmla="*/ 518923 h 5714999"/>
                <a:gd name="connsiteX285" fmla="*/ 4477435 w 5715019"/>
                <a:gd name="connsiteY285" fmla="*/ 503245 h 5714999"/>
                <a:gd name="connsiteX286" fmla="*/ 4570903 w 5715019"/>
                <a:gd name="connsiteY286" fmla="*/ 570501 h 5714999"/>
                <a:gd name="connsiteX287" fmla="*/ 1242564 w 5715019"/>
                <a:gd name="connsiteY287" fmla="*/ 522695 h 5714999"/>
                <a:gd name="connsiteX288" fmla="*/ 1231705 w 5715019"/>
                <a:gd name="connsiteY288" fmla="*/ 507036 h 5714999"/>
                <a:gd name="connsiteX289" fmla="*/ 1327460 w 5715019"/>
                <a:gd name="connsiteY289" fmla="*/ 443485 h 5714999"/>
                <a:gd name="connsiteX290" fmla="*/ 1337671 w 5715019"/>
                <a:gd name="connsiteY290" fmla="*/ 459564 h 5714999"/>
                <a:gd name="connsiteX291" fmla="*/ 1242554 w 5715019"/>
                <a:gd name="connsiteY291" fmla="*/ 522686 h 5714999"/>
                <a:gd name="connsiteX292" fmla="*/ 4371145 w 5715019"/>
                <a:gd name="connsiteY292" fmla="*/ 455877 h 5714999"/>
                <a:gd name="connsiteX293" fmla="*/ 4273181 w 5715019"/>
                <a:gd name="connsiteY293" fmla="*/ 396727 h 5714999"/>
                <a:gd name="connsiteX294" fmla="*/ 4282706 w 5715019"/>
                <a:gd name="connsiteY294" fmla="*/ 380230 h 5714999"/>
                <a:gd name="connsiteX295" fmla="*/ 4381328 w 5715019"/>
                <a:gd name="connsiteY295" fmla="*/ 439771 h 5714999"/>
                <a:gd name="connsiteX296" fmla="*/ 1435226 w 5715019"/>
                <a:gd name="connsiteY296" fmla="*/ 400347 h 5714999"/>
                <a:gd name="connsiteX297" fmla="*/ 1425701 w 5715019"/>
                <a:gd name="connsiteY297" fmla="*/ 383868 h 5714999"/>
                <a:gd name="connsiteX298" fmla="*/ 1526190 w 5715019"/>
                <a:gd name="connsiteY298" fmla="*/ 328252 h 5714999"/>
                <a:gd name="connsiteX299" fmla="*/ 1535086 w 5715019"/>
                <a:gd name="connsiteY299" fmla="*/ 345102 h 5714999"/>
                <a:gd name="connsiteX300" fmla="*/ 1435223 w 5715019"/>
                <a:gd name="connsiteY300" fmla="*/ 400346 h 5714999"/>
                <a:gd name="connsiteX301" fmla="*/ 4172892 w 5715019"/>
                <a:gd name="connsiteY301" fmla="*/ 341568 h 5714999"/>
                <a:gd name="connsiteX302" fmla="*/ 4070422 w 5715019"/>
                <a:gd name="connsiteY302" fmla="*/ 290495 h 5714999"/>
                <a:gd name="connsiteX303" fmla="*/ 4078566 w 5715019"/>
                <a:gd name="connsiteY303" fmla="*/ 273274 h 5714999"/>
                <a:gd name="connsiteX304" fmla="*/ 4181722 w 5715019"/>
                <a:gd name="connsiteY304" fmla="*/ 324709 h 5714999"/>
                <a:gd name="connsiteX305" fmla="*/ 1636975 w 5715019"/>
                <a:gd name="connsiteY305" fmla="*/ 293943 h 5714999"/>
                <a:gd name="connsiteX306" fmla="*/ 1628774 w 5715019"/>
                <a:gd name="connsiteY306" fmla="*/ 276741 h 5714999"/>
                <a:gd name="connsiteX307" fmla="*/ 1733349 w 5715019"/>
                <a:gd name="connsiteY307" fmla="*/ 229440 h 5714999"/>
                <a:gd name="connsiteX308" fmla="*/ 1740845 w 5715019"/>
                <a:gd name="connsiteY308" fmla="*/ 246946 h 5714999"/>
                <a:gd name="connsiteX309" fmla="*/ 1636965 w 5715019"/>
                <a:gd name="connsiteY309" fmla="*/ 293943 h 5714999"/>
                <a:gd name="connsiteX310" fmla="*/ 3965913 w 5715019"/>
                <a:gd name="connsiteY310" fmla="*/ 243594 h 5714999"/>
                <a:gd name="connsiteX311" fmla="*/ 3859576 w 5715019"/>
                <a:gd name="connsiteY311" fmla="*/ 200960 h 5714999"/>
                <a:gd name="connsiteX312" fmla="*/ 3866311 w 5715019"/>
                <a:gd name="connsiteY312" fmla="*/ 183139 h 5714999"/>
                <a:gd name="connsiteX313" fmla="*/ 3973352 w 5715019"/>
                <a:gd name="connsiteY313" fmla="*/ 226058 h 5714999"/>
                <a:gd name="connsiteX314" fmla="*/ 1846515 w 5715019"/>
                <a:gd name="connsiteY314" fmla="*/ 204208 h 5714999"/>
                <a:gd name="connsiteX315" fmla="*/ 1839733 w 5715019"/>
                <a:gd name="connsiteY315" fmla="*/ 186406 h 5714999"/>
                <a:gd name="connsiteX316" fmla="*/ 1948052 w 5715019"/>
                <a:gd name="connsiteY316" fmla="*/ 147610 h 5714999"/>
                <a:gd name="connsiteX317" fmla="*/ 1954110 w 5715019"/>
                <a:gd name="connsiteY317" fmla="*/ 165708 h 5714999"/>
                <a:gd name="connsiteX318" fmla="*/ 1846513 w 5715019"/>
                <a:gd name="connsiteY318" fmla="*/ 204207 h 5714999"/>
                <a:gd name="connsiteX319" fmla="*/ 3751601 w 5715019"/>
                <a:gd name="connsiteY319" fmla="*/ 162679 h 5714999"/>
                <a:gd name="connsiteX320" fmla="*/ 3642416 w 5715019"/>
                <a:gd name="connsiteY320" fmla="*/ 128913 h 5714999"/>
                <a:gd name="connsiteX321" fmla="*/ 3647683 w 5715019"/>
                <a:gd name="connsiteY321" fmla="*/ 110606 h 5714999"/>
                <a:gd name="connsiteX322" fmla="*/ 3757592 w 5715019"/>
                <a:gd name="connsiteY322" fmla="*/ 144600 h 5714999"/>
                <a:gd name="connsiteX323" fmla="*/ 2063181 w 5715019"/>
                <a:gd name="connsiteY323" fmla="*/ 131551 h 5714999"/>
                <a:gd name="connsiteX324" fmla="*/ 2057856 w 5715019"/>
                <a:gd name="connsiteY324" fmla="*/ 113263 h 5714999"/>
                <a:gd name="connsiteX325" fmla="*/ 2168965 w 5715019"/>
                <a:gd name="connsiteY325" fmla="*/ 83374 h 5714999"/>
                <a:gd name="connsiteX326" fmla="*/ 2173537 w 5715019"/>
                <a:gd name="connsiteY326" fmla="*/ 101862 h 5714999"/>
                <a:gd name="connsiteX327" fmla="*/ 2063178 w 5715019"/>
                <a:gd name="connsiteY327" fmla="*/ 131551 h 5714999"/>
                <a:gd name="connsiteX328" fmla="*/ 3531935 w 5715019"/>
                <a:gd name="connsiteY328" fmla="*/ 99623 h 5714999"/>
                <a:gd name="connsiteX329" fmla="*/ 3420379 w 5715019"/>
                <a:gd name="connsiteY329" fmla="*/ 74811 h 5714999"/>
                <a:gd name="connsiteX330" fmla="*/ 3424141 w 5715019"/>
                <a:gd name="connsiteY330" fmla="*/ 56132 h 5714999"/>
                <a:gd name="connsiteX331" fmla="*/ 3536460 w 5715019"/>
                <a:gd name="connsiteY331" fmla="*/ 81116 h 5714999"/>
                <a:gd name="connsiteX332" fmla="*/ 2285018 w 5715019"/>
                <a:gd name="connsiteY332" fmla="*/ 76687 h 5714999"/>
                <a:gd name="connsiteX333" fmla="*/ 2281207 w 5715019"/>
                <a:gd name="connsiteY333" fmla="*/ 58028 h 5714999"/>
                <a:gd name="connsiteX334" fmla="*/ 2394365 w 5715019"/>
                <a:gd name="connsiteY334" fmla="*/ 37235 h 5714999"/>
                <a:gd name="connsiteX335" fmla="*/ 2397432 w 5715019"/>
                <a:gd name="connsiteY335" fmla="*/ 56037 h 5714999"/>
                <a:gd name="connsiteX336" fmla="*/ 2285008 w 5715019"/>
                <a:gd name="connsiteY336" fmla="*/ 76668 h 5714999"/>
                <a:gd name="connsiteX337" fmla="*/ 3307908 w 5715019"/>
                <a:gd name="connsiteY337" fmla="*/ 54532 h 5714999"/>
                <a:gd name="connsiteX338" fmla="*/ 3194703 w 5715019"/>
                <a:gd name="connsiteY338" fmla="*/ 38816 h 5714999"/>
                <a:gd name="connsiteX339" fmla="*/ 3196941 w 5715019"/>
                <a:gd name="connsiteY339" fmla="*/ 19899 h 5714999"/>
                <a:gd name="connsiteX340" fmla="*/ 3310898 w 5715019"/>
                <a:gd name="connsiteY340" fmla="*/ 35730 h 5714999"/>
                <a:gd name="connsiteX341" fmla="*/ 2510560 w 5715019"/>
                <a:gd name="connsiteY341" fmla="*/ 39930 h 5714999"/>
                <a:gd name="connsiteX342" fmla="*/ 2508255 w 5715019"/>
                <a:gd name="connsiteY342" fmla="*/ 21023 h 5714999"/>
                <a:gd name="connsiteX343" fmla="*/ 2622717 w 5715019"/>
                <a:gd name="connsiteY343" fmla="*/ 9412 h 5714999"/>
                <a:gd name="connsiteX344" fmla="*/ 2624260 w 5715019"/>
                <a:gd name="connsiteY344" fmla="*/ 28395 h 5714999"/>
                <a:gd name="connsiteX345" fmla="*/ 2510560 w 5715019"/>
                <a:gd name="connsiteY345" fmla="*/ 39911 h 5714999"/>
                <a:gd name="connsiteX346" fmla="*/ 3080974 w 5715019"/>
                <a:gd name="connsiteY346" fmla="*/ 27643 h 5714999"/>
                <a:gd name="connsiteX347" fmla="*/ 2966874 w 5715019"/>
                <a:gd name="connsiteY347" fmla="*/ 21042 h 5714999"/>
                <a:gd name="connsiteX348" fmla="*/ 2967598 w 5715019"/>
                <a:gd name="connsiteY348" fmla="*/ 1992 h 5714999"/>
                <a:gd name="connsiteX349" fmla="*/ 3082450 w 5715019"/>
                <a:gd name="connsiteY349" fmla="*/ 8660 h 5714999"/>
                <a:gd name="connsiteX350" fmla="*/ 2738341 w 5715019"/>
                <a:gd name="connsiteY350" fmla="*/ 21404 h 5714999"/>
                <a:gd name="connsiteX351" fmla="*/ 2737560 w 5715019"/>
                <a:gd name="connsiteY351" fmla="*/ 2354 h 5714999"/>
                <a:gd name="connsiteX352" fmla="*/ 2852584 w 5715019"/>
                <a:gd name="connsiteY352" fmla="*/ -113 h 5714999"/>
                <a:gd name="connsiteX353" fmla="*/ 2852584 w 5715019"/>
                <a:gd name="connsiteY353" fmla="*/ 18937 h 5714999"/>
                <a:gd name="connsiteX354" fmla="*/ 2738331 w 5715019"/>
                <a:gd name="connsiteY354" fmla="*/ 21385 h 571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Lst>
              <a:rect l="l" t="t" r="r" b="b"/>
              <a:pathLst>
                <a:path w="5715019" h="5714999">
                  <a:moveTo>
                    <a:pt x="2858906" y="5714887"/>
                  </a:moveTo>
                  <a:lnTo>
                    <a:pt x="2858906" y="5695837"/>
                  </a:lnTo>
                  <a:cubicBezTo>
                    <a:pt x="2896787" y="5695837"/>
                    <a:pt x="2935230" y="5695046"/>
                    <a:pt x="2973206" y="5693532"/>
                  </a:cubicBezTo>
                  <a:lnTo>
                    <a:pt x="2973968" y="5712582"/>
                  </a:lnTo>
                  <a:cubicBezTo>
                    <a:pt x="2935734" y="5714096"/>
                    <a:pt x="2897034" y="5714878"/>
                    <a:pt x="2858906" y="5714887"/>
                  </a:cubicBezTo>
                  <a:close/>
                  <a:moveTo>
                    <a:pt x="2743892" y="5712686"/>
                  </a:moveTo>
                  <a:cubicBezTo>
                    <a:pt x="2705792" y="5711201"/>
                    <a:pt x="2667168" y="5708877"/>
                    <a:pt x="2629049" y="5705914"/>
                  </a:cubicBezTo>
                  <a:lnTo>
                    <a:pt x="2630544" y="5686921"/>
                  </a:lnTo>
                  <a:cubicBezTo>
                    <a:pt x="2668416" y="5689912"/>
                    <a:pt x="2706801" y="5692179"/>
                    <a:pt x="2744635" y="5693655"/>
                  </a:cubicBezTo>
                  <a:close/>
                  <a:moveTo>
                    <a:pt x="3088792" y="5705666"/>
                  </a:moveTo>
                  <a:lnTo>
                    <a:pt x="3087277" y="5686674"/>
                  </a:lnTo>
                  <a:cubicBezTo>
                    <a:pt x="3125082" y="5683654"/>
                    <a:pt x="3163334" y="5679806"/>
                    <a:pt x="3200987" y="5675244"/>
                  </a:cubicBezTo>
                  <a:lnTo>
                    <a:pt x="3203273" y="5694161"/>
                  </a:lnTo>
                  <a:cubicBezTo>
                    <a:pt x="3165373" y="5698742"/>
                    <a:pt x="3126863" y="5702600"/>
                    <a:pt x="3088792" y="5705648"/>
                  </a:cubicBezTo>
                  <a:close/>
                  <a:moveTo>
                    <a:pt x="2514558" y="5694561"/>
                  </a:moveTo>
                  <a:cubicBezTo>
                    <a:pt x="2476573" y="5690007"/>
                    <a:pt x="2438244" y="5684645"/>
                    <a:pt x="2400621" y="5678606"/>
                  </a:cubicBezTo>
                  <a:lnTo>
                    <a:pt x="2403640" y="5659794"/>
                  </a:lnTo>
                  <a:cubicBezTo>
                    <a:pt x="2441006" y="5665795"/>
                    <a:pt x="2479087" y="5671120"/>
                    <a:pt x="2516816" y="5675634"/>
                  </a:cubicBezTo>
                  <a:close/>
                  <a:moveTo>
                    <a:pt x="3317183" y="5678092"/>
                  </a:moveTo>
                  <a:lnTo>
                    <a:pt x="3314144" y="5659280"/>
                  </a:lnTo>
                  <a:cubicBezTo>
                    <a:pt x="3351501" y="5653241"/>
                    <a:pt x="3389335" y="5646335"/>
                    <a:pt x="3426539" y="5638763"/>
                  </a:cubicBezTo>
                  <a:lnTo>
                    <a:pt x="3430349" y="5657422"/>
                  </a:lnTo>
                  <a:cubicBezTo>
                    <a:pt x="3392868" y="5665043"/>
                    <a:pt x="3354777" y="5672005"/>
                    <a:pt x="3317173" y="5678092"/>
                  </a:cubicBezTo>
                  <a:close/>
                  <a:moveTo>
                    <a:pt x="2287416" y="5658089"/>
                  </a:moveTo>
                  <a:cubicBezTo>
                    <a:pt x="2249925" y="5650469"/>
                    <a:pt x="2212168" y="5642039"/>
                    <a:pt x="2175126" y="5632981"/>
                  </a:cubicBezTo>
                  <a:lnTo>
                    <a:pt x="2179660" y="5614474"/>
                  </a:lnTo>
                  <a:cubicBezTo>
                    <a:pt x="2216435" y="5623485"/>
                    <a:pt x="2253954" y="5631877"/>
                    <a:pt x="2291188" y="5639410"/>
                  </a:cubicBezTo>
                  <a:close/>
                  <a:moveTo>
                    <a:pt x="3542630" y="5632210"/>
                  </a:moveTo>
                  <a:lnTo>
                    <a:pt x="3538067" y="5613722"/>
                  </a:lnTo>
                  <a:cubicBezTo>
                    <a:pt x="3574958" y="5604645"/>
                    <a:pt x="3612095" y="5594672"/>
                    <a:pt x="3648462" y="5584194"/>
                  </a:cubicBezTo>
                  <a:lnTo>
                    <a:pt x="3653767" y="5602501"/>
                  </a:lnTo>
                  <a:cubicBezTo>
                    <a:pt x="3617144" y="5613103"/>
                    <a:pt x="3579749" y="5623113"/>
                    <a:pt x="3542630" y="5632248"/>
                  </a:cubicBezTo>
                  <a:close/>
                  <a:moveTo>
                    <a:pt x="2063950" y="5603349"/>
                  </a:moveTo>
                  <a:cubicBezTo>
                    <a:pt x="2027221" y="5592748"/>
                    <a:pt x="1990245" y="5581270"/>
                    <a:pt x="1954069" y="5569230"/>
                  </a:cubicBezTo>
                  <a:lnTo>
                    <a:pt x="1960089" y="5551133"/>
                  </a:lnTo>
                  <a:cubicBezTo>
                    <a:pt x="1996027" y="5563096"/>
                    <a:pt x="2032746" y="5574498"/>
                    <a:pt x="2069236" y="5585032"/>
                  </a:cubicBezTo>
                  <a:close/>
                  <a:moveTo>
                    <a:pt x="3763600" y="5568211"/>
                  </a:moveTo>
                  <a:lnTo>
                    <a:pt x="3757562" y="5550114"/>
                  </a:lnTo>
                  <a:cubicBezTo>
                    <a:pt x="3793518" y="5538093"/>
                    <a:pt x="3829732" y="5525177"/>
                    <a:pt x="3865194" y="5511700"/>
                  </a:cubicBezTo>
                  <a:lnTo>
                    <a:pt x="3871966" y="5529501"/>
                  </a:lnTo>
                  <a:cubicBezTo>
                    <a:pt x="3836257" y="5543075"/>
                    <a:pt x="3799795" y="5556086"/>
                    <a:pt x="3763591" y="5568183"/>
                  </a:cubicBezTo>
                  <a:close/>
                  <a:moveTo>
                    <a:pt x="1845360" y="5530568"/>
                  </a:moveTo>
                  <a:cubicBezTo>
                    <a:pt x="1809623" y="5517024"/>
                    <a:pt x="1773628" y="5502555"/>
                    <a:pt x="1738366" y="5487525"/>
                  </a:cubicBezTo>
                  <a:lnTo>
                    <a:pt x="1745834" y="5469999"/>
                  </a:lnTo>
                  <a:cubicBezTo>
                    <a:pt x="1780857" y="5484915"/>
                    <a:pt x="1816624" y="5499298"/>
                    <a:pt x="1852123" y="5512737"/>
                  </a:cubicBezTo>
                  <a:close/>
                  <a:moveTo>
                    <a:pt x="3978389" y="5486639"/>
                  </a:moveTo>
                  <a:lnTo>
                    <a:pt x="3970912" y="5469113"/>
                  </a:lnTo>
                  <a:cubicBezTo>
                    <a:pt x="4005735" y="5454235"/>
                    <a:pt x="4040701" y="5438471"/>
                    <a:pt x="4074829" y="5422241"/>
                  </a:cubicBezTo>
                  <a:lnTo>
                    <a:pt x="4083011" y="5439452"/>
                  </a:lnTo>
                  <a:cubicBezTo>
                    <a:pt x="4048655" y="5455788"/>
                    <a:pt x="4013479" y="5471666"/>
                    <a:pt x="3978389" y="5486639"/>
                  </a:cubicBezTo>
                  <a:close/>
                  <a:moveTo>
                    <a:pt x="1633239" y="5440167"/>
                  </a:moveTo>
                  <a:cubicBezTo>
                    <a:pt x="1598634" y="5423737"/>
                    <a:pt x="1563944" y="5406401"/>
                    <a:pt x="1530131" y="5388627"/>
                  </a:cubicBezTo>
                  <a:lnTo>
                    <a:pt x="1538998" y="5371769"/>
                  </a:lnTo>
                  <a:cubicBezTo>
                    <a:pt x="1572584" y="5389418"/>
                    <a:pt x="1607035" y="5406640"/>
                    <a:pt x="1641402" y="5422956"/>
                  </a:cubicBezTo>
                  <a:close/>
                  <a:moveTo>
                    <a:pt x="4185720" y="5388018"/>
                  </a:moveTo>
                  <a:lnTo>
                    <a:pt x="4176842" y="5371159"/>
                  </a:lnTo>
                  <a:cubicBezTo>
                    <a:pt x="4210389" y="5353499"/>
                    <a:pt x="4244003" y="5334964"/>
                    <a:pt x="4276722" y="5316019"/>
                  </a:cubicBezTo>
                  <a:lnTo>
                    <a:pt x="4286247" y="5332497"/>
                  </a:lnTo>
                  <a:cubicBezTo>
                    <a:pt x="4253299" y="5351547"/>
                    <a:pt x="4219467" y="5370235"/>
                    <a:pt x="4185691" y="5388008"/>
                  </a:cubicBezTo>
                  <a:close/>
                  <a:moveTo>
                    <a:pt x="1429213" y="5332973"/>
                  </a:moveTo>
                  <a:cubicBezTo>
                    <a:pt x="1396018" y="5313780"/>
                    <a:pt x="1362862" y="5293711"/>
                    <a:pt x="1330658" y="5273308"/>
                  </a:cubicBezTo>
                  <a:lnTo>
                    <a:pt x="1340850" y="5257221"/>
                  </a:lnTo>
                  <a:cubicBezTo>
                    <a:pt x="1372825" y="5277481"/>
                    <a:pt x="1405763" y="5297426"/>
                    <a:pt x="1438738" y="5316495"/>
                  </a:cubicBezTo>
                  <a:close/>
                  <a:moveTo>
                    <a:pt x="4384526" y="5272966"/>
                  </a:moveTo>
                  <a:lnTo>
                    <a:pt x="4374334" y="5256878"/>
                  </a:lnTo>
                  <a:cubicBezTo>
                    <a:pt x="4406271" y="5236647"/>
                    <a:pt x="4438294" y="5215444"/>
                    <a:pt x="4469517" y="5193860"/>
                  </a:cubicBezTo>
                  <a:lnTo>
                    <a:pt x="4480347" y="5209529"/>
                  </a:lnTo>
                  <a:cubicBezTo>
                    <a:pt x="4448915" y="5231265"/>
                    <a:pt x="4416673" y="5252611"/>
                    <a:pt x="4384526" y="5272975"/>
                  </a:cubicBezTo>
                  <a:close/>
                  <a:moveTo>
                    <a:pt x="1234608" y="5209739"/>
                  </a:moveTo>
                  <a:cubicBezTo>
                    <a:pt x="1203109" y="5187974"/>
                    <a:pt x="1171686" y="5165314"/>
                    <a:pt x="1141215" y="5142387"/>
                  </a:cubicBezTo>
                  <a:lnTo>
                    <a:pt x="1152645" y="5127148"/>
                  </a:lnTo>
                  <a:cubicBezTo>
                    <a:pt x="1182916" y="5149922"/>
                    <a:pt x="1214129" y="5172429"/>
                    <a:pt x="1245419" y="5194051"/>
                  </a:cubicBezTo>
                  <a:close/>
                  <a:moveTo>
                    <a:pt x="4573607" y="5142283"/>
                  </a:moveTo>
                  <a:lnTo>
                    <a:pt x="4562177" y="5127043"/>
                  </a:lnTo>
                  <a:cubicBezTo>
                    <a:pt x="4592380" y="5104326"/>
                    <a:pt x="4622622" y="5080618"/>
                    <a:pt x="4652064" y="5056558"/>
                  </a:cubicBezTo>
                  <a:lnTo>
                    <a:pt x="4664123" y="5071312"/>
                  </a:lnTo>
                  <a:cubicBezTo>
                    <a:pt x="4634490" y="5095524"/>
                    <a:pt x="4604038" y="5119394"/>
                    <a:pt x="4573635" y="5142254"/>
                  </a:cubicBezTo>
                  <a:close/>
                  <a:moveTo>
                    <a:pt x="1050651" y="5071360"/>
                  </a:moveTo>
                  <a:cubicBezTo>
                    <a:pt x="1021076" y="5047195"/>
                    <a:pt x="991597" y="5022096"/>
                    <a:pt x="963022" y="4996760"/>
                  </a:cubicBezTo>
                  <a:lnTo>
                    <a:pt x="975652" y="4982472"/>
                  </a:lnTo>
                  <a:cubicBezTo>
                    <a:pt x="1004055" y="5007637"/>
                    <a:pt x="1033354" y="5032574"/>
                    <a:pt x="1062729" y="5056567"/>
                  </a:cubicBezTo>
                  <a:close/>
                  <a:moveTo>
                    <a:pt x="4751667" y="4996807"/>
                  </a:moveTo>
                  <a:lnTo>
                    <a:pt x="4739037" y="4982520"/>
                  </a:lnTo>
                  <a:cubicBezTo>
                    <a:pt x="4767412" y="4957364"/>
                    <a:pt x="4795672" y="4931294"/>
                    <a:pt x="4823019" y="4905034"/>
                  </a:cubicBezTo>
                  <a:lnTo>
                    <a:pt x="4836210" y="4918778"/>
                  </a:lnTo>
                  <a:cubicBezTo>
                    <a:pt x="4808684" y="4945201"/>
                    <a:pt x="4780242" y="4971442"/>
                    <a:pt x="4751667" y="4996769"/>
                  </a:cubicBezTo>
                  <a:close/>
                  <a:moveTo>
                    <a:pt x="878411" y="4918702"/>
                  </a:moveTo>
                  <a:cubicBezTo>
                    <a:pt x="850931" y="4892308"/>
                    <a:pt x="823557" y="4864934"/>
                    <a:pt x="797039" y="4837368"/>
                  </a:cubicBezTo>
                  <a:lnTo>
                    <a:pt x="810764" y="4824157"/>
                  </a:lnTo>
                  <a:cubicBezTo>
                    <a:pt x="837111" y="4851551"/>
                    <a:pt x="864304" y="4878735"/>
                    <a:pt x="891603" y="4904948"/>
                  </a:cubicBezTo>
                  <a:close/>
                  <a:moveTo>
                    <a:pt x="4917592" y="4837445"/>
                  </a:moveTo>
                  <a:lnTo>
                    <a:pt x="4903867" y="4824233"/>
                  </a:lnTo>
                  <a:cubicBezTo>
                    <a:pt x="4930127" y="4796925"/>
                    <a:pt x="4956254" y="4768674"/>
                    <a:pt x="4981429" y="4740261"/>
                  </a:cubicBezTo>
                  <a:lnTo>
                    <a:pt x="4995716" y="4752910"/>
                  </a:lnTo>
                  <a:cubicBezTo>
                    <a:pt x="4970342" y="4781485"/>
                    <a:pt x="4944072" y="4809946"/>
                    <a:pt x="4917611" y="4837445"/>
                  </a:cubicBezTo>
                  <a:close/>
                  <a:moveTo>
                    <a:pt x="718972" y="4752872"/>
                  </a:moveTo>
                  <a:cubicBezTo>
                    <a:pt x="693569" y="4724240"/>
                    <a:pt x="668490" y="4694770"/>
                    <a:pt x="644382" y="4665318"/>
                  </a:cubicBezTo>
                  <a:lnTo>
                    <a:pt x="659136" y="4653260"/>
                  </a:lnTo>
                  <a:cubicBezTo>
                    <a:pt x="683063" y="4682530"/>
                    <a:pt x="707990" y="4711800"/>
                    <a:pt x="733221" y="4740223"/>
                  </a:cubicBezTo>
                  <a:close/>
                  <a:moveTo>
                    <a:pt x="5070297" y="4665299"/>
                  </a:moveTo>
                  <a:lnTo>
                    <a:pt x="5055543" y="4653240"/>
                  </a:lnTo>
                  <a:cubicBezTo>
                    <a:pt x="5079612" y="4623808"/>
                    <a:pt x="5103368" y="4593538"/>
                    <a:pt x="5126161" y="4563287"/>
                  </a:cubicBezTo>
                  <a:lnTo>
                    <a:pt x="5141401" y="4574717"/>
                  </a:lnTo>
                  <a:cubicBezTo>
                    <a:pt x="5118465" y="4605196"/>
                    <a:pt x="5094538" y="4635676"/>
                    <a:pt x="5070316" y="4665270"/>
                  </a:cubicBezTo>
                  <a:close/>
                  <a:moveTo>
                    <a:pt x="573392" y="4574888"/>
                  </a:moveTo>
                  <a:cubicBezTo>
                    <a:pt x="550437" y="4544408"/>
                    <a:pt x="527786" y="4513061"/>
                    <a:pt x="506088" y="4481705"/>
                  </a:cubicBezTo>
                  <a:lnTo>
                    <a:pt x="521757" y="4470856"/>
                  </a:lnTo>
                  <a:cubicBezTo>
                    <a:pt x="543312" y="4502012"/>
                    <a:pt x="565810" y="4533149"/>
                    <a:pt x="588613" y="4563430"/>
                  </a:cubicBezTo>
                  <a:close/>
                  <a:moveTo>
                    <a:pt x="5208791" y="4481381"/>
                  </a:moveTo>
                  <a:lnTo>
                    <a:pt x="5193122" y="4470551"/>
                  </a:lnTo>
                  <a:cubicBezTo>
                    <a:pt x="5214753" y="4439262"/>
                    <a:pt x="5235984" y="4407172"/>
                    <a:pt x="5256311" y="4375168"/>
                  </a:cubicBezTo>
                  <a:lnTo>
                    <a:pt x="5272398" y="4385360"/>
                  </a:lnTo>
                  <a:cubicBezTo>
                    <a:pt x="5251966" y="4417612"/>
                    <a:pt x="5230564" y="4449912"/>
                    <a:pt x="5208780" y="4481411"/>
                  </a:cubicBezTo>
                  <a:close/>
                  <a:moveTo>
                    <a:pt x="442613" y="4385940"/>
                  </a:moveTo>
                  <a:cubicBezTo>
                    <a:pt x="422201" y="4353755"/>
                    <a:pt x="402151" y="4320704"/>
                    <a:pt x="383035" y="4287709"/>
                  </a:cubicBezTo>
                  <a:lnTo>
                    <a:pt x="399513" y="4278184"/>
                  </a:lnTo>
                  <a:cubicBezTo>
                    <a:pt x="418506" y="4310960"/>
                    <a:pt x="438422" y="4343792"/>
                    <a:pt x="458692" y="4375758"/>
                  </a:cubicBezTo>
                  <a:close/>
                  <a:moveTo>
                    <a:pt x="5332158" y="4286880"/>
                  </a:moveTo>
                  <a:lnTo>
                    <a:pt x="5315680" y="4277355"/>
                  </a:lnTo>
                  <a:cubicBezTo>
                    <a:pt x="5334730" y="4244399"/>
                    <a:pt x="5353361" y="4210680"/>
                    <a:pt x="5371011" y="4177143"/>
                  </a:cubicBezTo>
                  <a:lnTo>
                    <a:pt x="5387870" y="4186020"/>
                  </a:lnTo>
                  <a:cubicBezTo>
                    <a:pt x="5370115" y="4219777"/>
                    <a:pt x="5351370" y="4253714"/>
                    <a:pt x="5332168" y="4286899"/>
                  </a:cubicBezTo>
                  <a:close/>
                  <a:moveTo>
                    <a:pt x="327475" y="4187154"/>
                  </a:moveTo>
                  <a:cubicBezTo>
                    <a:pt x="309730" y="4153454"/>
                    <a:pt x="292414" y="4118917"/>
                    <a:pt x="276040" y="4084502"/>
                  </a:cubicBezTo>
                  <a:lnTo>
                    <a:pt x="293242" y="4076320"/>
                  </a:lnTo>
                  <a:cubicBezTo>
                    <a:pt x="309521" y="4110506"/>
                    <a:pt x="326723" y="4144805"/>
                    <a:pt x="344344" y="4178286"/>
                  </a:cubicBezTo>
                  <a:close/>
                  <a:moveTo>
                    <a:pt x="5439429" y="4082931"/>
                  </a:moveTo>
                  <a:lnTo>
                    <a:pt x="5422217" y="4074749"/>
                  </a:lnTo>
                  <a:cubicBezTo>
                    <a:pt x="5438524" y="4040459"/>
                    <a:pt x="5454364" y="4005321"/>
                    <a:pt x="5469280" y="3970345"/>
                  </a:cubicBezTo>
                  <a:lnTo>
                    <a:pt x="5486806" y="3977822"/>
                  </a:lnTo>
                  <a:cubicBezTo>
                    <a:pt x="5471813" y="4012988"/>
                    <a:pt x="5455831" y="4048393"/>
                    <a:pt x="5439428" y="4082930"/>
                  </a:cubicBezTo>
                  <a:close/>
                  <a:moveTo>
                    <a:pt x="228739" y="3979918"/>
                  </a:moveTo>
                  <a:cubicBezTo>
                    <a:pt x="213737" y="3944828"/>
                    <a:pt x="199278" y="3909043"/>
                    <a:pt x="185772" y="3873524"/>
                  </a:cubicBezTo>
                  <a:lnTo>
                    <a:pt x="203574" y="3866752"/>
                  </a:lnTo>
                  <a:cubicBezTo>
                    <a:pt x="216995" y="3901994"/>
                    <a:pt x="231358" y="3937579"/>
                    <a:pt x="246255" y="3972422"/>
                  </a:cubicBezTo>
                  <a:close/>
                  <a:moveTo>
                    <a:pt x="5529916" y="3870828"/>
                  </a:moveTo>
                  <a:lnTo>
                    <a:pt x="5512105" y="3864075"/>
                  </a:lnTo>
                  <a:cubicBezTo>
                    <a:pt x="5525611" y="3828442"/>
                    <a:pt x="5538555" y="3792113"/>
                    <a:pt x="5550566" y="3756128"/>
                  </a:cubicBezTo>
                  <a:lnTo>
                    <a:pt x="5568664" y="3762157"/>
                  </a:lnTo>
                  <a:cubicBezTo>
                    <a:pt x="5556538" y="3798400"/>
                    <a:pt x="5543508" y="3834957"/>
                    <a:pt x="5529916" y="3870828"/>
                  </a:cubicBezTo>
                  <a:close/>
                  <a:moveTo>
                    <a:pt x="147053" y="3765167"/>
                  </a:moveTo>
                  <a:cubicBezTo>
                    <a:pt x="134927" y="3728972"/>
                    <a:pt x="123383" y="3691996"/>
                    <a:pt x="112763" y="3655344"/>
                  </a:cubicBezTo>
                  <a:lnTo>
                    <a:pt x="131060" y="3650039"/>
                  </a:lnTo>
                  <a:cubicBezTo>
                    <a:pt x="141623" y="3686443"/>
                    <a:pt x="153092" y="3723153"/>
                    <a:pt x="165141" y="3759119"/>
                  </a:cubicBezTo>
                  <a:close/>
                  <a:moveTo>
                    <a:pt x="5602811" y="3652277"/>
                  </a:moveTo>
                  <a:lnTo>
                    <a:pt x="5584504" y="3646991"/>
                  </a:lnTo>
                  <a:cubicBezTo>
                    <a:pt x="5594981" y="3610643"/>
                    <a:pt x="5604945" y="3573496"/>
                    <a:pt x="5614031" y="3536577"/>
                  </a:cubicBezTo>
                  <a:lnTo>
                    <a:pt x="5632519" y="3541120"/>
                  </a:lnTo>
                  <a:cubicBezTo>
                    <a:pt x="5623375" y="3578296"/>
                    <a:pt x="5613383" y="3615691"/>
                    <a:pt x="5602811" y="3652277"/>
                  </a:cubicBezTo>
                  <a:close/>
                  <a:moveTo>
                    <a:pt x="82911" y="3544216"/>
                  </a:moveTo>
                  <a:cubicBezTo>
                    <a:pt x="73758" y="3507116"/>
                    <a:pt x="65252" y="3469368"/>
                    <a:pt x="57613" y="3431983"/>
                  </a:cubicBezTo>
                  <a:lnTo>
                    <a:pt x="76282" y="3428173"/>
                  </a:lnTo>
                  <a:cubicBezTo>
                    <a:pt x="83902" y="3465320"/>
                    <a:pt x="92312" y="3502820"/>
                    <a:pt x="101399" y="3539663"/>
                  </a:cubicBezTo>
                  <a:close/>
                  <a:moveTo>
                    <a:pt x="5657675" y="3428868"/>
                  </a:moveTo>
                  <a:lnTo>
                    <a:pt x="5638996" y="3425058"/>
                  </a:lnTo>
                  <a:cubicBezTo>
                    <a:pt x="5646530" y="3387911"/>
                    <a:pt x="5653417" y="3350125"/>
                    <a:pt x="5659455" y="3312663"/>
                  </a:cubicBezTo>
                  <a:lnTo>
                    <a:pt x="5678268" y="3315692"/>
                  </a:lnTo>
                  <a:cubicBezTo>
                    <a:pt x="5672181" y="3353440"/>
                    <a:pt x="5665256" y="3391520"/>
                    <a:pt x="5657675" y="3428887"/>
                  </a:cubicBezTo>
                  <a:close/>
                  <a:moveTo>
                    <a:pt x="36848" y="3318807"/>
                  </a:moveTo>
                  <a:cubicBezTo>
                    <a:pt x="30743" y="3281202"/>
                    <a:pt x="25314" y="3242873"/>
                    <a:pt x="20704" y="3204897"/>
                  </a:cubicBezTo>
                  <a:lnTo>
                    <a:pt x="39611" y="3202611"/>
                  </a:lnTo>
                  <a:cubicBezTo>
                    <a:pt x="44183" y="3240340"/>
                    <a:pt x="49583" y="3278402"/>
                    <a:pt x="55651" y="3315759"/>
                  </a:cubicBezTo>
                  <a:close/>
                  <a:moveTo>
                    <a:pt x="5694251" y="3201716"/>
                  </a:moveTo>
                  <a:lnTo>
                    <a:pt x="5675334" y="3199449"/>
                  </a:lnTo>
                  <a:cubicBezTo>
                    <a:pt x="5679868" y="3161739"/>
                    <a:pt x="5683688" y="3123478"/>
                    <a:pt x="5686679" y="3085739"/>
                  </a:cubicBezTo>
                  <a:lnTo>
                    <a:pt x="5705672" y="3087245"/>
                  </a:lnTo>
                  <a:cubicBezTo>
                    <a:pt x="5702652" y="3125240"/>
                    <a:pt x="5698804" y="3163759"/>
                    <a:pt x="5694242" y="3201716"/>
                  </a:cubicBezTo>
                  <a:close/>
                  <a:moveTo>
                    <a:pt x="9226" y="3090445"/>
                  </a:moveTo>
                  <a:cubicBezTo>
                    <a:pt x="6149" y="3052392"/>
                    <a:pt x="3806" y="3013759"/>
                    <a:pt x="2263" y="2975592"/>
                  </a:cubicBezTo>
                  <a:lnTo>
                    <a:pt x="21313" y="2974821"/>
                  </a:lnTo>
                  <a:cubicBezTo>
                    <a:pt x="22856" y="3012721"/>
                    <a:pt x="25180" y="3051107"/>
                    <a:pt x="28238" y="3088911"/>
                  </a:cubicBezTo>
                  <a:close/>
                  <a:moveTo>
                    <a:pt x="5712587" y="2972420"/>
                  </a:moveTo>
                  <a:lnTo>
                    <a:pt x="5693537" y="2971668"/>
                  </a:lnTo>
                  <a:cubicBezTo>
                    <a:pt x="5695022" y="2933711"/>
                    <a:pt x="5695785" y="2895268"/>
                    <a:pt x="5695785" y="2857368"/>
                  </a:cubicBezTo>
                  <a:lnTo>
                    <a:pt x="5695785" y="2851053"/>
                  </a:lnTo>
                  <a:lnTo>
                    <a:pt x="5714835" y="2851053"/>
                  </a:lnTo>
                  <a:lnTo>
                    <a:pt x="5714835" y="2857321"/>
                  </a:lnTo>
                  <a:cubicBezTo>
                    <a:pt x="5714825" y="2895506"/>
                    <a:pt x="5714063" y="2934197"/>
                    <a:pt x="5712558" y="2972420"/>
                  </a:cubicBezTo>
                  <a:close/>
                  <a:moveTo>
                    <a:pt x="18865" y="2860559"/>
                  </a:moveTo>
                  <a:lnTo>
                    <a:pt x="-185" y="2860559"/>
                  </a:lnTo>
                  <a:lnTo>
                    <a:pt x="-185" y="2857359"/>
                  </a:lnTo>
                  <a:cubicBezTo>
                    <a:pt x="-185" y="2820211"/>
                    <a:pt x="539" y="2782559"/>
                    <a:pt x="1968" y="2745545"/>
                  </a:cubicBezTo>
                  <a:lnTo>
                    <a:pt x="21018" y="2746278"/>
                  </a:lnTo>
                  <a:cubicBezTo>
                    <a:pt x="19608" y="2783054"/>
                    <a:pt x="18884" y="2820440"/>
                    <a:pt x="18884" y="2857397"/>
                  </a:cubicBezTo>
                  <a:close/>
                  <a:moveTo>
                    <a:pt x="5693252" y="2736848"/>
                  </a:moveTo>
                  <a:cubicBezTo>
                    <a:pt x="5691680" y="2699024"/>
                    <a:pt x="5689318" y="2660648"/>
                    <a:pt x="5686213" y="2622767"/>
                  </a:cubicBezTo>
                  <a:lnTo>
                    <a:pt x="5705206" y="2621215"/>
                  </a:lnTo>
                  <a:cubicBezTo>
                    <a:pt x="5708320" y="2659315"/>
                    <a:pt x="5710701" y="2697977"/>
                    <a:pt x="5712282" y="2736058"/>
                  </a:cubicBezTo>
                  <a:close/>
                  <a:moveTo>
                    <a:pt x="27677" y="2632187"/>
                  </a:moveTo>
                  <a:lnTo>
                    <a:pt x="8684" y="2630702"/>
                  </a:lnTo>
                  <a:cubicBezTo>
                    <a:pt x="11674" y="2592602"/>
                    <a:pt x="15485" y="2554035"/>
                    <a:pt x="19990" y="2516202"/>
                  </a:cubicBezTo>
                  <a:lnTo>
                    <a:pt x="38906" y="2518450"/>
                  </a:lnTo>
                  <a:cubicBezTo>
                    <a:pt x="34429" y="2556035"/>
                    <a:pt x="30657" y="2594296"/>
                    <a:pt x="27676" y="2632187"/>
                  </a:cubicBezTo>
                  <a:close/>
                  <a:moveTo>
                    <a:pt x="5674621" y="2509077"/>
                  </a:moveTo>
                  <a:cubicBezTo>
                    <a:pt x="5670030" y="2471510"/>
                    <a:pt x="5664591" y="2433448"/>
                    <a:pt x="5658428" y="2395948"/>
                  </a:cubicBezTo>
                  <a:lnTo>
                    <a:pt x="5677240" y="2392872"/>
                  </a:lnTo>
                  <a:cubicBezTo>
                    <a:pt x="5683403" y="2430620"/>
                    <a:pt x="5688889" y="2468939"/>
                    <a:pt x="5693499" y="2506772"/>
                  </a:cubicBezTo>
                  <a:close/>
                  <a:moveTo>
                    <a:pt x="54680" y="2405255"/>
                  </a:moveTo>
                  <a:lnTo>
                    <a:pt x="35868" y="2402245"/>
                  </a:lnTo>
                  <a:cubicBezTo>
                    <a:pt x="41907" y="2364526"/>
                    <a:pt x="48793" y="2326435"/>
                    <a:pt x="56347" y="2289031"/>
                  </a:cubicBezTo>
                  <a:lnTo>
                    <a:pt x="75016" y="2292840"/>
                  </a:lnTo>
                  <a:cubicBezTo>
                    <a:pt x="67510" y="2329988"/>
                    <a:pt x="60671" y="2367831"/>
                    <a:pt x="54670" y="2405302"/>
                  </a:cubicBezTo>
                  <a:close/>
                  <a:moveTo>
                    <a:pt x="5637730" y="2283535"/>
                  </a:moveTo>
                  <a:cubicBezTo>
                    <a:pt x="5630110" y="2246311"/>
                    <a:pt x="5621595" y="2208811"/>
                    <a:pt x="5612489" y="2172092"/>
                  </a:cubicBezTo>
                  <a:lnTo>
                    <a:pt x="5630977" y="2167511"/>
                  </a:lnTo>
                  <a:cubicBezTo>
                    <a:pt x="5640150" y="2204496"/>
                    <a:pt x="5648693" y="2242253"/>
                    <a:pt x="5656390" y="2279724"/>
                  </a:cubicBezTo>
                  <a:close/>
                  <a:moveTo>
                    <a:pt x="99895" y="2181246"/>
                  </a:moveTo>
                  <a:lnTo>
                    <a:pt x="81388" y="2176721"/>
                  </a:lnTo>
                  <a:cubicBezTo>
                    <a:pt x="90446" y="2139640"/>
                    <a:pt x="100438" y="2102236"/>
                    <a:pt x="110963" y="2065517"/>
                  </a:cubicBezTo>
                  <a:lnTo>
                    <a:pt x="129270" y="2070784"/>
                  </a:lnTo>
                  <a:cubicBezTo>
                    <a:pt x="118765" y="2107284"/>
                    <a:pt x="108896" y="2144441"/>
                    <a:pt x="99896" y="2181265"/>
                  </a:cubicBezTo>
                  <a:close/>
                  <a:moveTo>
                    <a:pt x="5582752" y="2061726"/>
                  </a:moveTo>
                  <a:cubicBezTo>
                    <a:pt x="5572151" y="2025340"/>
                    <a:pt x="5560654" y="1988650"/>
                    <a:pt x="5548557" y="1952674"/>
                  </a:cubicBezTo>
                  <a:lnTo>
                    <a:pt x="5566655" y="1946607"/>
                  </a:lnTo>
                  <a:cubicBezTo>
                    <a:pt x="5578818" y="1982801"/>
                    <a:pt x="5590400" y="2019759"/>
                    <a:pt x="5601068" y="2056392"/>
                  </a:cubicBezTo>
                  <a:close/>
                  <a:moveTo>
                    <a:pt x="163104" y="1961656"/>
                  </a:moveTo>
                  <a:lnTo>
                    <a:pt x="145006" y="1955646"/>
                  </a:lnTo>
                  <a:cubicBezTo>
                    <a:pt x="157065" y="1919375"/>
                    <a:pt x="170048" y="1882799"/>
                    <a:pt x="183602" y="1846928"/>
                  </a:cubicBezTo>
                  <a:lnTo>
                    <a:pt x="201423" y="1853662"/>
                  </a:lnTo>
                  <a:cubicBezTo>
                    <a:pt x="187972" y="1889285"/>
                    <a:pt x="175075" y="1925623"/>
                    <a:pt x="163102" y="1961656"/>
                  </a:cubicBezTo>
                  <a:close/>
                  <a:moveTo>
                    <a:pt x="5509915" y="1845099"/>
                  </a:moveTo>
                  <a:cubicBezTo>
                    <a:pt x="5496380" y="1809666"/>
                    <a:pt x="5481979" y="1774128"/>
                    <a:pt x="5467120" y="1739466"/>
                  </a:cubicBezTo>
                  <a:lnTo>
                    <a:pt x="5484626" y="1731961"/>
                  </a:lnTo>
                  <a:cubicBezTo>
                    <a:pt x="5499590" y="1766851"/>
                    <a:pt x="5514097" y="1802627"/>
                    <a:pt x="5527718" y="1838298"/>
                  </a:cubicBezTo>
                  <a:close/>
                  <a:moveTo>
                    <a:pt x="244133" y="1747344"/>
                  </a:moveTo>
                  <a:lnTo>
                    <a:pt x="226598" y="1739885"/>
                  </a:lnTo>
                  <a:cubicBezTo>
                    <a:pt x="241571" y="1704691"/>
                    <a:pt x="257477" y="1669305"/>
                    <a:pt x="273870" y="1634729"/>
                  </a:cubicBezTo>
                  <a:lnTo>
                    <a:pt x="291082" y="1642883"/>
                  </a:lnTo>
                  <a:cubicBezTo>
                    <a:pt x="274802" y="1677239"/>
                    <a:pt x="259000" y="1712386"/>
                    <a:pt x="244131" y="1747343"/>
                  </a:cubicBezTo>
                  <a:close/>
                  <a:moveTo>
                    <a:pt x="5420104" y="1635634"/>
                  </a:moveTo>
                  <a:cubicBezTo>
                    <a:pt x="5403797" y="1601487"/>
                    <a:pt x="5386566" y="1567197"/>
                    <a:pt x="5368898" y="1533717"/>
                  </a:cubicBezTo>
                  <a:lnTo>
                    <a:pt x="5385738" y="1524820"/>
                  </a:lnTo>
                  <a:cubicBezTo>
                    <a:pt x="5403540" y="1558520"/>
                    <a:pt x="5420885" y="1593039"/>
                    <a:pt x="5437296" y="1627414"/>
                  </a:cubicBezTo>
                  <a:close/>
                  <a:moveTo>
                    <a:pt x="342221" y="1540432"/>
                  </a:moveTo>
                  <a:lnTo>
                    <a:pt x="325353" y="1531583"/>
                  </a:lnTo>
                  <a:cubicBezTo>
                    <a:pt x="343107" y="1497741"/>
                    <a:pt x="361814" y="1463775"/>
                    <a:pt x="380941" y="1430618"/>
                  </a:cubicBezTo>
                  <a:lnTo>
                    <a:pt x="397438" y="1440143"/>
                  </a:lnTo>
                  <a:cubicBezTo>
                    <a:pt x="378445" y="1473090"/>
                    <a:pt x="359862" y="1506828"/>
                    <a:pt x="342231" y="1540442"/>
                  </a:cubicBezTo>
                  <a:close/>
                  <a:moveTo>
                    <a:pt x="5313586" y="1433933"/>
                  </a:moveTo>
                  <a:cubicBezTo>
                    <a:pt x="5294536" y="1401138"/>
                    <a:pt x="5274591" y="1368334"/>
                    <a:pt x="5254293" y="1336416"/>
                  </a:cubicBezTo>
                  <a:lnTo>
                    <a:pt x="5270371" y="1326196"/>
                  </a:lnTo>
                  <a:cubicBezTo>
                    <a:pt x="5290812" y="1358333"/>
                    <a:pt x="5310881" y="1391356"/>
                    <a:pt x="5330064" y="1424370"/>
                  </a:cubicBezTo>
                  <a:close/>
                  <a:moveTo>
                    <a:pt x="456645" y="1342245"/>
                  </a:moveTo>
                  <a:lnTo>
                    <a:pt x="440548" y="1332063"/>
                  </a:lnTo>
                  <a:cubicBezTo>
                    <a:pt x="460989" y="1299754"/>
                    <a:pt x="482353" y="1267427"/>
                    <a:pt x="504061" y="1235984"/>
                  </a:cubicBezTo>
                  <a:lnTo>
                    <a:pt x="519739" y="1246805"/>
                  </a:lnTo>
                  <a:cubicBezTo>
                    <a:pt x="498185" y="1278047"/>
                    <a:pt x="476963" y="1310156"/>
                    <a:pt x="456655" y="1342255"/>
                  </a:cubicBezTo>
                  <a:close/>
                  <a:moveTo>
                    <a:pt x="5191114" y="1241338"/>
                  </a:moveTo>
                  <a:cubicBezTo>
                    <a:pt x="5169502" y="1210200"/>
                    <a:pt x="5146976" y="1179073"/>
                    <a:pt x="5124163" y="1148850"/>
                  </a:cubicBezTo>
                  <a:lnTo>
                    <a:pt x="5139403" y="1137372"/>
                  </a:lnTo>
                  <a:cubicBezTo>
                    <a:pt x="5162378" y="1167852"/>
                    <a:pt x="5185057" y="1199132"/>
                    <a:pt x="5206802" y="1230489"/>
                  </a:cubicBezTo>
                  <a:close/>
                  <a:moveTo>
                    <a:pt x="586596" y="1153993"/>
                  </a:moveTo>
                  <a:lnTo>
                    <a:pt x="571356" y="1142563"/>
                  </a:lnTo>
                  <a:cubicBezTo>
                    <a:pt x="594311" y="1112007"/>
                    <a:pt x="618190" y="1081518"/>
                    <a:pt x="642336" y="1051923"/>
                  </a:cubicBezTo>
                  <a:lnTo>
                    <a:pt x="657100" y="1063973"/>
                  </a:lnTo>
                  <a:cubicBezTo>
                    <a:pt x="633116" y="1093357"/>
                    <a:pt x="609389" y="1123656"/>
                    <a:pt x="586615" y="1154003"/>
                  </a:cubicBezTo>
                  <a:close/>
                  <a:moveTo>
                    <a:pt x="5053526" y="1059086"/>
                  </a:moveTo>
                  <a:cubicBezTo>
                    <a:pt x="5029504" y="1029768"/>
                    <a:pt x="5004529" y="1000545"/>
                    <a:pt x="4979345" y="972209"/>
                  </a:cubicBezTo>
                  <a:lnTo>
                    <a:pt x="4993575" y="959550"/>
                  </a:lnTo>
                  <a:cubicBezTo>
                    <a:pt x="5018940" y="988077"/>
                    <a:pt x="5044058" y="1017500"/>
                    <a:pt x="5068261" y="1047018"/>
                  </a:cubicBezTo>
                  <a:close/>
                  <a:moveTo>
                    <a:pt x="731224" y="976838"/>
                  </a:moveTo>
                  <a:lnTo>
                    <a:pt x="716936" y="964217"/>
                  </a:lnTo>
                  <a:cubicBezTo>
                    <a:pt x="742225" y="935642"/>
                    <a:pt x="768466" y="907172"/>
                    <a:pt x="794917" y="879588"/>
                  </a:cubicBezTo>
                  <a:lnTo>
                    <a:pt x="808662" y="892780"/>
                  </a:lnTo>
                  <a:cubicBezTo>
                    <a:pt x="782382" y="920174"/>
                    <a:pt x="756274" y="948463"/>
                    <a:pt x="731195" y="976838"/>
                  </a:cubicBezTo>
                  <a:close/>
                  <a:moveTo>
                    <a:pt x="4901792" y="888331"/>
                  </a:moveTo>
                  <a:cubicBezTo>
                    <a:pt x="4875427" y="860976"/>
                    <a:pt x="4848205" y="833829"/>
                    <a:pt x="4820830" y="807626"/>
                  </a:cubicBezTo>
                  <a:lnTo>
                    <a:pt x="4834013" y="793872"/>
                  </a:lnTo>
                  <a:cubicBezTo>
                    <a:pt x="4861540" y="820256"/>
                    <a:pt x="4888953" y="847584"/>
                    <a:pt x="4915480" y="875120"/>
                  </a:cubicBezTo>
                  <a:close/>
                  <a:moveTo>
                    <a:pt x="889443" y="811893"/>
                  </a:moveTo>
                  <a:lnTo>
                    <a:pt x="876232" y="798168"/>
                  </a:lnTo>
                  <a:cubicBezTo>
                    <a:pt x="903721" y="771717"/>
                    <a:pt x="932144" y="745447"/>
                    <a:pt x="960700" y="720063"/>
                  </a:cubicBezTo>
                  <a:lnTo>
                    <a:pt x="973349" y="734350"/>
                  </a:lnTo>
                  <a:cubicBezTo>
                    <a:pt x="944935" y="759525"/>
                    <a:pt x="916704" y="785623"/>
                    <a:pt x="889395" y="811903"/>
                  </a:cubicBezTo>
                  <a:close/>
                  <a:moveTo>
                    <a:pt x="4736753" y="730197"/>
                  </a:moveTo>
                  <a:cubicBezTo>
                    <a:pt x="4708292" y="705032"/>
                    <a:pt x="4678965" y="680134"/>
                    <a:pt x="4649599" y="656188"/>
                  </a:cubicBezTo>
                  <a:lnTo>
                    <a:pt x="4661638" y="641424"/>
                  </a:lnTo>
                  <a:cubicBezTo>
                    <a:pt x="4691166" y="665523"/>
                    <a:pt x="4720694" y="690592"/>
                    <a:pt x="4749373" y="715929"/>
                  </a:cubicBezTo>
                  <a:close/>
                  <a:moveTo>
                    <a:pt x="1060226" y="660189"/>
                  </a:moveTo>
                  <a:lnTo>
                    <a:pt x="1048149" y="645453"/>
                  </a:lnTo>
                  <a:cubicBezTo>
                    <a:pt x="1077676" y="621241"/>
                    <a:pt x="1108156" y="597343"/>
                    <a:pt x="1138550" y="574406"/>
                  </a:cubicBezTo>
                  <a:lnTo>
                    <a:pt x="1149981" y="589647"/>
                  </a:lnTo>
                  <a:cubicBezTo>
                    <a:pt x="1119793" y="612401"/>
                    <a:pt x="1089580" y="636147"/>
                    <a:pt x="1060224" y="660188"/>
                  </a:cubicBezTo>
                  <a:close/>
                  <a:moveTo>
                    <a:pt x="4559464" y="585732"/>
                  </a:moveTo>
                  <a:cubicBezTo>
                    <a:pt x="4529079" y="562919"/>
                    <a:pt x="4497828" y="540450"/>
                    <a:pt x="4466624" y="518923"/>
                  </a:cubicBezTo>
                  <a:lnTo>
                    <a:pt x="4477435" y="503245"/>
                  </a:lnTo>
                  <a:cubicBezTo>
                    <a:pt x="4508867" y="524915"/>
                    <a:pt x="4540300" y="547536"/>
                    <a:pt x="4570903" y="570501"/>
                  </a:cubicBezTo>
                  <a:close/>
                  <a:moveTo>
                    <a:pt x="1242564" y="522695"/>
                  </a:moveTo>
                  <a:lnTo>
                    <a:pt x="1231705" y="507036"/>
                  </a:lnTo>
                  <a:cubicBezTo>
                    <a:pt x="1263138" y="485271"/>
                    <a:pt x="1295323" y="463897"/>
                    <a:pt x="1327460" y="443485"/>
                  </a:cubicBezTo>
                  <a:lnTo>
                    <a:pt x="1337671" y="459564"/>
                  </a:lnTo>
                  <a:cubicBezTo>
                    <a:pt x="1305752" y="479833"/>
                    <a:pt x="1273748" y="501064"/>
                    <a:pt x="1242554" y="522686"/>
                  </a:cubicBezTo>
                  <a:close/>
                  <a:moveTo>
                    <a:pt x="4371145" y="455877"/>
                  </a:moveTo>
                  <a:cubicBezTo>
                    <a:pt x="4339027" y="435589"/>
                    <a:pt x="4306071" y="415691"/>
                    <a:pt x="4273181" y="396727"/>
                  </a:cubicBezTo>
                  <a:lnTo>
                    <a:pt x="4282706" y="380230"/>
                  </a:lnTo>
                  <a:cubicBezTo>
                    <a:pt x="4315805" y="399280"/>
                    <a:pt x="4348981" y="419349"/>
                    <a:pt x="4381328" y="439771"/>
                  </a:cubicBezTo>
                  <a:close/>
                  <a:moveTo>
                    <a:pt x="1435226" y="400347"/>
                  </a:moveTo>
                  <a:lnTo>
                    <a:pt x="1425701" y="383868"/>
                  </a:lnTo>
                  <a:cubicBezTo>
                    <a:pt x="1458638" y="364771"/>
                    <a:pt x="1492452" y="346054"/>
                    <a:pt x="1526190" y="328252"/>
                  </a:cubicBezTo>
                  <a:lnTo>
                    <a:pt x="1535086" y="345102"/>
                  </a:lnTo>
                  <a:cubicBezTo>
                    <a:pt x="1501527" y="362780"/>
                    <a:pt x="1467942" y="381363"/>
                    <a:pt x="1435223" y="400346"/>
                  </a:cubicBezTo>
                  <a:close/>
                  <a:moveTo>
                    <a:pt x="4172892" y="341568"/>
                  </a:moveTo>
                  <a:cubicBezTo>
                    <a:pt x="4139249" y="323937"/>
                    <a:pt x="4104779" y="306754"/>
                    <a:pt x="4070422" y="290495"/>
                  </a:cubicBezTo>
                  <a:lnTo>
                    <a:pt x="4078566" y="273274"/>
                  </a:lnTo>
                  <a:cubicBezTo>
                    <a:pt x="4113151" y="289647"/>
                    <a:pt x="4147860" y="306944"/>
                    <a:pt x="4181722" y="324709"/>
                  </a:cubicBezTo>
                  <a:close/>
                  <a:moveTo>
                    <a:pt x="1636975" y="293943"/>
                  </a:moveTo>
                  <a:lnTo>
                    <a:pt x="1628774" y="276741"/>
                  </a:lnTo>
                  <a:cubicBezTo>
                    <a:pt x="1663121" y="260367"/>
                    <a:pt x="1698306" y="244451"/>
                    <a:pt x="1733349" y="229440"/>
                  </a:cubicBezTo>
                  <a:lnTo>
                    <a:pt x="1740845" y="246946"/>
                  </a:lnTo>
                  <a:cubicBezTo>
                    <a:pt x="1706040" y="261853"/>
                    <a:pt x="1671084" y="277665"/>
                    <a:pt x="1636965" y="293943"/>
                  </a:cubicBezTo>
                  <a:close/>
                  <a:moveTo>
                    <a:pt x="3965913" y="243594"/>
                  </a:moveTo>
                  <a:cubicBezTo>
                    <a:pt x="3930900" y="228725"/>
                    <a:pt x="3895123" y="214390"/>
                    <a:pt x="3859576" y="200960"/>
                  </a:cubicBezTo>
                  <a:lnTo>
                    <a:pt x="3866311" y="183139"/>
                  </a:lnTo>
                  <a:cubicBezTo>
                    <a:pt x="3902096" y="196645"/>
                    <a:pt x="3938120" y="211094"/>
                    <a:pt x="3973352" y="226058"/>
                  </a:cubicBezTo>
                  <a:close/>
                  <a:moveTo>
                    <a:pt x="1846515" y="204208"/>
                  </a:moveTo>
                  <a:lnTo>
                    <a:pt x="1839733" y="186406"/>
                  </a:lnTo>
                  <a:cubicBezTo>
                    <a:pt x="1875376" y="172814"/>
                    <a:pt x="1911819" y="159736"/>
                    <a:pt x="1948052" y="147610"/>
                  </a:cubicBezTo>
                  <a:lnTo>
                    <a:pt x="1954110" y="165708"/>
                  </a:lnTo>
                  <a:cubicBezTo>
                    <a:pt x="1918112" y="177737"/>
                    <a:pt x="1881917" y="190710"/>
                    <a:pt x="1846513" y="204207"/>
                  </a:cubicBezTo>
                  <a:close/>
                  <a:moveTo>
                    <a:pt x="3751601" y="162679"/>
                  </a:moveTo>
                  <a:cubicBezTo>
                    <a:pt x="3715606" y="150744"/>
                    <a:pt x="3678868" y="139381"/>
                    <a:pt x="3642416" y="128913"/>
                  </a:cubicBezTo>
                  <a:lnTo>
                    <a:pt x="3647683" y="110606"/>
                  </a:lnTo>
                  <a:cubicBezTo>
                    <a:pt x="3684383" y="121140"/>
                    <a:pt x="3721350" y="132580"/>
                    <a:pt x="3757592" y="144600"/>
                  </a:cubicBezTo>
                  <a:close/>
                  <a:moveTo>
                    <a:pt x="2063181" y="131551"/>
                  </a:moveTo>
                  <a:lnTo>
                    <a:pt x="2057856" y="113263"/>
                  </a:lnTo>
                  <a:cubicBezTo>
                    <a:pt x="2094489" y="102605"/>
                    <a:pt x="2131875" y="92546"/>
                    <a:pt x="2168965" y="83374"/>
                  </a:cubicBezTo>
                  <a:lnTo>
                    <a:pt x="2173537" y="101862"/>
                  </a:lnTo>
                  <a:cubicBezTo>
                    <a:pt x="2136701" y="110958"/>
                    <a:pt x="2099563" y="120949"/>
                    <a:pt x="2063178" y="131551"/>
                  </a:cubicBezTo>
                  <a:close/>
                  <a:moveTo>
                    <a:pt x="3531935" y="99623"/>
                  </a:moveTo>
                  <a:cubicBezTo>
                    <a:pt x="3495160" y="90651"/>
                    <a:pt x="3457640" y="82307"/>
                    <a:pt x="3420379" y="74811"/>
                  </a:cubicBezTo>
                  <a:lnTo>
                    <a:pt x="3424141" y="56132"/>
                  </a:lnTo>
                  <a:cubicBezTo>
                    <a:pt x="3461641" y="63676"/>
                    <a:pt x="3499388" y="72087"/>
                    <a:pt x="3536460" y="81116"/>
                  </a:cubicBezTo>
                  <a:close/>
                  <a:moveTo>
                    <a:pt x="2285018" y="76687"/>
                  </a:moveTo>
                  <a:lnTo>
                    <a:pt x="2281207" y="58028"/>
                  </a:lnTo>
                  <a:cubicBezTo>
                    <a:pt x="2318555" y="50408"/>
                    <a:pt x="2356627" y="43388"/>
                    <a:pt x="2394365" y="37235"/>
                  </a:cubicBezTo>
                  <a:lnTo>
                    <a:pt x="2397432" y="56037"/>
                  </a:lnTo>
                  <a:cubicBezTo>
                    <a:pt x="2359922" y="62123"/>
                    <a:pt x="2322108" y="69077"/>
                    <a:pt x="2285008" y="76668"/>
                  </a:cubicBezTo>
                  <a:close/>
                  <a:moveTo>
                    <a:pt x="3307908" y="54532"/>
                  </a:moveTo>
                  <a:cubicBezTo>
                    <a:pt x="3270445" y="48560"/>
                    <a:pt x="3232355" y="43264"/>
                    <a:pt x="3194703" y="38816"/>
                  </a:cubicBezTo>
                  <a:lnTo>
                    <a:pt x="3196941" y="19899"/>
                  </a:lnTo>
                  <a:cubicBezTo>
                    <a:pt x="3234841" y="24385"/>
                    <a:pt x="3273141" y="29710"/>
                    <a:pt x="3310898" y="35730"/>
                  </a:cubicBezTo>
                  <a:close/>
                  <a:moveTo>
                    <a:pt x="2510560" y="39930"/>
                  </a:moveTo>
                  <a:lnTo>
                    <a:pt x="2508255" y="21023"/>
                  </a:lnTo>
                  <a:cubicBezTo>
                    <a:pt x="2546155" y="16413"/>
                    <a:pt x="2584655" y="12451"/>
                    <a:pt x="2622717" y="9412"/>
                  </a:cubicBezTo>
                  <a:lnTo>
                    <a:pt x="2624260" y="28395"/>
                  </a:lnTo>
                  <a:cubicBezTo>
                    <a:pt x="2586446" y="31443"/>
                    <a:pt x="2548194" y="35349"/>
                    <a:pt x="2510560" y="39911"/>
                  </a:cubicBezTo>
                  <a:close/>
                  <a:moveTo>
                    <a:pt x="3080974" y="27643"/>
                  </a:moveTo>
                  <a:cubicBezTo>
                    <a:pt x="3043207" y="24700"/>
                    <a:pt x="3004774" y="22480"/>
                    <a:pt x="2966874" y="21042"/>
                  </a:cubicBezTo>
                  <a:lnTo>
                    <a:pt x="2967598" y="1992"/>
                  </a:lnTo>
                  <a:cubicBezTo>
                    <a:pt x="3005793" y="3440"/>
                    <a:pt x="3044427" y="5678"/>
                    <a:pt x="3082450" y="8660"/>
                  </a:cubicBezTo>
                  <a:close/>
                  <a:moveTo>
                    <a:pt x="2738341" y="21404"/>
                  </a:moveTo>
                  <a:lnTo>
                    <a:pt x="2737560" y="2354"/>
                  </a:lnTo>
                  <a:cubicBezTo>
                    <a:pt x="2775660" y="782"/>
                    <a:pt x="2814351" y="-46"/>
                    <a:pt x="2852584" y="-113"/>
                  </a:cubicBezTo>
                  <a:lnTo>
                    <a:pt x="2852584" y="18937"/>
                  </a:lnTo>
                  <a:cubicBezTo>
                    <a:pt x="2814627" y="19004"/>
                    <a:pt x="2776174" y="19832"/>
                    <a:pt x="2738331" y="21385"/>
                  </a:cubicBezTo>
                  <a:close/>
                </a:path>
              </a:pathLst>
            </a:custGeom>
            <a:solidFill>
              <a:srgbClr val="CCCCCC"/>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414AD10C-829F-D8C3-4E30-8A89B9E2FD97}"/>
                </a:ext>
              </a:extLst>
            </p:cNvPr>
            <p:cNvSpPr/>
            <p:nvPr/>
          </p:nvSpPr>
          <p:spPr>
            <a:xfrm>
              <a:off x="7629594" y="2183580"/>
              <a:ext cx="3311764" cy="4300810"/>
            </a:xfrm>
            <a:custGeom>
              <a:avLst/>
              <a:gdLst>
                <a:gd name="connsiteX0" fmla="*/ 3864742 w 4186457"/>
                <a:gd name="connsiteY0" fmla="*/ 5436615 h 5436727"/>
                <a:gd name="connsiteX1" fmla="*/ 321351 w 4186457"/>
                <a:gd name="connsiteY1" fmla="*/ 5436615 h 5436727"/>
                <a:gd name="connsiteX2" fmla="*/ -185 w 4186457"/>
                <a:gd name="connsiteY2" fmla="*/ 5134020 h 5436727"/>
                <a:gd name="connsiteX3" fmla="*/ -185 w 4186457"/>
                <a:gd name="connsiteY3" fmla="*/ 302487 h 5436727"/>
                <a:gd name="connsiteX4" fmla="*/ 321346 w 4186457"/>
                <a:gd name="connsiteY4" fmla="*/ -113 h 5436727"/>
                <a:gd name="connsiteX5" fmla="*/ 3864737 w 4186457"/>
                <a:gd name="connsiteY5" fmla="*/ -113 h 5436727"/>
                <a:gd name="connsiteX6" fmla="*/ 4186273 w 4186457"/>
                <a:gd name="connsiteY6" fmla="*/ 302483 h 5436727"/>
                <a:gd name="connsiteX7" fmla="*/ 4186273 w 4186457"/>
                <a:gd name="connsiteY7" fmla="*/ 5134015 h 5436727"/>
                <a:gd name="connsiteX8" fmla="*/ 3864742 w 4186457"/>
                <a:gd name="connsiteY8" fmla="*/ 5436615 h 5436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6457" h="5436727">
                  <a:moveTo>
                    <a:pt x="3864742" y="5436615"/>
                  </a:moveTo>
                  <a:lnTo>
                    <a:pt x="321351" y="5436615"/>
                  </a:lnTo>
                  <a:cubicBezTo>
                    <a:pt x="144247" y="5436420"/>
                    <a:pt x="9" y="5300679"/>
                    <a:pt x="-185" y="5134020"/>
                  </a:cubicBezTo>
                  <a:lnTo>
                    <a:pt x="-185" y="302487"/>
                  </a:lnTo>
                  <a:cubicBezTo>
                    <a:pt x="19" y="135813"/>
                    <a:pt x="144256" y="73"/>
                    <a:pt x="321346" y="-113"/>
                  </a:cubicBezTo>
                  <a:lnTo>
                    <a:pt x="3864737" y="-113"/>
                  </a:lnTo>
                  <a:cubicBezTo>
                    <a:pt x="4041842" y="73"/>
                    <a:pt x="4186080" y="135814"/>
                    <a:pt x="4186273" y="302483"/>
                  </a:cubicBezTo>
                  <a:lnTo>
                    <a:pt x="4186273" y="5134015"/>
                  </a:lnTo>
                  <a:cubicBezTo>
                    <a:pt x="4186071" y="5300688"/>
                    <a:pt x="4041833" y="5436429"/>
                    <a:pt x="3864742" y="5436615"/>
                  </a:cubicBezTo>
                  <a:close/>
                </a:path>
              </a:pathLst>
            </a:custGeom>
            <a:solidFill>
              <a:srgbClr val="3F3D56"/>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075DC5E2-932E-3B21-E752-45FF8EA89607}"/>
                </a:ext>
              </a:extLst>
            </p:cNvPr>
            <p:cNvSpPr/>
            <p:nvPr/>
          </p:nvSpPr>
          <p:spPr>
            <a:xfrm>
              <a:off x="7773832" y="2438953"/>
              <a:ext cx="3023288" cy="3815372"/>
            </a:xfrm>
            <a:custGeom>
              <a:avLst/>
              <a:gdLst>
                <a:gd name="connsiteX0" fmla="*/ 3717608 w 3821790"/>
                <a:gd name="connsiteY0" fmla="*/ 4822965 h 4823077"/>
                <a:gd name="connsiteX1" fmla="*/ 103818 w 3821790"/>
                <a:gd name="connsiteY1" fmla="*/ 4822965 h 4823077"/>
                <a:gd name="connsiteX2" fmla="*/ -185 w 3821790"/>
                <a:gd name="connsiteY2" fmla="*/ 4730645 h 4823077"/>
                <a:gd name="connsiteX3" fmla="*/ -185 w 3821790"/>
                <a:gd name="connsiteY3" fmla="*/ 92212 h 4823077"/>
                <a:gd name="connsiteX4" fmla="*/ 103814 w 3821790"/>
                <a:gd name="connsiteY4" fmla="*/ -113 h 4823077"/>
                <a:gd name="connsiteX5" fmla="*/ 3717603 w 3821790"/>
                <a:gd name="connsiteY5" fmla="*/ -113 h 4823077"/>
                <a:gd name="connsiteX6" fmla="*/ 3821606 w 3821790"/>
                <a:gd name="connsiteY6" fmla="*/ 92207 h 4823077"/>
                <a:gd name="connsiteX7" fmla="*/ 3821606 w 3821790"/>
                <a:gd name="connsiteY7" fmla="*/ 4730640 h 4823077"/>
                <a:gd name="connsiteX8" fmla="*/ 3717608 w 3821790"/>
                <a:gd name="connsiteY8" fmla="*/ 4822965 h 4823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1790" h="4823077">
                  <a:moveTo>
                    <a:pt x="3717608" y="4822965"/>
                  </a:moveTo>
                  <a:lnTo>
                    <a:pt x="103818" y="4822965"/>
                  </a:lnTo>
                  <a:cubicBezTo>
                    <a:pt x="46538" y="4822905"/>
                    <a:pt x="-115" y="4781493"/>
                    <a:pt x="-185" y="4730645"/>
                  </a:cubicBezTo>
                  <a:lnTo>
                    <a:pt x="-185" y="92212"/>
                  </a:lnTo>
                  <a:cubicBezTo>
                    <a:pt x="-115" y="41359"/>
                    <a:pt x="46538" y="-52"/>
                    <a:pt x="103814" y="-113"/>
                  </a:cubicBezTo>
                  <a:lnTo>
                    <a:pt x="3717603" y="-113"/>
                  </a:lnTo>
                  <a:cubicBezTo>
                    <a:pt x="3774881" y="-52"/>
                    <a:pt x="3821534" y="41359"/>
                    <a:pt x="3821606" y="92207"/>
                  </a:cubicBezTo>
                  <a:lnTo>
                    <a:pt x="3821606" y="4730640"/>
                  </a:lnTo>
                  <a:cubicBezTo>
                    <a:pt x="3821534" y="4781493"/>
                    <a:pt x="3774881" y="4822905"/>
                    <a:pt x="3717608" y="4822965"/>
                  </a:cubicBezTo>
                  <a:close/>
                </a:path>
              </a:pathLst>
            </a:custGeom>
            <a:solidFill>
              <a:srgbClr val="FFFFFF"/>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C14944CF-0D04-B807-DEF5-4554D822BE21}"/>
                </a:ext>
              </a:extLst>
            </p:cNvPr>
            <p:cNvSpPr/>
            <p:nvPr/>
          </p:nvSpPr>
          <p:spPr>
            <a:xfrm>
              <a:off x="8833355" y="2707187"/>
              <a:ext cx="904232" cy="904196"/>
            </a:xfrm>
            <a:custGeom>
              <a:avLst/>
              <a:gdLst>
                <a:gd name="connsiteX0" fmla="*/ 571315 w 1143055"/>
                <a:gd name="connsiteY0" fmla="*/ 1142897 h 1143009"/>
                <a:gd name="connsiteX1" fmla="*/ -185 w 1143055"/>
                <a:gd name="connsiteY1" fmla="*/ 571911 h 1143009"/>
                <a:gd name="connsiteX2" fmla="*/ -185 w 1143055"/>
                <a:gd name="connsiteY2" fmla="*/ 571397 h 1143009"/>
                <a:gd name="connsiteX3" fmla="*/ -118 w 1143055"/>
                <a:gd name="connsiteY3" fmla="*/ 567739 h 1143009"/>
                <a:gd name="connsiteX4" fmla="*/ 575019 w 1143055"/>
                <a:gd name="connsiteY4" fmla="*/ -101 h 1143009"/>
                <a:gd name="connsiteX5" fmla="*/ 1142859 w 1143055"/>
                <a:gd name="connsiteY5" fmla="*/ 575035 h 1143009"/>
                <a:gd name="connsiteX6" fmla="*/ 571382 w 1143055"/>
                <a:gd name="connsiteY6" fmla="*/ 1142887 h 1143009"/>
                <a:gd name="connsiteX7" fmla="*/ 571315 w 1143055"/>
                <a:gd name="connsiteY7" fmla="*/ 1142887 h 1143009"/>
                <a:gd name="connsiteX8" fmla="*/ 571315 w 1143055"/>
                <a:gd name="connsiteY8" fmla="*/ 11917 h 1143009"/>
                <a:gd name="connsiteX9" fmla="*/ 11950 w 1143055"/>
                <a:gd name="connsiteY9" fmla="*/ 568111 h 1143009"/>
                <a:gd name="connsiteX10" fmla="*/ 11884 w 1143055"/>
                <a:gd name="connsiteY10" fmla="*/ 571387 h 1143009"/>
                <a:gd name="connsiteX11" fmla="*/ 571354 w 1143055"/>
                <a:gd name="connsiteY11" fmla="*/ 1130933 h 1143009"/>
                <a:gd name="connsiteX12" fmla="*/ 1130900 w 1143055"/>
                <a:gd name="connsiteY12" fmla="*/ 571464 h 1143009"/>
                <a:gd name="connsiteX13" fmla="*/ 571430 w 1143055"/>
                <a:gd name="connsiteY13" fmla="*/ 11917 h 1143009"/>
                <a:gd name="connsiteX14" fmla="*/ 571315 w 1143055"/>
                <a:gd name="connsiteY14" fmla="*/ 11917 h 1143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055" h="1143009">
                  <a:moveTo>
                    <a:pt x="571315" y="1142897"/>
                  </a:moveTo>
                  <a:cubicBezTo>
                    <a:pt x="255826" y="1143039"/>
                    <a:pt x="-43" y="887400"/>
                    <a:pt x="-185" y="571911"/>
                  </a:cubicBezTo>
                  <a:lnTo>
                    <a:pt x="-185" y="571397"/>
                  </a:lnTo>
                  <a:cubicBezTo>
                    <a:pt x="-185" y="570197"/>
                    <a:pt x="-185" y="568940"/>
                    <a:pt x="-118" y="567739"/>
                  </a:cubicBezTo>
                  <a:cubicBezTo>
                    <a:pt x="1897" y="252115"/>
                    <a:pt x="259394" y="-2116"/>
                    <a:pt x="575019" y="-101"/>
                  </a:cubicBezTo>
                  <a:cubicBezTo>
                    <a:pt x="890643" y="1914"/>
                    <a:pt x="1144874" y="259411"/>
                    <a:pt x="1142859" y="575035"/>
                  </a:cubicBezTo>
                  <a:cubicBezTo>
                    <a:pt x="1140853" y="889231"/>
                    <a:pt x="885584" y="1142881"/>
                    <a:pt x="571382" y="1142887"/>
                  </a:cubicBezTo>
                  <a:lnTo>
                    <a:pt x="571315" y="1142887"/>
                  </a:lnTo>
                  <a:close/>
                  <a:moveTo>
                    <a:pt x="571315" y="11917"/>
                  </a:moveTo>
                  <a:cubicBezTo>
                    <a:pt x="263910" y="12613"/>
                    <a:pt x="14393" y="260715"/>
                    <a:pt x="11950" y="568111"/>
                  </a:cubicBezTo>
                  <a:cubicBezTo>
                    <a:pt x="11884" y="569387"/>
                    <a:pt x="11884" y="570435"/>
                    <a:pt x="11884" y="571387"/>
                  </a:cubicBezTo>
                  <a:cubicBezTo>
                    <a:pt x="11863" y="880395"/>
                    <a:pt x="262346" y="1130913"/>
                    <a:pt x="571354" y="1130933"/>
                  </a:cubicBezTo>
                  <a:cubicBezTo>
                    <a:pt x="880361" y="1130954"/>
                    <a:pt x="1130879" y="880471"/>
                    <a:pt x="1130900" y="571464"/>
                  </a:cubicBezTo>
                  <a:cubicBezTo>
                    <a:pt x="1130921" y="262456"/>
                    <a:pt x="880438" y="11938"/>
                    <a:pt x="571430" y="11917"/>
                  </a:cubicBezTo>
                  <a:lnTo>
                    <a:pt x="571315" y="11917"/>
                  </a:lnTo>
                  <a:close/>
                </a:path>
              </a:pathLst>
            </a:custGeom>
            <a:solidFill>
              <a:srgbClr val="E4E4E4"/>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478EC8F8-0AB3-5F6C-259E-8176DA69EB26}"/>
                </a:ext>
              </a:extLst>
            </p:cNvPr>
            <p:cNvSpPr/>
            <p:nvPr/>
          </p:nvSpPr>
          <p:spPr>
            <a:xfrm>
              <a:off x="8303098" y="3891389"/>
              <a:ext cx="124348" cy="289960"/>
            </a:xfrm>
            <a:custGeom>
              <a:avLst/>
              <a:gdLst>
                <a:gd name="connsiteX0" fmla="*/ 116844 w 157190"/>
                <a:gd name="connsiteY0" fmla="*/ 219295 h 366544"/>
                <a:gd name="connsiteX1" fmla="*/ 116844 w 157190"/>
                <a:gd name="connsiteY1" fmla="*/ 38320 h 366544"/>
                <a:gd name="connsiteX2" fmla="*/ 78411 w 157190"/>
                <a:gd name="connsiteY2" fmla="*/ -113 h 366544"/>
                <a:gd name="connsiteX3" fmla="*/ 39977 w 157190"/>
                <a:gd name="connsiteY3" fmla="*/ 38320 h 366544"/>
                <a:gd name="connsiteX4" fmla="*/ 39977 w 157190"/>
                <a:gd name="connsiteY4" fmla="*/ 219295 h 366544"/>
                <a:gd name="connsiteX5" fmla="*/ 9869 w 157190"/>
                <a:gd name="connsiteY5" fmla="*/ 326270 h 366544"/>
                <a:gd name="connsiteX6" fmla="*/ 116844 w 157190"/>
                <a:gd name="connsiteY6" fmla="*/ 356378 h 366544"/>
                <a:gd name="connsiteX7" fmla="*/ 146952 w 157190"/>
                <a:gd name="connsiteY7" fmla="*/ 249403 h 366544"/>
                <a:gd name="connsiteX8" fmla="*/ 116844 w 157190"/>
                <a:gd name="connsiteY8" fmla="*/ 219295 h 366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190" h="366544">
                  <a:moveTo>
                    <a:pt x="116844" y="219295"/>
                  </a:moveTo>
                  <a:lnTo>
                    <a:pt x="116844" y="38320"/>
                  </a:lnTo>
                  <a:cubicBezTo>
                    <a:pt x="116844" y="17094"/>
                    <a:pt x="99637" y="-113"/>
                    <a:pt x="78411" y="-113"/>
                  </a:cubicBezTo>
                  <a:cubicBezTo>
                    <a:pt x="57185" y="-113"/>
                    <a:pt x="39977" y="17094"/>
                    <a:pt x="39977" y="38320"/>
                  </a:cubicBezTo>
                  <a:lnTo>
                    <a:pt x="39977" y="219295"/>
                  </a:lnTo>
                  <a:cubicBezTo>
                    <a:pt x="2123" y="240522"/>
                    <a:pt x="-11357" y="288416"/>
                    <a:pt x="9869" y="326270"/>
                  </a:cubicBezTo>
                  <a:cubicBezTo>
                    <a:pt x="31095" y="364124"/>
                    <a:pt x="78990" y="377604"/>
                    <a:pt x="116844" y="356378"/>
                  </a:cubicBezTo>
                  <a:cubicBezTo>
                    <a:pt x="154698" y="335152"/>
                    <a:pt x="168178" y="287258"/>
                    <a:pt x="146952" y="249403"/>
                  </a:cubicBezTo>
                  <a:cubicBezTo>
                    <a:pt x="139878" y="236788"/>
                    <a:pt x="129459" y="226369"/>
                    <a:pt x="116844" y="219295"/>
                  </a:cubicBezTo>
                  <a:close/>
                </a:path>
              </a:pathLst>
            </a:custGeom>
            <a:solidFill>
              <a:schemeClr val="accent1"/>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80369085-B3BD-6BCC-0821-B3296BE317FD}"/>
                </a:ext>
              </a:extLst>
            </p:cNvPr>
            <p:cNvSpPr/>
            <p:nvPr/>
          </p:nvSpPr>
          <p:spPr>
            <a:xfrm>
              <a:off x="8354761" y="3912278"/>
              <a:ext cx="20720" cy="101892"/>
            </a:xfrm>
            <a:custGeom>
              <a:avLst/>
              <a:gdLst>
                <a:gd name="connsiteX0" fmla="*/ -185 w 26193"/>
                <a:gd name="connsiteY0" fmla="*/ 11914 h 128803"/>
                <a:gd name="connsiteX1" fmla="*/ 14030 w 26193"/>
                <a:gd name="connsiteY1" fmla="*/ -65 h 128803"/>
                <a:gd name="connsiteX2" fmla="*/ 26009 w 26193"/>
                <a:gd name="connsiteY2" fmla="*/ 11914 h 128803"/>
                <a:gd name="connsiteX3" fmla="*/ 26009 w 26193"/>
                <a:gd name="connsiteY3" fmla="*/ 128691 h 128803"/>
                <a:gd name="connsiteX4" fmla="*/ -185 w 26193"/>
                <a:gd name="connsiteY4" fmla="*/ 128691 h 128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 h="128803">
                  <a:moveTo>
                    <a:pt x="-185" y="11914"/>
                  </a:moveTo>
                  <a:cubicBezTo>
                    <a:pt x="433" y="4681"/>
                    <a:pt x="6797" y="-682"/>
                    <a:pt x="14030" y="-65"/>
                  </a:cubicBezTo>
                  <a:cubicBezTo>
                    <a:pt x="20407" y="480"/>
                    <a:pt x="25465" y="5538"/>
                    <a:pt x="26009" y="11914"/>
                  </a:cubicBezTo>
                  <a:lnTo>
                    <a:pt x="26009" y="128691"/>
                  </a:lnTo>
                  <a:lnTo>
                    <a:pt x="-185" y="128691"/>
                  </a:lnTo>
                  <a:close/>
                </a:path>
              </a:pathLst>
            </a:custGeom>
            <a:solidFill>
              <a:srgbClr val="FFFFFF"/>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9C538ADC-5E5A-28FA-0E35-CC6322DFAA76}"/>
                </a:ext>
              </a:extLst>
            </p:cNvPr>
            <p:cNvSpPr/>
            <p:nvPr/>
          </p:nvSpPr>
          <p:spPr>
            <a:xfrm>
              <a:off x="8630132" y="4026263"/>
              <a:ext cx="1703468" cy="20118"/>
            </a:xfrm>
            <a:custGeom>
              <a:avLst/>
              <a:gdLst>
                <a:gd name="connsiteX0" fmla="*/ 0 w 2153383"/>
                <a:gd name="connsiteY0" fmla="*/ 0 h 25431"/>
                <a:gd name="connsiteX1" fmla="*/ 2153384 w 2153383"/>
                <a:gd name="connsiteY1" fmla="*/ 0 h 25431"/>
                <a:gd name="connsiteX2" fmla="*/ 2153384 w 2153383"/>
                <a:gd name="connsiteY2" fmla="*/ 25432 h 25431"/>
                <a:gd name="connsiteX3" fmla="*/ 0 w 2153383"/>
                <a:gd name="connsiteY3" fmla="*/ 25432 h 25431"/>
              </a:gdLst>
              <a:ahLst/>
              <a:cxnLst>
                <a:cxn ang="0">
                  <a:pos x="connsiteX0" y="connsiteY0"/>
                </a:cxn>
                <a:cxn ang="0">
                  <a:pos x="connsiteX1" y="connsiteY1"/>
                </a:cxn>
                <a:cxn ang="0">
                  <a:pos x="connsiteX2" y="connsiteY2"/>
                </a:cxn>
                <a:cxn ang="0">
                  <a:pos x="connsiteX3" y="connsiteY3"/>
                </a:cxn>
              </a:cxnLst>
              <a:rect l="l" t="t" r="r" b="b"/>
              <a:pathLst>
                <a:path w="2153383" h="25431">
                  <a:moveTo>
                    <a:pt x="0" y="0"/>
                  </a:moveTo>
                  <a:lnTo>
                    <a:pt x="2153384" y="0"/>
                  </a:lnTo>
                  <a:lnTo>
                    <a:pt x="2153384" y="25432"/>
                  </a:lnTo>
                  <a:lnTo>
                    <a:pt x="0" y="25432"/>
                  </a:lnTo>
                  <a:close/>
                </a:path>
              </a:pathLst>
            </a:custGeom>
            <a:solidFill>
              <a:srgbClr val="E6E6E6"/>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935D687D-C261-DCBA-BF9D-AB2E487F4647}"/>
                </a:ext>
              </a:extLst>
            </p:cNvPr>
            <p:cNvSpPr/>
            <p:nvPr/>
          </p:nvSpPr>
          <p:spPr>
            <a:xfrm>
              <a:off x="9140847" y="3988664"/>
              <a:ext cx="95391" cy="95391"/>
            </a:xfrm>
            <a:custGeom>
              <a:avLst/>
              <a:gdLst>
                <a:gd name="connsiteX0" fmla="*/ 120586 w 120586"/>
                <a:gd name="connsiteY0" fmla="*/ 60293 h 120586"/>
                <a:gd name="connsiteX1" fmla="*/ 60293 w 120586"/>
                <a:gd name="connsiteY1" fmla="*/ 120586 h 120586"/>
                <a:gd name="connsiteX2" fmla="*/ 0 w 120586"/>
                <a:gd name="connsiteY2" fmla="*/ 60293 h 120586"/>
                <a:gd name="connsiteX3" fmla="*/ 60293 w 120586"/>
                <a:gd name="connsiteY3" fmla="*/ 0 h 120586"/>
                <a:gd name="connsiteX4" fmla="*/ 120586 w 120586"/>
                <a:gd name="connsiteY4" fmla="*/ 60293 h 120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 h="120586">
                  <a:moveTo>
                    <a:pt x="120586" y="60293"/>
                  </a:moveTo>
                  <a:cubicBezTo>
                    <a:pt x="120586" y="93593"/>
                    <a:pt x="93592" y="120586"/>
                    <a:pt x="60293" y="120586"/>
                  </a:cubicBezTo>
                  <a:cubicBezTo>
                    <a:pt x="26994" y="120586"/>
                    <a:pt x="0" y="93592"/>
                    <a:pt x="0" y="60293"/>
                  </a:cubicBezTo>
                  <a:cubicBezTo>
                    <a:pt x="0" y="26994"/>
                    <a:pt x="26995" y="0"/>
                    <a:pt x="60293" y="0"/>
                  </a:cubicBezTo>
                  <a:cubicBezTo>
                    <a:pt x="93592" y="0"/>
                    <a:pt x="120586" y="26995"/>
                    <a:pt x="120586" y="60293"/>
                  </a:cubicBezTo>
                  <a:close/>
                </a:path>
              </a:pathLst>
            </a:custGeom>
            <a:solidFill>
              <a:schemeClr val="accent1"/>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C460672B-B816-6EE5-065E-B21F33AD982D}"/>
                </a:ext>
              </a:extLst>
            </p:cNvPr>
            <p:cNvSpPr/>
            <p:nvPr/>
          </p:nvSpPr>
          <p:spPr>
            <a:xfrm>
              <a:off x="8630132" y="4026263"/>
              <a:ext cx="558411" cy="20118"/>
            </a:xfrm>
            <a:custGeom>
              <a:avLst/>
              <a:gdLst>
                <a:gd name="connsiteX0" fmla="*/ 0 w 705897"/>
                <a:gd name="connsiteY0" fmla="*/ 0 h 25431"/>
                <a:gd name="connsiteX1" fmla="*/ 705898 w 705897"/>
                <a:gd name="connsiteY1" fmla="*/ 0 h 25431"/>
                <a:gd name="connsiteX2" fmla="*/ 705898 w 705897"/>
                <a:gd name="connsiteY2" fmla="*/ 25432 h 25431"/>
                <a:gd name="connsiteX3" fmla="*/ 0 w 705897"/>
                <a:gd name="connsiteY3" fmla="*/ 25432 h 25431"/>
              </a:gdLst>
              <a:ahLst/>
              <a:cxnLst>
                <a:cxn ang="0">
                  <a:pos x="connsiteX0" y="connsiteY0"/>
                </a:cxn>
                <a:cxn ang="0">
                  <a:pos x="connsiteX1" y="connsiteY1"/>
                </a:cxn>
                <a:cxn ang="0">
                  <a:pos x="connsiteX2" y="connsiteY2"/>
                </a:cxn>
                <a:cxn ang="0">
                  <a:pos x="connsiteX3" y="connsiteY3"/>
                </a:cxn>
              </a:cxnLst>
              <a:rect l="l" t="t" r="r" b="b"/>
              <a:pathLst>
                <a:path w="705897" h="25431">
                  <a:moveTo>
                    <a:pt x="0" y="0"/>
                  </a:moveTo>
                  <a:lnTo>
                    <a:pt x="705898" y="0"/>
                  </a:lnTo>
                  <a:lnTo>
                    <a:pt x="705898" y="25432"/>
                  </a:lnTo>
                  <a:lnTo>
                    <a:pt x="0" y="25432"/>
                  </a:lnTo>
                  <a:close/>
                </a:path>
              </a:pathLst>
            </a:custGeom>
            <a:solidFill>
              <a:schemeClr val="accent1"/>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1D6863B-1B37-59EE-377E-C431C2DC9B77}"/>
                </a:ext>
              </a:extLst>
            </p:cNvPr>
            <p:cNvSpPr/>
            <p:nvPr/>
          </p:nvSpPr>
          <p:spPr>
            <a:xfrm>
              <a:off x="8630132" y="4591411"/>
              <a:ext cx="1703468" cy="20118"/>
            </a:xfrm>
            <a:custGeom>
              <a:avLst/>
              <a:gdLst>
                <a:gd name="connsiteX0" fmla="*/ 0 w 2153383"/>
                <a:gd name="connsiteY0" fmla="*/ 0 h 25431"/>
                <a:gd name="connsiteX1" fmla="*/ 2153384 w 2153383"/>
                <a:gd name="connsiteY1" fmla="*/ 0 h 25431"/>
                <a:gd name="connsiteX2" fmla="*/ 2153384 w 2153383"/>
                <a:gd name="connsiteY2" fmla="*/ 25432 h 25431"/>
                <a:gd name="connsiteX3" fmla="*/ 0 w 2153383"/>
                <a:gd name="connsiteY3" fmla="*/ 25432 h 25431"/>
              </a:gdLst>
              <a:ahLst/>
              <a:cxnLst>
                <a:cxn ang="0">
                  <a:pos x="connsiteX0" y="connsiteY0"/>
                </a:cxn>
                <a:cxn ang="0">
                  <a:pos x="connsiteX1" y="connsiteY1"/>
                </a:cxn>
                <a:cxn ang="0">
                  <a:pos x="connsiteX2" y="connsiteY2"/>
                </a:cxn>
                <a:cxn ang="0">
                  <a:pos x="connsiteX3" y="connsiteY3"/>
                </a:cxn>
              </a:cxnLst>
              <a:rect l="l" t="t" r="r" b="b"/>
              <a:pathLst>
                <a:path w="2153383" h="25431">
                  <a:moveTo>
                    <a:pt x="0" y="0"/>
                  </a:moveTo>
                  <a:lnTo>
                    <a:pt x="2153384" y="0"/>
                  </a:lnTo>
                  <a:lnTo>
                    <a:pt x="2153384" y="25432"/>
                  </a:lnTo>
                  <a:lnTo>
                    <a:pt x="0" y="25432"/>
                  </a:lnTo>
                  <a:close/>
                </a:path>
              </a:pathLst>
            </a:custGeom>
            <a:solidFill>
              <a:srgbClr val="E6E6E6"/>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19426E38-242D-B924-6837-694367A9539C}"/>
                </a:ext>
              </a:extLst>
            </p:cNvPr>
            <p:cNvSpPr/>
            <p:nvPr/>
          </p:nvSpPr>
          <p:spPr>
            <a:xfrm>
              <a:off x="9562802" y="4553827"/>
              <a:ext cx="95391" cy="95391"/>
            </a:xfrm>
            <a:custGeom>
              <a:avLst/>
              <a:gdLst>
                <a:gd name="connsiteX0" fmla="*/ 120586 w 120586"/>
                <a:gd name="connsiteY0" fmla="*/ 60293 h 120586"/>
                <a:gd name="connsiteX1" fmla="*/ 60293 w 120586"/>
                <a:gd name="connsiteY1" fmla="*/ 120587 h 120586"/>
                <a:gd name="connsiteX2" fmla="*/ 0 w 120586"/>
                <a:gd name="connsiteY2" fmla="*/ 60293 h 120586"/>
                <a:gd name="connsiteX3" fmla="*/ 60293 w 120586"/>
                <a:gd name="connsiteY3" fmla="*/ 0 h 120586"/>
                <a:gd name="connsiteX4" fmla="*/ 120586 w 120586"/>
                <a:gd name="connsiteY4" fmla="*/ 60293 h 120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 h="120586">
                  <a:moveTo>
                    <a:pt x="120586" y="60293"/>
                  </a:moveTo>
                  <a:cubicBezTo>
                    <a:pt x="120586" y="93593"/>
                    <a:pt x="93592" y="120587"/>
                    <a:pt x="60293" y="120587"/>
                  </a:cubicBezTo>
                  <a:cubicBezTo>
                    <a:pt x="26994" y="120587"/>
                    <a:pt x="0" y="93592"/>
                    <a:pt x="0" y="60293"/>
                  </a:cubicBezTo>
                  <a:cubicBezTo>
                    <a:pt x="0" y="26994"/>
                    <a:pt x="26995" y="0"/>
                    <a:pt x="60293" y="0"/>
                  </a:cubicBezTo>
                  <a:cubicBezTo>
                    <a:pt x="93592" y="0"/>
                    <a:pt x="120586" y="26995"/>
                    <a:pt x="120586" y="60293"/>
                  </a:cubicBezTo>
                  <a:close/>
                </a:path>
              </a:pathLst>
            </a:custGeom>
            <a:solidFill>
              <a:schemeClr val="accent1"/>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2C1BB96F-CCF5-4D67-5EED-3D41493A2583}"/>
                </a:ext>
              </a:extLst>
            </p:cNvPr>
            <p:cNvSpPr/>
            <p:nvPr/>
          </p:nvSpPr>
          <p:spPr>
            <a:xfrm>
              <a:off x="8630132" y="4591411"/>
              <a:ext cx="984963" cy="20118"/>
            </a:xfrm>
            <a:custGeom>
              <a:avLst/>
              <a:gdLst>
                <a:gd name="connsiteX0" fmla="*/ 0 w 1245108"/>
                <a:gd name="connsiteY0" fmla="*/ 0 h 25431"/>
                <a:gd name="connsiteX1" fmla="*/ 1245108 w 1245108"/>
                <a:gd name="connsiteY1" fmla="*/ 0 h 25431"/>
                <a:gd name="connsiteX2" fmla="*/ 1245108 w 1245108"/>
                <a:gd name="connsiteY2" fmla="*/ 25432 h 25431"/>
                <a:gd name="connsiteX3" fmla="*/ 0 w 1245108"/>
                <a:gd name="connsiteY3" fmla="*/ 25432 h 25431"/>
              </a:gdLst>
              <a:ahLst/>
              <a:cxnLst>
                <a:cxn ang="0">
                  <a:pos x="connsiteX0" y="connsiteY0"/>
                </a:cxn>
                <a:cxn ang="0">
                  <a:pos x="connsiteX1" y="connsiteY1"/>
                </a:cxn>
                <a:cxn ang="0">
                  <a:pos x="connsiteX2" y="connsiteY2"/>
                </a:cxn>
                <a:cxn ang="0">
                  <a:pos x="connsiteX3" y="connsiteY3"/>
                </a:cxn>
              </a:cxnLst>
              <a:rect l="l" t="t" r="r" b="b"/>
              <a:pathLst>
                <a:path w="1245108" h="25431">
                  <a:moveTo>
                    <a:pt x="0" y="0"/>
                  </a:moveTo>
                  <a:lnTo>
                    <a:pt x="1245108" y="0"/>
                  </a:lnTo>
                  <a:lnTo>
                    <a:pt x="1245108" y="25432"/>
                  </a:lnTo>
                  <a:lnTo>
                    <a:pt x="0" y="25432"/>
                  </a:lnTo>
                  <a:close/>
                </a:path>
              </a:pathLst>
            </a:custGeom>
            <a:solidFill>
              <a:schemeClr val="accent1"/>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B2D3ABB1-B23A-99E7-7C70-67B068C465EB}"/>
                </a:ext>
              </a:extLst>
            </p:cNvPr>
            <p:cNvSpPr/>
            <p:nvPr/>
          </p:nvSpPr>
          <p:spPr>
            <a:xfrm>
              <a:off x="8630132" y="5118974"/>
              <a:ext cx="1703468" cy="20118"/>
            </a:xfrm>
            <a:custGeom>
              <a:avLst/>
              <a:gdLst>
                <a:gd name="connsiteX0" fmla="*/ 0 w 2153383"/>
                <a:gd name="connsiteY0" fmla="*/ 0 h 25431"/>
                <a:gd name="connsiteX1" fmla="*/ 2153384 w 2153383"/>
                <a:gd name="connsiteY1" fmla="*/ 0 h 25431"/>
                <a:gd name="connsiteX2" fmla="*/ 2153384 w 2153383"/>
                <a:gd name="connsiteY2" fmla="*/ 25432 h 25431"/>
                <a:gd name="connsiteX3" fmla="*/ 0 w 2153383"/>
                <a:gd name="connsiteY3" fmla="*/ 25432 h 25431"/>
              </a:gdLst>
              <a:ahLst/>
              <a:cxnLst>
                <a:cxn ang="0">
                  <a:pos x="connsiteX0" y="connsiteY0"/>
                </a:cxn>
                <a:cxn ang="0">
                  <a:pos x="connsiteX1" y="connsiteY1"/>
                </a:cxn>
                <a:cxn ang="0">
                  <a:pos x="connsiteX2" y="connsiteY2"/>
                </a:cxn>
                <a:cxn ang="0">
                  <a:pos x="connsiteX3" y="connsiteY3"/>
                </a:cxn>
              </a:cxnLst>
              <a:rect l="l" t="t" r="r" b="b"/>
              <a:pathLst>
                <a:path w="2153383" h="25431">
                  <a:moveTo>
                    <a:pt x="0" y="0"/>
                  </a:moveTo>
                  <a:lnTo>
                    <a:pt x="2153384" y="0"/>
                  </a:lnTo>
                  <a:lnTo>
                    <a:pt x="2153384" y="25432"/>
                  </a:lnTo>
                  <a:lnTo>
                    <a:pt x="0" y="25432"/>
                  </a:lnTo>
                  <a:close/>
                </a:path>
              </a:pathLst>
            </a:custGeom>
            <a:solidFill>
              <a:srgbClr val="E6E6E6"/>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57CAAEDA-B2E7-7B73-DCE4-3C3D6E93512A}"/>
                </a:ext>
              </a:extLst>
            </p:cNvPr>
            <p:cNvSpPr/>
            <p:nvPr/>
          </p:nvSpPr>
          <p:spPr>
            <a:xfrm>
              <a:off x="10029966" y="5081300"/>
              <a:ext cx="95391" cy="95391"/>
            </a:xfrm>
            <a:custGeom>
              <a:avLst/>
              <a:gdLst>
                <a:gd name="connsiteX0" fmla="*/ 120586 w 120586"/>
                <a:gd name="connsiteY0" fmla="*/ 60293 h 120586"/>
                <a:gd name="connsiteX1" fmla="*/ 60293 w 120586"/>
                <a:gd name="connsiteY1" fmla="*/ 120586 h 120586"/>
                <a:gd name="connsiteX2" fmla="*/ 0 w 120586"/>
                <a:gd name="connsiteY2" fmla="*/ 60293 h 120586"/>
                <a:gd name="connsiteX3" fmla="*/ 60293 w 120586"/>
                <a:gd name="connsiteY3" fmla="*/ 0 h 120586"/>
                <a:gd name="connsiteX4" fmla="*/ 120586 w 120586"/>
                <a:gd name="connsiteY4" fmla="*/ 60293 h 120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 h="120586">
                  <a:moveTo>
                    <a:pt x="120586" y="60293"/>
                  </a:moveTo>
                  <a:cubicBezTo>
                    <a:pt x="120586" y="93592"/>
                    <a:pt x="93592" y="120586"/>
                    <a:pt x="60293" y="120586"/>
                  </a:cubicBezTo>
                  <a:cubicBezTo>
                    <a:pt x="26994" y="120586"/>
                    <a:pt x="0" y="93592"/>
                    <a:pt x="0" y="60293"/>
                  </a:cubicBezTo>
                  <a:cubicBezTo>
                    <a:pt x="0" y="26994"/>
                    <a:pt x="26994" y="0"/>
                    <a:pt x="60293" y="0"/>
                  </a:cubicBezTo>
                  <a:cubicBezTo>
                    <a:pt x="93592" y="0"/>
                    <a:pt x="120586" y="26995"/>
                    <a:pt x="120586" y="60293"/>
                  </a:cubicBezTo>
                  <a:close/>
                </a:path>
              </a:pathLst>
            </a:custGeom>
            <a:solidFill>
              <a:schemeClr val="accent1"/>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E4C2B8FD-1C61-8FD6-A4B2-43A72E26F6A9}"/>
                </a:ext>
              </a:extLst>
            </p:cNvPr>
            <p:cNvSpPr/>
            <p:nvPr/>
          </p:nvSpPr>
          <p:spPr>
            <a:xfrm>
              <a:off x="8630132" y="5118974"/>
              <a:ext cx="1452127" cy="20118"/>
            </a:xfrm>
            <a:custGeom>
              <a:avLst/>
              <a:gdLst>
                <a:gd name="connsiteX0" fmla="*/ 0 w 1835658"/>
                <a:gd name="connsiteY0" fmla="*/ 0 h 25431"/>
                <a:gd name="connsiteX1" fmla="*/ 1835658 w 1835658"/>
                <a:gd name="connsiteY1" fmla="*/ 0 h 25431"/>
                <a:gd name="connsiteX2" fmla="*/ 1835658 w 1835658"/>
                <a:gd name="connsiteY2" fmla="*/ 25432 h 25431"/>
                <a:gd name="connsiteX3" fmla="*/ 0 w 1835658"/>
                <a:gd name="connsiteY3" fmla="*/ 25432 h 25431"/>
              </a:gdLst>
              <a:ahLst/>
              <a:cxnLst>
                <a:cxn ang="0">
                  <a:pos x="connsiteX0" y="connsiteY0"/>
                </a:cxn>
                <a:cxn ang="0">
                  <a:pos x="connsiteX1" y="connsiteY1"/>
                </a:cxn>
                <a:cxn ang="0">
                  <a:pos x="connsiteX2" y="connsiteY2"/>
                </a:cxn>
                <a:cxn ang="0">
                  <a:pos x="connsiteX3" y="connsiteY3"/>
                </a:cxn>
              </a:cxnLst>
              <a:rect l="l" t="t" r="r" b="b"/>
              <a:pathLst>
                <a:path w="1835658" h="25431">
                  <a:moveTo>
                    <a:pt x="0" y="0"/>
                  </a:moveTo>
                  <a:lnTo>
                    <a:pt x="1835658" y="0"/>
                  </a:lnTo>
                  <a:lnTo>
                    <a:pt x="1835658" y="25432"/>
                  </a:lnTo>
                  <a:lnTo>
                    <a:pt x="0" y="25432"/>
                  </a:lnTo>
                  <a:close/>
                </a:path>
              </a:pathLst>
            </a:custGeom>
            <a:solidFill>
              <a:schemeClr val="accent1"/>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C0A8D864-9D60-98F5-A610-C0798F1C0EF1}"/>
                </a:ext>
              </a:extLst>
            </p:cNvPr>
            <p:cNvSpPr/>
            <p:nvPr/>
          </p:nvSpPr>
          <p:spPr>
            <a:xfrm>
              <a:off x="8630132" y="5643623"/>
              <a:ext cx="1703468" cy="20118"/>
            </a:xfrm>
            <a:custGeom>
              <a:avLst/>
              <a:gdLst>
                <a:gd name="connsiteX0" fmla="*/ 0 w 2153383"/>
                <a:gd name="connsiteY0" fmla="*/ 0 h 25431"/>
                <a:gd name="connsiteX1" fmla="*/ 2153384 w 2153383"/>
                <a:gd name="connsiteY1" fmla="*/ 0 h 25431"/>
                <a:gd name="connsiteX2" fmla="*/ 2153384 w 2153383"/>
                <a:gd name="connsiteY2" fmla="*/ 25432 h 25431"/>
                <a:gd name="connsiteX3" fmla="*/ 0 w 2153383"/>
                <a:gd name="connsiteY3" fmla="*/ 25432 h 25431"/>
              </a:gdLst>
              <a:ahLst/>
              <a:cxnLst>
                <a:cxn ang="0">
                  <a:pos x="connsiteX0" y="connsiteY0"/>
                </a:cxn>
                <a:cxn ang="0">
                  <a:pos x="connsiteX1" y="connsiteY1"/>
                </a:cxn>
                <a:cxn ang="0">
                  <a:pos x="connsiteX2" y="connsiteY2"/>
                </a:cxn>
                <a:cxn ang="0">
                  <a:pos x="connsiteX3" y="connsiteY3"/>
                </a:cxn>
              </a:cxnLst>
              <a:rect l="l" t="t" r="r" b="b"/>
              <a:pathLst>
                <a:path w="2153383" h="25431">
                  <a:moveTo>
                    <a:pt x="0" y="0"/>
                  </a:moveTo>
                  <a:lnTo>
                    <a:pt x="2153384" y="0"/>
                  </a:lnTo>
                  <a:lnTo>
                    <a:pt x="2153384" y="25432"/>
                  </a:lnTo>
                  <a:lnTo>
                    <a:pt x="0" y="25432"/>
                  </a:lnTo>
                  <a:close/>
                </a:path>
              </a:pathLst>
            </a:custGeom>
            <a:solidFill>
              <a:srgbClr val="E6E6E6"/>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FF2CA1B8-3AD2-037F-F04D-FCA35282197F}"/>
                </a:ext>
              </a:extLst>
            </p:cNvPr>
            <p:cNvSpPr/>
            <p:nvPr/>
          </p:nvSpPr>
          <p:spPr>
            <a:xfrm>
              <a:off x="9140847" y="5605948"/>
              <a:ext cx="95391" cy="95391"/>
            </a:xfrm>
            <a:custGeom>
              <a:avLst/>
              <a:gdLst>
                <a:gd name="connsiteX0" fmla="*/ 120586 w 120586"/>
                <a:gd name="connsiteY0" fmla="*/ 60293 h 120586"/>
                <a:gd name="connsiteX1" fmla="*/ 60293 w 120586"/>
                <a:gd name="connsiteY1" fmla="*/ 120587 h 120586"/>
                <a:gd name="connsiteX2" fmla="*/ 0 w 120586"/>
                <a:gd name="connsiteY2" fmla="*/ 60293 h 120586"/>
                <a:gd name="connsiteX3" fmla="*/ 60293 w 120586"/>
                <a:gd name="connsiteY3" fmla="*/ 0 h 120586"/>
                <a:gd name="connsiteX4" fmla="*/ 120586 w 120586"/>
                <a:gd name="connsiteY4" fmla="*/ 60293 h 120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 h="120586">
                  <a:moveTo>
                    <a:pt x="120586" y="60293"/>
                  </a:moveTo>
                  <a:cubicBezTo>
                    <a:pt x="120586" y="93592"/>
                    <a:pt x="93592" y="120587"/>
                    <a:pt x="60293" y="120587"/>
                  </a:cubicBezTo>
                  <a:cubicBezTo>
                    <a:pt x="26994" y="120587"/>
                    <a:pt x="0" y="93592"/>
                    <a:pt x="0" y="60293"/>
                  </a:cubicBezTo>
                  <a:cubicBezTo>
                    <a:pt x="0" y="26994"/>
                    <a:pt x="26995" y="0"/>
                    <a:pt x="60293" y="0"/>
                  </a:cubicBezTo>
                  <a:cubicBezTo>
                    <a:pt x="93592" y="0"/>
                    <a:pt x="120586" y="26994"/>
                    <a:pt x="120586" y="60293"/>
                  </a:cubicBezTo>
                  <a:close/>
                </a:path>
              </a:pathLst>
            </a:custGeom>
            <a:solidFill>
              <a:schemeClr val="accent1"/>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130B4319-BFB9-AA91-547C-39EB3F970E3D}"/>
                </a:ext>
              </a:extLst>
            </p:cNvPr>
            <p:cNvSpPr/>
            <p:nvPr/>
          </p:nvSpPr>
          <p:spPr>
            <a:xfrm>
              <a:off x="8630132" y="5643623"/>
              <a:ext cx="558411" cy="20118"/>
            </a:xfrm>
            <a:custGeom>
              <a:avLst/>
              <a:gdLst>
                <a:gd name="connsiteX0" fmla="*/ 0 w 705897"/>
                <a:gd name="connsiteY0" fmla="*/ 0 h 25431"/>
                <a:gd name="connsiteX1" fmla="*/ 705898 w 705897"/>
                <a:gd name="connsiteY1" fmla="*/ 0 h 25431"/>
                <a:gd name="connsiteX2" fmla="*/ 705898 w 705897"/>
                <a:gd name="connsiteY2" fmla="*/ 25432 h 25431"/>
                <a:gd name="connsiteX3" fmla="*/ 0 w 705897"/>
                <a:gd name="connsiteY3" fmla="*/ 25432 h 25431"/>
              </a:gdLst>
              <a:ahLst/>
              <a:cxnLst>
                <a:cxn ang="0">
                  <a:pos x="connsiteX0" y="connsiteY0"/>
                </a:cxn>
                <a:cxn ang="0">
                  <a:pos x="connsiteX1" y="connsiteY1"/>
                </a:cxn>
                <a:cxn ang="0">
                  <a:pos x="connsiteX2" y="connsiteY2"/>
                </a:cxn>
                <a:cxn ang="0">
                  <a:pos x="connsiteX3" y="connsiteY3"/>
                </a:cxn>
              </a:cxnLst>
              <a:rect l="l" t="t" r="r" b="b"/>
              <a:pathLst>
                <a:path w="705897" h="25431">
                  <a:moveTo>
                    <a:pt x="0" y="0"/>
                  </a:moveTo>
                  <a:lnTo>
                    <a:pt x="705898" y="0"/>
                  </a:lnTo>
                  <a:lnTo>
                    <a:pt x="705898" y="25432"/>
                  </a:lnTo>
                  <a:lnTo>
                    <a:pt x="0" y="25432"/>
                  </a:lnTo>
                  <a:close/>
                </a:path>
              </a:pathLst>
            </a:custGeom>
            <a:solidFill>
              <a:schemeClr val="accent1"/>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A8D6094-8E0B-E7FC-6B83-47555F0165EC}"/>
                </a:ext>
              </a:extLst>
            </p:cNvPr>
            <p:cNvSpPr/>
            <p:nvPr/>
          </p:nvSpPr>
          <p:spPr>
            <a:xfrm>
              <a:off x="9223088" y="2249042"/>
              <a:ext cx="117816" cy="117816"/>
            </a:xfrm>
            <a:custGeom>
              <a:avLst/>
              <a:gdLst>
                <a:gd name="connsiteX0" fmla="*/ 73933 w 148933"/>
                <a:gd name="connsiteY0" fmla="*/ 148820 h 148933"/>
                <a:gd name="connsiteX1" fmla="*/ -184 w 148933"/>
                <a:gd name="connsiteY1" fmla="*/ 74005 h 148933"/>
                <a:gd name="connsiteX2" fmla="*/ 74631 w 148933"/>
                <a:gd name="connsiteY2" fmla="*/ -112 h 148933"/>
                <a:gd name="connsiteX3" fmla="*/ 148748 w 148933"/>
                <a:gd name="connsiteY3" fmla="*/ 74703 h 148933"/>
                <a:gd name="connsiteX4" fmla="*/ 126721 w 148933"/>
                <a:gd name="connsiteY4" fmla="*/ 127227 h 148933"/>
                <a:gd name="connsiteX5" fmla="*/ 73933 w 148933"/>
                <a:gd name="connsiteY5" fmla="*/ 148820 h 148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933" h="148933">
                  <a:moveTo>
                    <a:pt x="73933" y="148820"/>
                  </a:moveTo>
                  <a:cubicBezTo>
                    <a:pt x="32806" y="148627"/>
                    <a:pt x="-377" y="115131"/>
                    <a:pt x="-184" y="74005"/>
                  </a:cubicBezTo>
                  <a:cubicBezTo>
                    <a:pt x="9" y="32878"/>
                    <a:pt x="33505" y="-305"/>
                    <a:pt x="74631" y="-112"/>
                  </a:cubicBezTo>
                  <a:cubicBezTo>
                    <a:pt x="115758" y="81"/>
                    <a:pt x="148941" y="33577"/>
                    <a:pt x="148748" y="74703"/>
                  </a:cubicBezTo>
                  <a:cubicBezTo>
                    <a:pt x="148656" y="94438"/>
                    <a:pt x="140733" y="113330"/>
                    <a:pt x="126721" y="127227"/>
                  </a:cubicBezTo>
                  <a:cubicBezTo>
                    <a:pt x="112688" y="141145"/>
                    <a:pt x="93697" y="148913"/>
                    <a:pt x="73933" y="148820"/>
                  </a:cubicBezTo>
                  <a:close/>
                </a:path>
              </a:pathLst>
            </a:custGeom>
            <a:solidFill>
              <a:srgbClr val="FFFFFF"/>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29582B3-6D5B-0353-40D7-CD3C95F5A30B}"/>
                </a:ext>
              </a:extLst>
            </p:cNvPr>
            <p:cNvSpPr/>
            <p:nvPr/>
          </p:nvSpPr>
          <p:spPr>
            <a:xfrm>
              <a:off x="8335132" y="4088712"/>
              <a:ext cx="60279" cy="60279"/>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6200" y="38100"/>
                  </a:moveTo>
                  <a:cubicBezTo>
                    <a:pt x="76200" y="59142"/>
                    <a:pt x="59142" y="76200"/>
                    <a:pt x="38100" y="76200"/>
                  </a:cubicBezTo>
                  <a:cubicBezTo>
                    <a:pt x="17058" y="76200"/>
                    <a:pt x="0" y="59142"/>
                    <a:pt x="0" y="38100"/>
                  </a:cubicBezTo>
                  <a:cubicBezTo>
                    <a:pt x="0" y="17058"/>
                    <a:pt x="17058" y="0"/>
                    <a:pt x="38100" y="0"/>
                  </a:cubicBezTo>
                  <a:cubicBezTo>
                    <a:pt x="59142" y="0"/>
                    <a:pt x="76200" y="17058"/>
                    <a:pt x="76200" y="38100"/>
                  </a:cubicBezTo>
                  <a:close/>
                </a:path>
              </a:pathLst>
            </a:custGeom>
            <a:solidFill>
              <a:srgbClr val="FFFFFF"/>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16EC5AE-7EF3-0EA7-036E-1CFA15F1058F}"/>
                </a:ext>
              </a:extLst>
            </p:cNvPr>
            <p:cNvSpPr/>
            <p:nvPr/>
          </p:nvSpPr>
          <p:spPr>
            <a:xfrm>
              <a:off x="8308915" y="4422143"/>
              <a:ext cx="128304" cy="216619"/>
            </a:xfrm>
            <a:custGeom>
              <a:avLst/>
              <a:gdLst>
                <a:gd name="connsiteX0" fmla="*/ 161873 w 162191"/>
                <a:gd name="connsiteY0" fmla="*/ 187992 h 273832"/>
                <a:gd name="connsiteX1" fmla="*/ 85541 w 162191"/>
                <a:gd name="connsiteY1" fmla="*/ 273585 h 273832"/>
                <a:gd name="connsiteX2" fmla="*/ -52 w 162191"/>
                <a:gd name="connsiteY2" fmla="*/ 197253 h 273832"/>
                <a:gd name="connsiteX3" fmla="*/ -52 w 162191"/>
                <a:gd name="connsiteY3" fmla="*/ 187992 h 273832"/>
                <a:gd name="connsiteX4" fmla="*/ 76148 w 162191"/>
                <a:gd name="connsiteY4" fmla="*/ 7017 h 273832"/>
                <a:gd name="connsiteX5" fmla="*/ 161873 w 162191"/>
                <a:gd name="connsiteY5" fmla="*/ 187992 h 27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91" h="273832">
                  <a:moveTo>
                    <a:pt x="161873" y="187992"/>
                  </a:moveTo>
                  <a:cubicBezTo>
                    <a:pt x="164430" y="232706"/>
                    <a:pt x="130255" y="271028"/>
                    <a:pt x="85541" y="273585"/>
                  </a:cubicBezTo>
                  <a:cubicBezTo>
                    <a:pt x="40826" y="276142"/>
                    <a:pt x="2505" y="241967"/>
                    <a:pt x="-52" y="197253"/>
                  </a:cubicBezTo>
                  <a:cubicBezTo>
                    <a:pt x="-229" y="194168"/>
                    <a:pt x="-229" y="191077"/>
                    <a:pt x="-52" y="187992"/>
                  </a:cubicBezTo>
                  <a:cubicBezTo>
                    <a:pt x="-52" y="140648"/>
                    <a:pt x="76148" y="92742"/>
                    <a:pt x="76148" y="7017"/>
                  </a:cubicBezTo>
                  <a:cubicBezTo>
                    <a:pt x="76148" y="-37697"/>
                    <a:pt x="161873" y="140648"/>
                    <a:pt x="161873" y="187992"/>
                  </a:cubicBezTo>
                  <a:close/>
                </a:path>
              </a:pathLst>
            </a:custGeom>
            <a:solidFill>
              <a:schemeClr val="accent1"/>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B7B2122D-DF23-8A01-24B4-A635BFDB005E}"/>
                </a:ext>
              </a:extLst>
            </p:cNvPr>
            <p:cNvSpPr/>
            <p:nvPr/>
          </p:nvSpPr>
          <p:spPr>
            <a:xfrm>
              <a:off x="8334570" y="4480527"/>
              <a:ext cx="76992" cy="129986"/>
            </a:xfrm>
            <a:custGeom>
              <a:avLst/>
              <a:gdLst>
                <a:gd name="connsiteX0" fmla="*/ 97063 w 97327"/>
                <a:gd name="connsiteY0" fmla="*/ 112765 h 164317"/>
                <a:gd name="connsiteX1" fmla="*/ 51254 w 97327"/>
                <a:gd name="connsiteY1" fmla="*/ 164124 h 164317"/>
                <a:gd name="connsiteX2" fmla="*/ -106 w 97327"/>
                <a:gd name="connsiteY2" fmla="*/ 118315 h 164317"/>
                <a:gd name="connsiteX3" fmla="*/ -106 w 97327"/>
                <a:gd name="connsiteY3" fmla="*/ 112765 h 164317"/>
                <a:gd name="connsiteX4" fmla="*/ 45621 w 97327"/>
                <a:gd name="connsiteY4" fmla="*/ 4166 h 164317"/>
                <a:gd name="connsiteX5" fmla="*/ 97063 w 97327"/>
                <a:gd name="connsiteY5" fmla="*/ 112765 h 16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327" h="164317">
                  <a:moveTo>
                    <a:pt x="97063" y="112765"/>
                  </a:moveTo>
                  <a:cubicBezTo>
                    <a:pt x="98595" y="139597"/>
                    <a:pt x="78086" y="162591"/>
                    <a:pt x="51254" y="164124"/>
                  </a:cubicBezTo>
                  <a:cubicBezTo>
                    <a:pt x="24422" y="165656"/>
                    <a:pt x="1427" y="145147"/>
                    <a:pt x="-106" y="118315"/>
                  </a:cubicBezTo>
                  <a:cubicBezTo>
                    <a:pt x="-211" y="116466"/>
                    <a:pt x="-211" y="114613"/>
                    <a:pt x="-106" y="112765"/>
                  </a:cubicBezTo>
                  <a:cubicBezTo>
                    <a:pt x="-105" y="84354"/>
                    <a:pt x="45621" y="55607"/>
                    <a:pt x="45621" y="4166"/>
                  </a:cubicBezTo>
                  <a:cubicBezTo>
                    <a:pt x="45621" y="-22667"/>
                    <a:pt x="97063" y="84355"/>
                    <a:pt x="97063" y="112765"/>
                  </a:cubicBezTo>
                  <a:close/>
                </a:path>
              </a:pathLst>
            </a:custGeom>
            <a:solidFill>
              <a:srgbClr val="FFFFFF"/>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6765244A-CD51-2A90-2973-997DC37D1FF2}"/>
                </a:ext>
              </a:extLst>
            </p:cNvPr>
            <p:cNvSpPr/>
            <p:nvPr/>
          </p:nvSpPr>
          <p:spPr>
            <a:xfrm>
              <a:off x="8272028" y="5004662"/>
              <a:ext cx="186488" cy="198929"/>
            </a:xfrm>
            <a:custGeom>
              <a:avLst/>
              <a:gdLst>
                <a:gd name="connsiteX0" fmla="*/ 117639 w 235743"/>
                <a:gd name="connsiteY0" fmla="*/ -113 h 251470"/>
                <a:gd name="connsiteX1" fmla="*/ -185 w 235743"/>
                <a:gd name="connsiteY1" fmla="*/ 109615 h 251470"/>
                <a:gd name="connsiteX2" fmla="*/ 50107 w 235743"/>
                <a:gd name="connsiteY2" fmla="*/ 200103 h 251470"/>
                <a:gd name="connsiteX3" fmla="*/ 50107 w 235743"/>
                <a:gd name="connsiteY3" fmla="*/ 235631 h 251470"/>
                <a:gd name="connsiteX4" fmla="*/ 66946 w 235743"/>
                <a:gd name="connsiteY4" fmla="*/ 251348 h 251470"/>
                <a:gd name="connsiteX5" fmla="*/ 66966 w 235743"/>
                <a:gd name="connsiteY5" fmla="*/ 251347 h 251470"/>
                <a:gd name="connsiteX6" fmla="*/ 168312 w 235743"/>
                <a:gd name="connsiteY6" fmla="*/ 251347 h 251470"/>
                <a:gd name="connsiteX7" fmla="*/ 185171 w 235743"/>
                <a:gd name="connsiteY7" fmla="*/ 235651 h 251470"/>
                <a:gd name="connsiteX8" fmla="*/ 185171 w 235743"/>
                <a:gd name="connsiteY8" fmla="*/ 235631 h 251470"/>
                <a:gd name="connsiteX9" fmla="*/ 185171 w 235743"/>
                <a:gd name="connsiteY9" fmla="*/ 200103 h 251470"/>
                <a:gd name="connsiteX10" fmla="*/ 235559 w 235743"/>
                <a:gd name="connsiteY10" fmla="*/ 109615 h 251470"/>
                <a:gd name="connsiteX11" fmla="*/ 117639 w 235743"/>
                <a:gd name="connsiteY11" fmla="*/ -113 h 25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5743" h="251470">
                  <a:moveTo>
                    <a:pt x="117639" y="-113"/>
                  </a:moveTo>
                  <a:cubicBezTo>
                    <a:pt x="52393" y="-113"/>
                    <a:pt x="-185" y="48941"/>
                    <a:pt x="-185" y="109615"/>
                  </a:cubicBezTo>
                  <a:cubicBezTo>
                    <a:pt x="91" y="146370"/>
                    <a:pt x="19039" y="180462"/>
                    <a:pt x="50107" y="200103"/>
                  </a:cubicBezTo>
                  <a:lnTo>
                    <a:pt x="50107" y="235631"/>
                  </a:lnTo>
                  <a:cubicBezTo>
                    <a:pt x="50417" y="244621"/>
                    <a:pt x="57956" y="251658"/>
                    <a:pt x="66946" y="251348"/>
                  </a:cubicBezTo>
                  <a:lnTo>
                    <a:pt x="66966" y="251347"/>
                  </a:lnTo>
                  <a:lnTo>
                    <a:pt x="168312" y="251347"/>
                  </a:lnTo>
                  <a:cubicBezTo>
                    <a:pt x="177302" y="251668"/>
                    <a:pt x="184850" y="244641"/>
                    <a:pt x="185171" y="235651"/>
                  </a:cubicBezTo>
                  <a:lnTo>
                    <a:pt x="185171" y="235631"/>
                  </a:lnTo>
                  <a:lnTo>
                    <a:pt x="185171" y="200103"/>
                  </a:lnTo>
                  <a:cubicBezTo>
                    <a:pt x="216302" y="180510"/>
                    <a:pt x="235297" y="146398"/>
                    <a:pt x="235559" y="109615"/>
                  </a:cubicBezTo>
                  <a:cubicBezTo>
                    <a:pt x="235559" y="48941"/>
                    <a:pt x="182886" y="-113"/>
                    <a:pt x="117639" y="-113"/>
                  </a:cubicBezTo>
                  <a:close/>
                </a:path>
              </a:pathLst>
            </a:custGeom>
            <a:solidFill>
              <a:schemeClr val="accent1"/>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B303549A-E574-1DAA-A9E3-F13491509596}"/>
                </a:ext>
              </a:extLst>
            </p:cNvPr>
            <p:cNvSpPr/>
            <p:nvPr/>
          </p:nvSpPr>
          <p:spPr>
            <a:xfrm>
              <a:off x="8293431" y="5027493"/>
              <a:ext cx="143681" cy="153267"/>
            </a:xfrm>
            <a:custGeom>
              <a:avLst/>
              <a:gdLst>
                <a:gd name="connsiteX0" fmla="*/ 90594 w 181630"/>
                <a:gd name="connsiteY0" fmla="*/ -113 h 193748"/>
                <a:gd name="connsiteX1" fmla="*/ -185 w 181630"/>
                <a:gd name="connsiteY1" fmla="*/ 84428 h 193748"/>
                <a:gd name="connsiteX2" fmla="*/ 38563 w 181630"/>
                <a:gd name="connsiteY2" fmla="*/ 154145 h 193748"/>
                <a:gd name="connsiteX3" fmla="*/ 38563 w 181630"/>
                <a:gd name="connsiteY3" fmla="*/ 181518 h 193748"/>
                <a:gd name="connsiteX4" fmla="*/ 51537 w 181630"/>
                <a:gd name="connsiteY4" fmla="*/ 193627 h 193748"/>
                <a:gd name="connsiteX5" fmla="*/ 51537 w 181630"/>
                <a:gd name="connsiteY5" fmla="*/ 193627 h 193748"/>
                <a:gd name="connsiteX6" fmla="*/ 51552 w 181630"/>
                <a:gd name="connsiteY6" fmla="*/ 193628 h 193748"/>
                <a:gd name="connsiteX7" fmla="*/ 129635 w 181630"/>
                <a:gd name="connsiteY7" fmla="*/ 193628 h 193748"/>
                <a:gd name="connsiteX8" fmla="*/ 142624 w 181630"/>
                <a:gd name="connsiteY8" fmla="*/ 181534 h 193748"/>
                <a:gd name="connsiteX9" fmla="*/ 142624 w 181630"/>
                <a:gd name="connsiteY9" fmla="*/ 181518 h 193748"/>
                <a:gd name="connsiteX10" fmla="*/ 142624 w 181630"/>
                <a:gd name="connsiteY10" fmla="*/ 154145 h 193748"/>
                <a:gd name="connsiteX11" fmla="*/ 181445 w 181630"/>
                <a:gd name="connsiteY11" fmla="*/ 84428 h 193748"/>
                <a:gd name="connsiteX12" fmla="*/ 90594 w 181630"/>
                <a:gd name="connsiteY12" fmla="*/ -113 h 19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1630" h="193748">
                  <a:moveTo>
                    <a:pt x="90594" y="-113"/>
                  </a:moveTo>
                  <a:cubicBezTo>
                    <a:pt x="40324" y="-113"/>
                    <a:pt x="-185" y="37681"/>
                    <a:pt x="-185" y="84428"/>
                  </a:cubicBezTo>
                  <a:cubicBezTo>
                    <a:pt x="28" y="112746"/>
                    <a:pt x="14627" y="139013"/>
                    <a:pt x="38563" y="154145"/>
                  </a:cubicBezTo>
                  <a:lnTo>
                    <a:pt x="38563" y="181518"/>
                  </a:lnTo>
                  <a:cubicBezTo>
                    <a:pt x="38802" y="188444"/>
                    <a:pt x="44610" y="193866"/>
                    <a:pt x="51537" y="193627"/>
                  </a:cubicBezTo>
                  <a:cubicBezTo>
                    <a:pt x="51537" y="193627"/>
                    <a:pt x="51537" y="193627"/>
                    <a:pt x="51537" y="193627"/>
                  </a:cubicBezTo>
                  <a:lnTo>
                    <a:pt x="51552" y="193628"/>
                  </a:lnTo>
                  <a:lnTo>
                    <a:pt x="129635" y="193628"/>
                  </a:lnTo>
                  <a:cubicBezTo>
                    <a:pt x="136562" y="193875"/>
                    <a:pt x="142377" y="188460"/>
                    <a:pt x="142624" y="181534"/>
                  </a:cubicBezTo>
                  <a:lnTo>
                    <a:pt x="142624" y="181518"/>
                  </a:lnTo>
                  <a:lnTo>
                    <a:pt x="142624" y="154145"/>
                  </a:lnTo>
                  <a:cubicBezTo>
                    <a:pt x="166609" y="139049"/>
                    <a:pt x="181244" y="112767"/>
                    <a:pt x="181445" y="84428"/>
                  </a:cubicBezTo>
                  <a:cubicBezTo>
                    <a:pt x="181446" y="37681"/>
                    <a:pt x="140864" y="-113"/>
                    <a:pt x="90594" y="-113"/>
                  </a:cubicBezTo>
                  <a:close/>
                </a:path>
              </a:pathLst>
            </a:custGeom>
            <a:solidFill>
              <a:srgbClr val="FFFFFF"/>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5CBB4B2-8668-8CCE-37B4-0F14BEE32A23}"/>
                </a:ext>
              </a:extLst>
            </p:cNvPr>
            <p:cNvSpPr/>
            <p:nvPr/>
          </p:nvSpPr>
          <p:spPr>
            <a:xfrm>
              <a:off x="8320322" y="5215181"/>
              <a:ext cx="90419" cy="15070"/>
            </a:xfrm>
            <a:custGeom>
              <a:avLst/>
              <a:gdLst>
                <a:gd name="connsiteX0" fmla="*/ 9340 w 114300"/>
                <a:gd name="connsiteY0" fmla="*/ -113 h 19050"/>
                <a:gd name="connsiteX1" fmla="*/ -185 w 114300"/>
                <a:gd name="connsiteY1" fmla="*/ 9412 h 19050"/>
                <a:gd name="connsiteX2" fmla="*/ 9340 w 114300"/>
                <a:gd name="connsiteY2" fmla="*/ 18937 h 19050"/>
                <a:gd name="connsiteX3" fmla="*/ 104590 w 114300"/>
                <a:gd name="connsiteY3" fmla="*/ 18937 h 19050"/>
                <a:gd name="connsiteX4" fmla="*/ 114115 w 114300"/>
                <a:gd name="connsiteY4" fmla="*/ 9412 h 19050"/>
                <a:gd name="connsiteX5" fmla="*/ 104590 w 114300"/>
                <a:gd name="connsiteY5" fmla="*/ -113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 h="19050">
                  <a:moveTo>
                    <a:pt x="9340" y="-113"/>
                  </a:moveTo>
                  <a:cubicBezTo>
                    <a:pt x="4080" y="-113"/>
                    <a:pt x="-185" y="4151"/>
                    <a:pt x="-185" y="9412"/>
                  </a:cubicBezTo>
                  <a:cubicBezTo>
                    <a:pt x="-185" y="14673"/>
                    <a:pt x="4080" y="18937"/>
                    <a:pt x="9340" y="18937"/>
                  </a:cubicBezTo>
                  <a:lnTo>
                    <a:pt x="104590" y="18937"/>
                  </a:lnTo>
                  <a:cubicBezTo>
                    <a:pt x="109851" y="18937"/>
                    <a:pt x="114115" y="14673"/>
                    <a:pt x="114115" y="9412"/>
                  </a:cubicBezTo>
                  <a:cubicBezTo>
                    <a:pt x="114115" y="4151"/>
                    <a:pt x="109851" y="-113"/>
                    <a:pt x="104590" y="-113"/>
                  </a:cubicBezTo>
                  <a:close/>
                </a:path>
              </a:pathLst>
            </a:custGeom>
            <a:solidFill>
              <a:schemeClr val="accent1"/>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C9873106-66E0-F968-7AD8-5FC325D3E874}"/>
                </a:ext>
              </a:extLst>
            </p:cNvPr>
            <p:cNvSpPr/>
            <p:nvPr/>
          </p:nvSpPr>
          <p:spPr>
            <a:xfrm>
              <a:off x="8320322" y="5245320"/>
              <a:ext cx="90419" cy="15070"/>
            </a:xfrm>
            <a:custGeom>
              <a:avLst/>
              <a:gdLst>
                <a:gd name="connsiteX0" fmla="*/ 9340 w 114300"/>
                <a:gd name="connsiteY0" fmla="*/ -113 h 19050"/>
                <a:gd name="connsiteX1" fmla="*/ -185 w 114300"/>
                <a:gd name="connsiteY1" fmla="*/ 9412 h 19050"/>
                <a:gd name="connsiteX2" fmla="*/ 9340 w 114300"/>
                <a:gd name="connsiteY2" fmla="*/ 18937 h 19050"/>
                <a:gd name="connsiteX3" fmla="*/ 104590 w 114300"/>
                <a:gd name="connsiteY3" fmla="*/ 18937 h 19050"/>
                <a:gd name="connsiteX4" fmla="*/ 114115 w 114300"/>
                <a:gd name="connsiteY4" fmla="*/ 9412 h 19050"/>
                <a:gd name="connsiteX5" fmla="*/ 104590 w 114300"/>
                <a:gd name="connsiteY5" fmla="*/ -113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 h="19050">
                  <a:moveTo>
                    <a:pt x="9340" y="-113"/>
                  </a:moveTo>
                  <a:cubicBezTo>
                    <a:pt x="4080" y="-113"/>
                    <a:pt x="-185" y="4151"/>
                    <a:pt x="-185" y="9412"/>
                  </a:cubicBezTo>
                  <a:cubicBezTo>
                    <a:pt x="-185" y="14673"/>
                    <a:pt x="4080" y="18937"/>
                    <a:pt x="9340" y="18937"/>
                  </a:cubicBezTo>
                  <a:lnTo>
                    <a:pt x="104590" y="18937"/>
                  </a:lnTo>
                  <a:cubicBezTo>
                    <a:pt x="109851" y="18937"/>
                    <a:pt x="114115" y="14673"/>
                    <a:pt x="114115" y="9412"/>
                  </a:cubicBezTo>
                  <a:cubicBezTo>
                    <a:pt x="114115" y="4151"/>
                    <a:pt x="109851" y="-113"/>
                    <a:pt x="104590" y="-113"/>
                  </a:cubicBezTo>
                  <a:close/>
                </a:path>
              </a:pathLst>
            </a:custGeom>
            <a:solidFill>
              <a:srgbClr val="C437D3"/>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04AA5339-D79A-D6A5-9973-269DF8B08B57}"/>
                </a:ext>
              </a:extLst>
            </p:cNvPr>
            <p:cNvSpPr/>
            <p:nvPr/>
          </p:nvSpPr>
          <p:spPr>
            <a:xfrm>
              <a:off x="8303109" y="5519002"/>
              <a:ext cx="117938" cy="23946"/>
            </a:xfrm>
            <a:custGeom>
              <a:avLst/>
              <a:gdLst>
                <a:gd name="connsiteX0" fmla="*/ 144860 w 149087"/>
                <a:gd name="connsiteY0" fmla="*/ 30158 h 30270"/>
                <a:gd name="connsiteX1" fmla="*/ 147686 w 149087"/>
                <a:gd name="connsiteY1" fmla="*/ 23100 h 30270"/>
                <a:gd name="connsiteX2" fmla="*/ 138263 w 149087"/>
                <a:gd name="connsiteY2" fmla="*/ 1099 h 30270"/>
                <a:gd name="connsiteX3" fmla="*/ 131974 w 149087"/>
                <a:gd name="connsiteY3" fmla="*/ -113 h 30270"/>
                <a:gd name="connsiteX4" fmla="*/ 16739 w 149087"/>
                <a:gd name="connsiteY4" fmla="*/ -113 h 30270"/>
                <a:gd name="connsiteX5" fmla="*/ -185 w 149087"/>
                <a:gd name="connsiteY5" fmla="*/ 16811 h 30270"/>
                <a:gd name="connsiteX6" fmla="*/ -185 w 149087"/>
                <a:gd name="connsiteY6" fmla="*/ 30158 h 3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087" h="30270">
                  <a:moveTo>
                    <a:pt x="144860" y="30158"/>
                  </a:moveTo>
                  <a:lnTo>
                    <a:pt x="147686" y="23100"/>
                  </a:lnTo>
                  <a:cubicBezTo>
                    <a:pt x="151159" y="14423"/>
                    <a:pt x="146940" y="4572"/>
                    <a:pt x="138263" y="1099"/>
                  </a:cubicBezTo>
                  <a:cubicBezTo>
                    <a:pt x="136263" y="299"/>
                    <a:pt x="134128" y="-112"/>
                    <a:pt x="131974" y="-113"/>
                  </a:cubicBezTo>
                  <a:lnTo>
                    <a:pt x="16739" y="-113"/>
                  </a:lnTo>
                  <a:cubicBezTo>
                    <a:pt x="7392" y="-113"/>
                    <a:pt x="-185" y="7464"/>
                    <a:pt x="-185" y="16811"/>
                  </a:cubicBezTo>
                  <a:lnTo>
                    <a:pt x="-185" y="30158"/>
                  </a:lnTo>
                  <a:close/>
                </a:path>
              </a:pathLst>
            </a:custGeom>
            <a:solidFill>
              <a:schemeClr val="accent1"/>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9BE0BE31-2DAB-EA35-64B7-BF696EC11930}"/>
                </a:ext>
              </a:extLst>
            </p:cNvPr>
            <p:cNvSpPr/>
            <p:nvPr/>
          </p:nvSpPr>
          <p:spPr>
            <a:xfrm>
              <a:off x="8303109" y="5565553"/>
              <a:ext cx="116054" cy="179421"/>
            </a:xfrm>
            <a:custGeom>
              <a:avLst/>
              <a:gdLst>
                <a:gd name="connsiteX0" fmla="*/ 129595 w 146706"/>
                <a:gd name="connsiteY0" fmla="*/ 71914 h 226809"/>
                <a:gd name="connsiteX1" fmla="*/ 129594 w 146706"/>
                <a:gd name="connsiteY1" fmla="*/ 71914 h 226809"/>
                <a:gd name="connsiteX2" fmla="*/ 112670 w 146706"/>
                <a:gd name="connsiteY2" fmla="*/ 54990 h 226809"/>
                <a:gd name="connsiteX3" fmla="*/ 113882 w 146706"/>
                <a:gd name="connsiteY3" fmla="*/ 48701 h 226809"/>
                <a:gd name="connsiteX4" fmla="*/ 133422 w 146706"/>
                <a:gd name="connsiteY4" fmla="*/ -113 h 226809"/>
                <a:gd name="connsiteX5" fmla="*/ -185 w 146706"/>
                <a:gd name="connsiteY5" fmla="*/ -113 h 226809"/>
                <a:gd name="connsiteX6" fmla="*/ -185 w 146706"/>
                <a:gd name="connsiteY6" fmla="*/ 107378 h 226809"/>
                <a:gd name="connsiteX7" fmla="*/ 16739 w 146706"/>
                <a:gd name="connsiteY7" fmla="*/ 124302 h 226809"/>
                <a:gd name="connsiteX8" fmla="*/ 16739 w 146706"/>
                <a:gd name="connsiteY8" fmla="*/ 124302 h 226809"/>
                <a:gd name="connsiteX9" fmla="*/ 35279 w 146706"/>
                <a:gd name="connsiteY9" fmla="*/ 124302 h 226809"/>
                <a:gd name="connsiteX10" fmla="*/ 52203 w 146706"/>
                <a:gd name="connsiteY10" fmla="*/ 141226 h 226809"/>
                <a:gd name="connsiteX11" fmla="*/ 52203 w 146706"/>
                <a:gd name="connsiteY11" fmla="*/ 209773 h 226809"/>
                <a:gd name="connsiteX12" fmla="*/ 69127 w 146706"/>
                <a:gd name="connsiteY12" fmla="*/ 226697 h 226809"/>
                <a:gd name="connsiteX13" fmla="*/ 84264 w 146706"/>
                <a:gd name="connsiteY13" fmla="*/ 217342 h 226809"/>
                <a:gd name="connsiteX14" fmla="*/ 144731 w 146706"/>
                <a:gd name="connsiteY14" fmla="*/ 96407 h 226809"/>
                <a:gd name="connsiteX15" fmla="*/ 137163 w 146706"/>
                <a:gd name="connsiteY15" fmla="*/ 73701 h 226809"/>
                <a:gd name="connsiteX16" fmla="*/ 129595 w 146706"/>
                <a:gd name="connsiteY16" fmla="*/ 71914 h 22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706" h="226809">
                  <a:moveTo>
                    <a:pt x="129595" y="71914"/>
                  </a:moveTo>
                  <a:lnTo>
                    <a:pt x="129594" y="71914"/>
                  </a:lnTo>
                  <a:cubicBezTo>
                    <a:pt x="120247" y="71914"/>
                    <a:pt x="112670" y="64337"/>
                    <a:pt x="112670" y="54990"/>
                  </a:cubicBezTo>
                  <a:cubicBezTo>
                    <a:pt x="112670" y="52836"/>
                    <a:pt x="113082" y="50701"/>
                    <a:pt x="113882" y="48701"/>
                  </a:cubicBezTo>
                  <a:lnTo>
                    <a:pt x="133422" y="-113"/>
                  </a:lnTo>
                  <a:lnTo>
                    <a:pt x="-185" y="-113"/>
                  </a:lnTo>
                  <a:lnTo>
                    <a:pt x="-185" y="107378"/>
                  </a:lnTo>
                  <a:cubicBezTo>
                    <a:pt x="-185" y="116724"/>
                    <a:pt x="7392" y="124302"/>
                    <a:pt x="16739" y="124302"/>
                  </a:cubicBezTo>
                  <a:cubicBezTo>
                    <a:pt x="16739" y="124302"/>
                    <a:pt x="16739" y="124302"/>
                    <a:pt x="16739" y="124302"/>
                  </a:cubicBezTo>
                  <a:lnTo>
                    <a:pt x="35279" y="124302"/>
                  </a:lnTo>
                  <a:cubicBezTo>
                    <a:pt x="44626" y="124302"/>
                    <a:pt x="52203" y="131879"/>
                    <a:pt x="52203" y="141226"/>
                  </a:cubicBezTo>
                  <a:lnTo>
                    <a:pt x="52203" y="209773"/>
                  </a:lnTo>
                  <a:cubicBezTo>
                    <a:pt x="52203" y="219120"/>
                    <a:pt x="59780" y="226697"/>
                    <a:pt x="69127" y="226697"/>
                  </a:cubicBezTo>
                  <a:cubicBezTo>
                    <a:pt x="75537" y="226697"/>
                    <a:pt x="81397" y="223075"/>
                    <a:pt x="84264" y="217342"/>
                  </a:cubicBezTo>
                  <a:lnTo>
                    <a:pt x="144731" y="96407"/>
                  </a:lnTo>
                  <a:cubicBezTo>
                    <a:pt x="148911" y="88047"/>
                    <a:pt x="145523" y="77881"/>
                    <a:pt x="137163" y="73701"/>
                  </a:cubicBezTo>
                  <a:cubicBezTo>
                    <a:pt x="134813" y="72526"/>
                    <a:pt x="132222" y="71914"/>
                    <a:pt x="129595" y="71914"/>
                  </a:cubicBezTo>
                  <a:close/>
                </a:path>
              </a:pathLst>
            </a:custGeom>
            <a:solidFill>
              <a:schemeClr val="accent1"/>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2FEC447-F77F-B6FB-57C9-FFDE4676BAE8}"/>
                </a:ext>
              </a:extLst>
            </p:cNvPr>
            <p:cNvSpPr/>
            <p:nvPr/>
          </p:nvSpPr>
          <p:spPr>
            <a:xfrm>
              <a:off x="8305252" y="4650063"/>
              <a:ext cx="128093" cy="22605"/>
            </a:xfrm>
            <a:custGeom>
              <a:avLst/>
              <a:gdLst>
                <a:gd name="connsiteX0" fmla="*/ 14103 w 161925"/>
                <a:gd name="connsiteY0" fmla="*/ -113 h 28575"/>
                <a:gd name="connsiteX1" fmla="*/ -185 w 161925"/>
                <a:gd name="connsiteY1" fmla="*/ 14175 h 28575"/>
                <a:gd name="connsiteX2" fmla="*/ 14103 w 161925"/>
                <a:gd name="connsiteY2" fmla="*/ 28462 h 28575"/>
                <a:gd name="connsiteX3" fmla="*/ 147453 w 161925"/>
                <a:gd name="connsiteY3" fmla="*/ 28462 h 28575"/>
                <a:gd name="connsiteX4" fmla="*/ 161740 w 161925"/>
                <a:gd name="connsiteY4" fmla="*/ 14175 h 28575"/>
                <a:gd name="connsiteX5" fmla="*/ 147453 w 161925"/>
                <a:gd name="connsiteY5" fmla="*/ -11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28575">
                  <a:moveTo>
                    <a:pt x="14103" y="-113"/>
                  </a:moveTo>
                  <a:cubicBezTo>
                    <a:pt x="6212" y="-113"/>
                    <a:pt x="-185" y="6284"/>
                    <a:pt x="-185" y="14175"/>
                  </a:cubicBezTo>
                  <a:cubicBezTo>
                    <a:pt x="-185" y="22065"/>
                    <a:pt x="6212" y="28462"/>
                    <a:pt x="14103" y="28462"/>
                  </a:cubicBezTo>
                  <a:lnTo>
                    <a:pt x="147453" y="28462"/>
                  </a:lnTo>
                  <a:cubicBezTo>
                    <a:pt x="155344" y="28462"/>
                    <a:pt x="161740" y="22065"/>
                    <a:pt x="161740" y="14175"/>
                  </a:cubicBezTo>
                  <a:cubicBezTo>
                    <a:pt x="161740" y="6284"/>
                    <a:pt x="155344" y="-113"/>
                    <a:pt x="147453" y="-113"/>
                  </a:cubicBezTo>
                  <a:close/>
                </a:path>
              </a:pathLst>
            </a:custGeom>
            <a:solidFill>
              <a:schemeClr val="accent1"/>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61932C8-9A69-E9A3-E6A0-23D290601241}"/>
                </a:ext>
              </a:extLst>
            </p:cNvPr>
            <p:cNvSpPr/>
            <p:nvPr/>
          </p:nvSpPr>
          <p:spPr>
            <a:xfrm>
              <a:off x="8305252" y="4695272"/>
              <a:ext cx="128093" cy="22605"/>
            </a:xfrm>
            <a:custGeom>
              <a:avLst/>
              <a:gdLst>
                <a:gd name="connsiteX0" fmla="*/ 14103 w 161925"/>
                <a:gd name="connsiteY0" fmla="*/ -113 h 28575"/>
                <a:gd name="connsiteX1" fmla="*/ -185 w 161925"/>
                <a:gd name="connsiteY1" fmla="*/ 14175 h 28575"/>
                <a:gd name="connsiteX2" fmla="*/ 14103 w 161925"/>
                <a:gd name="connsiteY2" fmla="*/ 28462 h 28575"/>
                <a:gd name="connsiteX3" fmla="*/ 147453 w 161925"/>
                <a:gd name="connsiteY3" fmla="*/ 28462 h 28575"/>
                <a:gd name="connsiteX4" fmla="*/ 161740 w 161925"/>
                <a:gd name="connsiteY4" fmla="*/ 14175 h 28575"/>
                <a:gd name="connsiteX5" fmla="*/ 147453 w 161925"/>
                <a:gd name="connsiteY5" fmla="*/ -11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28575">
                  <a:moveTo>
                    <a:pt x="14103" y="-113"/>
                  </a:moveTo>
                  <a:cubicBezTo>
                    <a:pt x="6212" y="-113"/>
                    <a:pt x="-185" y="6284"/>
                    <a:pt x="-185" y="14175"/>
                  </a:cubicBezTo>
                  <a:cubicBezTo>
                    <a:pt x="-185" y="22065"/>
                    <a:pt x="6212" y="28462"/>
                    <a:pt x="14103" y="28462"/>
                  </a:cubicBezTo>
                  <a:lnTo>
                    <a:pt x="147453" y="28462"/>
                  </a:lnTo>
                  <a:cubicBezTo>
                    <a:pt x="155344" y="28462"/>
                    <a:pt x="161740" y="22065"/>
                    <a:pt x="161740" y="14175"/>
                  </a:cubicBezTo>
                  <a:cubicBezTo>
                    <a:pt x="161740" y="6284"/>
                    <a:pt x="155344" y="-113"/>
                    <a:pt x="147453" y="-113"/>
                  </a:cubicBezTo>
                  <a:close/>
                </a:path>
              </a:pathLst>
            </a:custGeom>
            <a:solidFill>
              <a:schemeClr val="accent1"/>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28C46526-2750-56D1-C1B3-CF7E9FE41A2D}"/>
                </a:ext>
              </a:extLst>
            </p:cNvPr>
            <p:cNvSpPr/>
            <p:nvPr/>
          </p:nvSpPr>
          <p:spPr>
            <a:xfrm>
              <a:off x="9311162" y="3274943"/>
              <a:ext cx="15070" cy="15070"/>
            </a:xfrm>
            <a:custGeom>
              <a:avLst/>
              <a:gdLst>
                <a:gd name="connsiteX0" fmla="*/ 19050 w 19050"/>
                <a:gd name="connsiteY0" fmla="*/ 9525 h 19050"/>
                <a:gd name="connsiteX1" fmla="*/ 9525 w 19050"/>
                <a:gd name="connsiteY1" fmla="*/ 19050 h 19050"/>
                <a:gd name="connsiteX2" fmla="*/ 0 w 19050"/>
                <a:gd name="connsiteY2" fmla="*/ 9525 h 19050"/>
                <a:gd name="connsiteX3" fmla="*/ 9525 w 19050"/>
                <a:gd name="connsiteY3" fmla="*/ 0 h 19050"/>
                <a:gd name="connsiteX4" fmla="*/ 19050 w 19050"/>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9050" y="9525"/>
                  </a:moveTo>
                  <a:cubicBezTo>
                    <a:pt x="19050" y="14786"/>
                    <a:pt x="14785" y="19050"/>
                    <a:pt x="9525" y="19050"/>
                  </a:cubicBezTo>
                  <a:cubicBezTo>
                    <a:pt x="4265" y="19050"/>
                    <a:pt x="0" y="14786"/>
                    <a:pt x="0" y="9525"/>
                  </a:cubicBezTo>
                  <a:cubicBezTo>
                    <a:pt x="0" y="4264"/>
                    <a:pt x="4265" y="0"/>
                    <a:pt x="9525" y="0"/>
                  </a:cubicBezTo>
                  <a:cubicBezTo>
                    <a:pt x="14785" y="0"/>
                    <a:pt x="19050" y="4264"/>
                    <a:pt x="19050" y="9525"/>
                  </a:cubicBezTo>
                  <a:close/>
                </a:path>
              </a:pathLst>
            </a:custGeom>
            <a:solidFill>
              <a:srgbClr val="C437D3"/>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9F4F9EE6-224A-84CC-523B-B01600CBCE3A}"/>
                </a:ext>
              </a:extLst>
            </p:cNvPr>
            <p:cNvSpPr/>
            <p:nvPr/>
          </p:nvSpPr>
          <p:spPr>
            <a:xfrm>
              <a:off x="9081743" y="2963134"/>
              <a:ext cx="407453" cy="395046"/>
            </a:xfrm>
            <a:custGeom>
              <a:avLst/>
              <a:gdLst>
                <a:gd name="connsiteX0" fmla="*/ 511819 w 515068"/>
                <a:gd name="connsiteY0" fmla="*/ 231384 h 499385"/>
                <a:gd name="connsiteX1" fmla="*/ 263767 w 515068"/>
                <a:gd name="connsiteY1" fmla="*/ 2413 h 499385"/>
                <a:gd name="connsiteX2" fmla="*/ 250845 w 515068"/>
                <a:gd name="connsiteY2" fmla="*/ 2414 h 499385"/>
                <a:gd name="connsiteX3" fmla="*/ 137428 w 515068"/>
                <a:gd name="connsiteY3" fmla="*/ 107143 h 499385"/>
                <a:gd name="connsiteX4" fmla="*/ 137428 w 515068"/>
                <a:gd name="connsiteY4" fmla="*/ 60676 h 499385"/>
                <a:gd name="connsiteX5" fmla="*/ 127903 w 515068"/>
                <a:gd name="connsiteY5" fmla="*/ 51151 h 499385"/>
                <a:gd name="connsiteX6" fmla="*/ 108853 w 515068"/>
                <a:gd name="connsiteY6" fmla="*/ 51151 h 499385"/>
                <a:gd name="connsiteX7" fmla="*/ 99328 w 515068"/>
                <a:gd name="connsiteY7" fmla="*/ 60676 h 499385"/>
                <a:gd name="connsiteX8" fmla="*/ 99328 w 515068"/>
                <a:gd name="connsiteY8" fmla="*/ 142324 h 499385"/>
                <a:gd name="connsiteX9" fmla="*/ 2879 w 515068"/>
                <a:gd name="connsiteY9" fmla="*/ 231385 h 499385"/>
                <a:gd name="connsiteX10" fmla="*/ 2342 w 515068"/>
                <a:gd name="connsiteY10" fmla="*/ 244845 h 499385"/>
                <a:gd name="connsiteX11" fmla="*/ 9340 w 515068"/>
                <a:gd name="connsiteY11" fmla="*/ 247908 h 499385"/>
                <a:gd name="connsiteX12" fmla="*/ 57090 w 515068"/>
                <a:gd name="connsiteY12" fmla="*/ 247908 h 499385"/>
                <a:gd name="connsiteX13" fmla="*/ 66615 w 515068"/>
                <a:gd name="connsiteY13" fmla="*/ 257433 h 499385"/>
                <a:gd name="connsiteX14" fmla="*/ 66615 w 515068"/>
                <a:gd name="connsiteY14" fmla="*/ 489748 h 499385"/>
                <a:gd name="connsiteX15" fmla="*/ 76140 w 515068"/>
                <a:gd name="connsiteY15" fmla="*/ 499273 h 499385"/>
                <a:gd name="connsiteX16" fmla="*/ 438471 w 515068"/>
                <a:gd name="connsiteY16" fmla="*/ 499273 h 499385"/>
                <a:gd name="connsiteX17" fmla="*/ 447996 w 515068"/>
                <a:gd name="connsiteY17" fmla="*/ 489748 h 499385"/>
                <a:gd name="connsiteX18" fmla="*/ 447996 w 515068"/>
                <a:gd name="connsiteY18" fmla="*/ 257433 h 499385"/>
                <a:gd name="connsiteX19" fmla="*/ 457521 w 515068"/>
                <a:gd name="connsiteY19" fmla="*/ 247908 h 499385"/>
                <a:gd name="connsiteX20" fmla="*/ 505358 w 515068"/>
                <a:gd name="connsiteY20" fmla="*/ 247908 h 499385"/>
                <a:gd name="connsiteX21" fmla="*/ 514883 w 515068"/>
                <a:gd name="connsiteY21" fmla="*/ 238383 h 499385"/>
                <a:gd name="connsiteX22" fmla="*/ 511819 w 515068"/>
                <a:gd name="connsiteY22" fmla="*/ 231384 h 499385"/>
                <a:gd name="connsiteX23" fmla="*/ 203965 w 515068"/>
                <a:gd name="connsiteY23" fmla="*/ 331633 h 499385"/>
                <a:gd name="connsiteX24" fmla="*/ 310645 w 515068"/>
                <a:gd name="connsiteY24" fmla="*/ 331633 h 499385"/>
                <a:gd name="connsiteX25" fmla="*/ 320170 w 515068"/>
                <a:gd name="connsiteY25" fmla="*/ 341158 h 499385"/>
                <a:gd name="connsiteX26" fmla="*/ 320170 w 515068"/>
                <a:gd name="connsiteY26" fmla="*/ 480223 h 499385"/>
                <a:gd name="connsiteX27" fmla="*/ 194440 w 515068"/>
                <a:gd name="connsiteY27" fmla="*/ 480223 h 499385"/>
                <a:gd name="connsiteX28" fmla="*/ 194440 w 515068"/>
                <a:gd name="connsiteY28" fmla="*/ 341158 h 499385"/>
                <a:gd name="connsiteX29" fmla="*/ 203965 w 515068"/>
                <a:gd name="connsiteY29" fmla="*/ 331633 h 499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15068" h="499385">
                  <a:moveTo>
                    <a:pt x="511819" y="231384"/>
                  </a:moveTo>
                  <a:lnTo>
                    <a:pt x="263767" y="2413"/>
                  </a:lnTo>
                  <a:cubicBezTo>
                    <a:pt x="260118" y="-955"/>
                    <a:pt x="254493" y="-955"/>
                    <a:pt x="250845" y="2414"/>
                  </a:cubicBezTo>
                  <a:lnTo>
                    <a:pt x="137428" y="107143"/>
                  </a:lnTo>
                  <a:lnTo>
                    <a:pt x="137428" y="60676"/>
                  </a:lnTo>
                  <a:cubicBezTo>
                    <a:pt x="137428" y="55415"/>
                    <a:pt x="133164" y="51151"/>
                    <a:pt x="127903" y="51151"/>
                  </a:cubicBezTo>
                  <a:lnTo>
                    <a:pt x="108853" y="51151"/>
                  </a:lnTo>
                  <a:cubicBezTo>
                    <a:pt x="103592" y="51151"/>
                    <a:pt x="99328" y="55415"/>
                    <a:pt x="99328" y="60676"/>
                  </a:cubicBezTo>
                  <a:lnTo>
                    <a:pt x="99328" y="142324"/>
                  </a:lnTo>
                  <a:lnTo>
                    <a:pt x="2879" y="231385"/>
                  </a:lnTo>
                  <a:cubicBezTo>
                    <a:pt x="-986" y="234954"/>
                    <a:pt x="-1226" y="240980"/>
                    <a:pt x="2342" y="244845"/>
                  </a:cubicBezTo>
                  <a:cubicBezTo>
                    <a:pt x="4145" y="246797"/>
                    <a:pt x="6682" y="247908"/>
                    <a:pt x="9340" y="247908"/>
                  </a:cubicBezTo>
                  <a:lnTo>
                    <a:pt x="57090" y="247908"/>
                  </a:lnTo>
                  <a:cubicBezTo>
                    <a:pt x="62350" y="247908"/>
                    <a:pt x="66615" y="252172"/>
                    <a:pt x="66615" y="257433"/>
                  </a:cubicBezTo>
                  <a:lnTo>
                    <a:pt x="66615" y="489748"/>
                  </a:lnTo>
                  <a:cubicBezTo>
                    <a:pt x="66615" y="495008"/>
                    <a:pt x="70879" y="499273"/>
                    <a:pt x="76140" y="499273"/>
                  </a:cubicBezTo>
                  <a:lnTo>
                    <a:pt x="438471" y="499273"/>
                  </a:lnTo>
                  <a:cubicBezTo>
                    <a:pt x="443731" y="499273"/>
                    <a:pt x="447996" y="495008"/>
                    <a:pt x="447996" y="489748"/>
                  </a:cubicBezTo>
                  <a:lnTo>
                    <a:pt x="447996" y="257433"/>
                  </a:lnTo>
                  <a:cubicBezTo>
                    <a:pt x="447996" y="252172"/>
                    <a:pt x="452260" y="247908"/>
                    <a:pt x="457521" y="247908"/>
                  </a:cubicBezTo>
                  <a:lnTo>
                    <a:pt x="505358" y="247908"/>
                  </a:lnTo>
                  <a:cubicBezTo>
                    <a:pt x="510619" y="247908"/>
                    <a:pt x="514883" y="243644"/>
                    <a:pt x="514883" y="238383"/>
                  </a:cubicBezTo>
                  <a:cubicBezTo>
                    <a:pt x="514883" y="235725"/>
                    <a:pt x="513772" y="233187"/>
                    <a:pt x="511819" y="231384"/>
                  </a:cubicBezTo>
                  <a:close/>
                  <a:moveTo>
                    <a:pt x="203965" y="331633"/>
                  </a:moveTo>
                  <a:lnTo>
                    <a:pt x="310645" y="331633"/>
                  </a:lnTo>
                  <a:cubicBezTo>
                    <a:pt x="315906" y="331633"/>
                    <a:pt x="320170" y="335898"/>
                    <a:pt x="320170" y="341158"/>
                  </a:cubicBezTo>
                  <a:lnTo>
                    <a:pt x="320170" y="480223"/>
                  </a:lnTo>
                  <a:lnTo>
                    <a:pt x="194440" y="480223"/>
                  </a:lnTo>
                  <a:lnTo>
                    <a:pt x="194440" y="341158"/>
                  </a:lnTo>
                  <a:cubicBezTo>
                    <a:pt x="194440" y="335898"/>
                    <a:pt x="198704" y="331633"/>
                    <a:pt x="203965" y="331633"/>
                  </a:cubicBezTo>
                  <a:close/>
                </a:path>
              </a:pathLst>
            </a:custGeom>
            <a:solidFill>
              <a:schemeClr val="accent1"/>
            </a:solidFill>
            <a:ln w="9525" cap="flat">
              <a:noFill/>
              <a:prstDash val="solid"/>
              <a:miter/>
            </a:ln>
          </p:spPr>
          <p:txBody>
            <a:bodyPr rtlCol="0" anchor="ctr"/>
            <a:lstStyle/>
            <a:p>
              <a:endParaRPr lang="zh-CN" altLang="en-US" dirty="0"/>
            </a:p>
          </p:txBody>
        </p:sp>
      </p:grpSp>
      <p:grpSp>
        <p:nvGrpSpPr>
          <p:cNvPr id="4" name="组合 3">
            <a:extLst>
              <a:ext uri="{FF2B5EF4-FFF2-40B4-BE49-F238E27FC236}">
                <a16:creationId xmlns:a16="http://schemas.microsoft.com/office/drawing/2014/main" id="{BFD6DA64-70F0-B5DC-B6E8-6C38EF8E2EF6}"/>
              </a:ext>
            </a:extLst>
          </p:cNvPr>
          <p:cNvGrpSpPr/>
          <p:nvPr/>
        </p:nvGrpSpPr>
        <p:grpSpPr>
          <a:xfrm>
            <a:off x="567373" y="635970"/>
            <a:ext cx="3564128" cy="651778"/>
            <a:chOff x="2499023" y="1785819"/>
            <a:chExt cx="3564128" cy="651778"/>
          </a:xfrm>
        </p:grpSpPr>
        <p:sp>
          <p:nvSpPr>
            <p:cNvPr id="6" name="标题 4">
              <a:extLst>
                <a:ext uri="{FF2B5EF4-FFF2-40B4-BE49-F238E27FC236}">
                  <a16:creationId xmlns:a16="http://schemas.microsoft.com/office/drawing/2014/main" id="{C7CF36BF-429D-6C5C-D54D-AF604F1C661D}"/>
                </a:ext>
              </a:extLst>
            </p:cNvPr>
            <p:cNvSpPr txBox="1">
              <a:spLocks/>
            </p:cNvSpPr>
            <p:nvPr/>
          </p:nvSpPr>
          <p:spPr>
            <a:xfrm>
              <a:off x="2499023" y="178581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协同办公产品简述</a:t>
              </a:r>
            </a:p>
          </p:txBody>
        </p:sp>
        <p:sp>
          <p:nvSpPr>
            <p:cNvPr id="7" name="标题 4">
              <a:extLst>
                <a:ext uri="{FF2B5EF4-FFF2-40B4-BE49-F238E27FC236}">
                  <a16:creationId xmlns:a16="http://schemas.microsoft.com/office/drawing/2014/main" id="{42CD296F-F40A-8CA1-381A-1207308A4DFF}"/>
                </a:ext>
              </a:extLst>
            </p:cNvPr>
            <p:cNvSpPr txBox="1">
              <a:spLocks/>
            </p:cNvSpPr>
            <p:nvPr/>
          </p:nvSpPr>
          <p:spPr>
            <a:xfrm>
              <a:off x="2499023" y="2225345"/>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Brief Introduction of Office Products</a:t>
              </a:r>
              <a:endParaRPr lang="zh-CN" altLang="en-US" sz="1400" dirty="0">
                <a:solidFill>
                  <a:schemeClr val="accent1"/>
                </a:solidFill>
                <a:latin typeface="+mn-ea"/>
                <a:ea typeface="+mn-ea"/>
              </a:endParaRPr>
            </a:p>
          </p:txBody>
        </p:sp>
      </p:grpSp>
      <p:grpSp>
        <p:nvGrpSpPr>
          <p:cNvPr id="8" name="组合 7">
            <a:extLst>
              <a:ext uri="{FF2B5EF4-FFF2-40B4-BE49-F238E27FC236}">
                <a16:creationId xmlns:a16="http://schemas.microsoft.com/office/drawing/2014/main" id="{6E31C409-153D-B682-C222-D25557D49039}"/>
              </a:ext>
            </a:extLst>
          </p:cNvPr>
          <p:cNvGrpSpPr/>
          <p:nvPr/>
        </p:nvGrpSpPr>
        <p:grpSpPr>
          <a:xfrm>
            <a:off x="823405" y="2046083"/>
            <a:ext cx="3163380" cy="1675525"/>
            <a:chOff x="797312" y="1325661"/>
            <a:chExt cx="3133143" cy="1784719"/>
          </a:xfrm>
        </p:grpSpPr>
        <p:sp>
          <p:nvSpPr>
            <p:cNvPr id="9" name="Rectangle 1">
              <a:extLst>
                <a:ext uri="{FF2B5EF4-FFF2-40B4-BE49-F238E27FC236}">
                  <a16:creationId xmlns:a16="http://schemas.microsoft.com/office/drawing/2014/main" id="{F07D3F40-E204-F695-A4CA-4533B73C5874}"/>
                </a:ext>
              </a:extLst>
            </p:cNvPr>
            <p:cNvSpPr/>
            <p:nvPr/>
          </p:nvSpPr>
          <p:spPr>
            <a:xfrm>
              <a:off x="797312" y="1325661"/>
              <a:ext cx="3133143" cy="1784719"/>
            </a:xfrm>
            <a:prstGeom prst="rect">
              <a:avLst/>
            </a:prstGeom>
            <a:solidFill>
              <a:srgbClr val="D9D9D9">
                <a:alpha val="20000"/>
              </a:srgbClr>
            </a:solidFill>
            <a:ln>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977900" dist="901700" dir="2700000" sx="92000" sy="92000" algn="tl" rotWithShape="0">
                <a:srgbClr val="013057">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2750" hangingPunct="0"/>
              <a:endParaRPr lang="en-US" sz="3000" kern="0">
                <a:solidFill>
                  <a:srgbClr val="FFFFFF"/>
                </a:solidFill>
                <a:latin typeface="+mn-ea"/>
                <a:cs typeface="Helvetica"/>
                <a:sym typeface="Helvetica Neue Medium"/>
              </a:endParaRPr>
            </a:p>
          </p:txBody>
        </p:sp>
        <p:sp>
          <p:nvSpPr>
            <p:cNvPr id="10" name="object 7">
              <a:extLst>
                <a:ext uri="{FF2B5EF4-FFF2-40B4-BE49-F238E27FC236}">
                  <a16:creationId xmlns:a16="http://schemas.microsoft.com/office/drawing/2014/main" id="{5DAA15F1-0247-9F6C-F844-5B3C9A1CA6CC}"/>
                </a:ext>
              </a:extLst>
            </p:cNvPr>
            <p:cNvSpPr txBox="1"/>
            <p:nvPr/>
          </p:nvSpPr>
          <p:spPr>
            <a:xfrm>
              <a:off x="968597" y="1495952"/>
              <a:ext cx="1425070" cy="407061"/>
            </a:xfrm>
            <a:prstGeom prst="rect">
              <a:avLst/>
            </a:prstGeom>
          </p:spPr>
          <p:txBody>
            <a:bodyPr vert="horz" wrap="none" lIns="0" tIns="12700" rIns="0" bIns="0" rtlCol="0">
              <a:spAutoFit/>
            </a:bodyPr>
            <a:lstStyle/>
            <a:p>
              <a:pPr marL="12700">
                <a:lnSpc>
                  <a:spcPct val="100000"/>
                </a:lnSpc>
                <a:spcBef>
                  <a:spcPts val="100"/>
                </a:spcBef>
              </a:pPr>
              <a:r>
                <a:rPr lang="zh-CN" altLang="en-US" sz="2400" dirty="0">
                  <a:solidFill>
                    <a:schemeClr val="accent1"/>
                  </a:solidFill>
                  <a:latin typeface="+mj-ea"/>
                  <a:ea typeface="+mj-ea"/>
                  <a:cs typeface="微软雅黑"/>
                </a:rPr>
                <a:t>产品特点</a:t>
              </a:r>
              <a:r>
                <a:rPr lang="en-US" altLang="zh-CN" sz="2400" dirty="0">
                  <a:solidFill>
                    <a:schemeClr val="accent1"/>
                  </a:solidFill>
                  <a:latin typeface="+mj-ea"/>
                  <a:ea typeface="+mj-ea"/>
                  <a:cs typeface="微软雅黑"/>
                </a:rPr>
                <a:t>1</a:t>
              </a:r>
              <a:endParaRPr sz="2400" dirty="0">
                <a:solidFill>
                  <a:schemeClr val="accent1"/>
                </a:solidFill>
                <a:latin typeface="+mj-ea"/>
                <a:ea typeface="+mj-ea"/>
                <a:cs typeface="微软雅黑"/>
              </a:endParaRPr>
            </a:p>
          </p:txBody>
        </p:sp>
        <p:sp>
          <p:nvSpPr>
            <p:cNvPr id="11" name="object 7">
              <a:extLst>
                <a:ext uri="{FF2B5EF4-FFF2-40B4-BE49-F238E27FC236}">
                  <a16:creationId xmlns:a16="http://schemas.microsoft.com/office/drawing/2014/main" id="{F387AB40-BC57-81F6-6BAC-4113CEAAC848}"/>
                </a:ext>
              </a:extLst>
            </p:cNvPr>
            <p:cNvSpPr txBox="1"/>
            <p:nvPr/>
          </p:nvSpPr>
          <p:spPr>
            <a:xfrm>
              <a:off x="968598" y="1976996"/>
              <a:ext cx="2772636" cy="881123"/>
            </a:xfrm>
            <a:prstGeom prst="rect">
              <a:avLst/>
            </a:prstGeom>
          </p:spPr>
          <p:txBody>
            <a:bodyPr vert="horz" wrap="square" lIns="0" tIns="12700" rIns="0" bIns="0" rtlCol="0">
              <a:spAutoFit/>
            </a:bodyPr>
            <a:lstStyle/>
            <a:p>
              <a:pPr marL="12700">
                <a:lnSpc>
                  <a:spcPct val="130000"/>
                </a:lnSpc>
              </a:pPr>
              <a:r>
                <a:rPr lang="zh-CN" altLang="en-US" sz="1400" dirty="0">
                  <a:solidFill>
                    <a:schemeClr val="tx1">
                      <a:lumMod val="75000"/>
                      <a:lumOff val="25000"/>
                    </a:schemeClr>
                  </a:solidFill>
                  <a:latin typeface="+mn-ea"/>
                  <a:cs typeface="微软雅黑"/>
                </a:rPr>
                <a:t>产品特点产品特点产品特点产品特点产品特点产品特点产品特点产品特点产品特点</a:t>
              </a:r>
            </a:p>
          </p:txBody>
        </p:sp>
      </p:grpSp>
      <p:grpSp>
        <p:nvGrpSpPr>
          <p:cNvPr id="24" name="组合 23">
            <a:extLst>
              <a:ext uri="{FF2B5EF4-FFF2-40B4-BE49-F238E27FC236}">
                <a16:creationId xmlns:a16="http://schemas.microsoft.com/office/drawing/2014/main" id="{3E68F1D4-0B7A-EE13-FD08-8AC11FCAC5B3}"/>
              </a:ext>
            </a:extLst>
          </p:cNvPr>
          <p:cNvGrpSpPr/>
          <p:nvPr/>
        </p:nvGrpSpPr>
        <p:grpSpPr>
          <a:xfrm>
            <a:off x="4268661" y="2046083"/>
            <a:ext cx="3163380" cy="1675525"/>
            <a:chOff x="797312" y="1325661"/>
            <a:chExt cx="3133143" cy="1784719"/>
          </a:xfrm>
        </p:grpSpPr>
        <p:sp>
          <p:nvSpPr>
            <p:cNvPr id="25" name="Rectangle 1">
              <a:extLst>
                <a:ext uri="{FF2B5EF4-FFF2-40B4-BE49-F238E27FC236}">
                  <a16:creationId xmlns:a16="http://schemas.microsoft.com/office/drawing/2014/main" id="{90897AB4-F170-C839-68D8-6D9A5F1DBA1F}"/>
                </a:ext>
              </a:extLst>
            </p:cNvPr>
            <p:cNvSpPr/>
            <p:nvPr/>
          </p:nvSpPr>
          <p:spPr>
            <a:xfrm>
              <a:off x="797312" y="1325661"/>
              <a:ext cx="3133143" cy="1784719"/>
            </a:xfrm>
            <a:prstGeom prst="rect">
              <a:avLst/>
            </a:prstGeom>
            <a:solidFill>
              <a:schemeClr val="accent1">
                <a:lumMod val="75000"/>
                <a:alpha val="80000"/>
              </a:schemeClr>
            </a:solidFill>
            <a:ln>
              <a:noFill/>
            </a:ln>
            <a:effectLst>
              <a:outerShdw blurRad="977900" dist="901700" dir="2700000" sx="92000" sy="92000" algn="tl" rotWithShape="0">
                <a:srgbClr val="013057">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2750" hangingPunct="0"/>
              <a:endParaRPr lang="en-US" sz="3000" kern="0">
                <a:solidFill>
                  <a:srgbClr val="FFFFFF"/>
                </a:solidFill>
                <a:latin typeface="+mn-ea"/>
                <a:cs typeface="Helvetica"/>
                <a:sym typeface="Helvetica Neue Medium"/>
              </a:endParaRPr>
            </a:p>
          </p:txBody>
        </p:sp>
        <p:sp>
          <p:nvSpPr>
            <p:cNvPr id="26" name="object 7">
              <a:extLst>
                <a:ext uri="{FF2B5EF4-FFF2-40B4-BE49-F238E27FC236}">
                  <a16:creationId xmlns:a16="http://schemas.microsoft.com/office/drawing/2014/main" id="{98A6D5DA-012E-CF01-F6FD-A80C83890B98}"/>
                </a:ext>
              </a:extLst>
            </p:cNvPr>
            <p:cNvSpPr txBox="1"/>
            <p:nvPr/>
          </p:nvSpPr>
          <p:spPr>
            <a:xfrm>
              <a:off x="968597" y="1495952"/>
              <a:ext cx="1411449" cy="407061"/>
            </a:xfrm>
            <a:prstGeom prst="rect">
              <a:avLst/>
            </a:prstGeom>
          </p:spPr>
          <p:txBody>
            <a:bodyPr vert="horz" wrap="none" lIns="0" tIns="12700" rIns="0" bIns="0" rtlCol="0">
              <a:spAutoFit/>
            </a:bodyPr>
            <a:lstStyle/>
            <a:p>
              <a:pPr marL="12700">
                <a:lnSpc>
                  <a:spcPct val="100000"/>
                </a:lnSpc>
                <a:spcBef>
                  <a:spcPts val="100"/>
                </a:spcBef>
              </a:pPr>
              <a:r>
                <a:rPr lang="zh-CN" altLang="en-US" sz="2400" dirty="0">
                  <a:solidFill>
                    <a:srgbClr val="FFFFFF"/>
                  </a:solidFill>
                  <a:latin typeface="+mj-ea"/>
                  <a:ea typeface="+mj-ea"/>
                  <a:cs typeface="微软雅黑"/>
                </a:rPr>
                <a:t>产品特点</a:t>
              </a:r>
              <a:r>
                <a:rPr lang="en-US" altLang="zh-CN" sz="2400" dirty="0">
                  <a:solidFill>
                    <a:srgbClr val="FFFFFF"/>
                  </a:solidFill>
                  <a:latin typeface="+mj-ea"/>
                  <a:ea typeface="+mj-ea"/>
                  <a:cs typeface="微软雅黑"/>
                </a:rPr>
                <a:t>2</a:t>
              </a:r>
              <a:endParaRPr sz="2400" dirty="0">
                <a:solidFill>
                  <a:srgbClr val="FFFFFF"/>
                </a:solidFill>
                <a:latin typeface="+mj-ea"/>
                <a:ea typeface="+mj-ea"/>
                <a:cs typeface="微软雅黑"/>
              </a:endParaRPr>
            </a:p>
          </p:txBody>
        </p:sp>
        <p:sp>
          <p:nvSpPr>
            <p:cNvPr id="27" name="object 7">
              <a:extLst>
                <a:ext uri="{FF2B5EF4-FFF2-40B4-BE49-F238E27FC236}">
                  <a16:creationId xmlns:a16="http://schemas.microsoft.com/office/drawing/2014/main" id="{18BAA8D7-D018-EAEC-446C-AA429FEFEEB9}"/>
                </a:ext>
              </a:extLst>
            </p:cNvPr>
            <p:cNvSpPr txBox="1"/>
            <p:nvPr/>
          </p:nvSpPr>
          <p:spPr>
            <a:xfrm>
              <a:off x="968598" y="1976996"/>
              <a:ext cx="2772636" cy="881123"/>
            </a:xfrm>
            <a:prstGeom prst="rect">
              <a:avLst/>
            </a:prstGeom>
          </p:spPr>
          <p:txBody>
            <a:bodyPr vert="horz" wrap="square" lIns="0" tIns="12700" rIns="0" bIns="0" rtlCol="0">
              <a:spAutoFit/>
            </a:bodyPr>
            <a:lstStyle/>
            <a:p>
              <a:pPr marL="12700">
                <a:lnSpc>
                  <a:spcPct val="130000"/>
                </a:lnSpc>
              </a:pPr>
              <a:r>
                <a:rPr lang="zh-CN" altLang="en-US" sz="1400" dirty="0">
                  <a:solidFill>
                    <a:srgbClr val="FFFFFF"/>
                  </a:solidFill>
                  <a:latin typeface="+mn-ea"/>
                  <a:cs typeface="微软雅黑"/>
                </a:rPr>
                <a:t>产品特点产品特点产品特点产品特点产品特点产品特点产品特点产品特点产品特点</a:t>
              </a:r>
            </a:p>
          </p:txBody>
        </p:sp>
      </p:grpSp>
      <p:grpSp>
        <p:nvGrpSpPr>
          <p:cNvPr id="28" name="组合 27">
            <a:extLst>
              <a:ext uri="{FF2B5EF4-FFF2-40B4-BE49-F238E27FC236}">
                <a16:creationId xmlns:a16="http://schemas.microsoft.com/office/drawing/2014/main" id="{C21F55FF-0FB1-055B-DAA5-8D83D5C2F0B6}"/>
              </a:ext>
            </a:extLst>
          </p:cNvPr>
          <p:cNvGrpSpPr/>
          <p:nvPr/>
        </p:nvGrpSpPr>
        <p:grpSpPr>
          <a:xfrm>
            <a:off x="823405" y="3791065"/>
            <a:ext cx="3163380" cy="1675525"/>
            <a:chOff x="797312" y="1325661"/>
            <a:chExt cx="3133143" cy="1784719"/>
          </a:xfrm>
        </p:grpSpPr>
        <p:sp>
          <p:nvSpPr>
            <p:cNvPr id="29" name="Rectangle 1">
              <a:extLst>
                <a:ext uri="{FF2B5EF4-FFF2-40B4-BE49-F238E27FC236}">
                  <a16:creationId xmlns:a16="http://schemas.microsoft.com/office/drawing/2014/main" id="{829D68CB-3CC2-284E-A9F5-6781CDB9119A}"/>
                </a:ext>
              </a:extLst>
            </p:cNvPr>
            <p:cNvSpPr/>
            <p:nvPr/>
          </p:nvSpPr>
          <p:spPr>
            <a:xfrm>
              <a:off x="797312" y="1325661"/>
              <a:ext cx="3133143" cy="1784719"/>
            </a:xfrm>
            <a:prstGeom prst="rect">
              <a:avLst/>
            </a:prstGeom>
            <a:solidFill>
              <a:srgbClr val="D9D9D9">
                <a:alpha val="20000"/>
              </a:srgbClr>
            </a:solidFill>
            <a:ln>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977900" dist="901700" dir="2700000" sx="92000" sy="92000" algn="tl" rotWithShape="0">
                <a:srgbClr val="013057">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2750" hangingPunct="0"/>
              <a:endParaRPr lang="en-US" sz="3000" kern="0" dirty="0">
                <a:solidFill>
                  <a:srgbClr val="FFFFFF"/>
                </a:solidFill>
                <a:latin typeface="+mn-ea"/>
                <a:cs typeface="Helvetica"/>
                <a:sym typeface="Helvetica Neue Medium"/>
              </a:endParaRPr>
            </a:p>
          </p:txBody>
        </p:sp>
        <p:sp>
          <p:nvSpPr>
            <p:cNvPr id="30" name="object 7">
              <a:extLst>
                <a:ext uri="{FF2B5EF4-FFF2-40B4-BE49-F238E27FC236}">
                  <a16:creationId xmlns:a16="http://schemas.microsoft.com/office/drawing/2014/main" id="{0B384BE1-5FBB-F962-C9EA-3AC35747B31D}"/>
                </a:ext>
              </a:extLst>
            </p:cNvPr>
            <p:cNvSpPr txBox="1"/>
            <p:nvPr/>
          </p:nvSpPr>
          <p:spPr>
            <a:xfrm>
              <a:off x="968597" y="1495952"/>
              <a:ext cx="1432088" cy="407061"/>
            </a:xfrm>
            <a:prstGeom prst="rect">
              <a:avLst/>
            </a:prstGeom>
          </p:spPr>
          <p:txBody>
            <a:bodyPr vert="horz" wrap="none" lIns="0" tIns="12700" rIns="0" bIns="0" rtlCol="0">
              <a:spAutoFit/>
            </a:bodyPr>
            <a:lstStyle/>
            <a:p>
              <a:pPr marL="12700">
                <a:lnSpc>
                  <a:spcPct val="100000"/>
                </a:lnSpc>
                <a:spcBef>
                  <a:spcPts val="100"/>
                </a:spcBef>
              </a:pPr>
              <a:r>
                <a:rPr lang="zh-CN" altLang="en-US" sz="2400" dirty="0">
                  <a:solidFill>
                    <a:schemeClr val="accent1"/>
                  </a:solidFill>
                  <a:latin typeface="+mj-ea"/>
                  <a:ea typeface="+mj-ea"/>
                  <a:cs typeface="微软雅黑"/>
                </a:rPr>
                <a:t>产品特点</a:t>
              </a:r>
              <a:r>
                <a:rPr lang="en-US" altLang="zh-CN" sz="2400" dirty="0">
                  <a:solidFill>
                    <a:schemeClr val="accent1"/>
                  </a:solidFill>
                  <a:latin typeface="+mj-ea"/>
                  <a:ea typeface="+mj-ea"/>
                  <a:cs typeface="微软雅黑"/>
                </a:rPr>
                <a:t>3</a:t>
              </a:r>
              <a:endParaRPr sz="2400" dirty="0">
                <a:solidFill>
                  <a:schemeClr val="accent1"/>
                </a:solidFill>
                <a:latin typeface="+mj-ea"/>
                <a:ea typeface="+mj-ea"/>
                <a:cs typeface="微软雅黑"/>
              </a:endParaRPr>
            </a:p>
          </p:txBody>
        </p:sp>
        <p:sp>
          <p:nvSpPr>
            <p:cNvPr id="31" name="object 7">
              <a:extLst>
                <a:ext uri="{FF2B5EF4-FFF2-40B4-BE49-F238E27FC236}">
                  <a16:creationId xmlns:a16="http://schemas.microsoft.com/office/drawing/2014/main" id="{1CC11460-127A-69AE-5689-1726146ABFA6}"/>
                </a:ext>
              </a:extLst>
            </p:cNvPr>
            <p:cNvSpPr txBox="1"/>
            <p:nvPr/>
          </p:nvSpPr>
          <p:spPr>
            <a:xfrm>
              <a:off x="968598" y="1976996"/>
              <a:ext cx="2772636" cy="881123"/>
            </a:xfrm>
            <a:prstGeom prst="rect">
              <a:avLst/>
            </a:prstGeom>
          </p:spPr>
          <p:txBody>
            <a:bodyPr vert="horz" wrap="square" lIns="0" tIns="12700" rIns="0" bIns="0" rtlCol="0">
              <a:spAutoFit/>
            </a:bodyPr>
            <a:lstStyle/>
            <a:p>
              <a:pPr marL="12700">
                <a:lnSpc>
                  <a:spcPct val="130000"/>
                </a:lnSpc>
              </a:pPr>
              <a:r>
                <a:rPr lang="zh-CN" altLang="en-US" sz="1400" dirty="0">
                  <a:solidFill>
                    <a:schemeClr val="tx1">
                      <a:lumMod val="75000"/>
                      <a:lumOff val="25000"/>
                    </a:schemeClr>
                  </a:solidFill>
                  <a:latin typeface="+mn-ea"/>
                  <a:cs typeface="微软雅黑"/>
                </a:rPr>
                <a:t>产品特点产品特点产品特点产品特点产品特点产品特点产品特点产品特点产品特点</a:t>
              </a:r>
            </a:p>
          </p:txBody>
        </p:sp>
      </p:grpSp>
      <p:grpSp>
        <p:nvGrpSpPr>
          <p:cNvPr id="32" name="组合 31">
            <a:extLst>
              <a:ext uri="{FF2B5EF4-FFF2-40B4-BE49-F238E27FC236}">
                <a16:creationId xmlns:a16="http://schemas.microsoft.com/office/drawing/2014/main" id="{047AA36D-134B-8302-B0A0-35B1D298F933}"/>
              </a:ext>
            </a:extLst>
          </p:cNvPr>
          <p:cNvGrpSpPr/>
          <p:nvPr/>
        </p:nvGrpSpPr>
        <p:grpSpPr>
          <a:xfrm>
            <a:off x="4268661" y="3791065"/>
            <a:ext cx="3163380" cy="1675525"/>
            <a:chOff x="797312" y="1325661"/>
            <a:chExt cx="3133143" cy="1784719"/>
          </a:xfrm>
        </p:grpSpPr>
        <p:sp>
          <p:nvSpPr>
            <p:cNvPr id="33" name="Rectangle 1">
              <a:extLst>
                <a:ext uri="{FF2B5EF4-FFF2-40B4-BE49-F238E27FC236}">
                  <a16:creationId xmlns:a16="http://schemas.microsoft.com/office/drawing/2014/main" id="{6753C4B5-F8E3-F057-0525-9E80C6A0916A}"/>
                </a:ext>
              </a:extLst>
            </p:cNvPr>
            <p:cNvSpPr/>
            <p:nvPr/>
          </p:nvSpPr>
          <p:spPr>
            <a:xfrm>
              <a:off x="797312" y="1325661"/>
              <a:ext cx="3133143" cy="1784719"/>
            </a:xfrm>
            <a:prstGeom prst="rect">
              <a:avLst/>
            </a:prstGeom>
            <a:solidFill>
              <a:srgbClr val="D9D9D9">
                <a:alpha val="20000"/>
              </a:srgbClr>
            </a:solidFill>
            <a:ln>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977900" dist="901700" dir="2700000" sx="92000" sy="92000" algn="tl" rotWithShape="0">
                <a:srgbClr val="013057">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2750" hangingPunct="0"/>
              <a:endParaRPr lang="en-US" sz="3000" kern="0">
                <a:solidFill>
                  <a:srgbClr val="FFFFFF"/>
                </a:solidFill>
                <a:latin typeface="+mn-ea"/>
                <a:cs typeface="Helvetica"/>
                <a:sym typeface="Helvetica Neue Medium"/>
              </a:endParaRPr>
            </a:p>
          </p:txBody>
        </p:sp>
        <p:sp>
          <p:nvSpPr>
            <p:cNvPr id="34" name="object 7">
              <a:extLst>
                <a:ext uri="{FF2B5EF4-FFF2-40B4-BE49-F238E27FC236}">
                  <a16:creationId xmlns:a16="http://schemas.microsoft.com/office/drawing/2014/main" id="{F1584622-7C78-A58A-0C54-765D614CFC31}"/>
                </a:ext>
              </a:extLst>
            </p:cNvPr>
            <p:cNvSpPr txBox="1"/>
            <p:nvPr/>
          </p:nvSpPr>
          <p:spPr>
            <a:xfrm>
              <a:off x="968597" y="1495952"/>
              <a:ext cx="1432088" cy="407061"/>
            </a:xfrm>
            <a:prstGeom prst="rect">
              <a:avLst/>
            </a:prstGeom>
          </p:spPr>
          <p:txBody>
            <a:bodyPr vert="horz" wrap="none" lIns="0" tIns="12700" rIns="0" bIns="0" rtlCol="0">
              <a:spAutoFit/>
            </a:bodyPr>
            <a:lstStyle/>
            <a:p>
              <a:pPr marL="12700">
                <a:lnSpc>
                  <a:spcPct val="100000"/>
                </a:lnSpc>
                <a:spcBef>
                  <a:spcPts val="100"/>
                </a:spcBef>
              </a:pPr>
              <a:r>
                <a:rPr lang="zh-CN" altLang="en-US" sz="2400" dirty="0">
                  <a:solidFill>
                    <a:schemeClr val="accent1"/>
                  </a:solidFill>
                  <a:latin typeface="+mj-ea"/>
                  <a:ea typeface="+mj-ea"/>
                  <a:cs typeface="微软雅黑"/>
                </a:rPr>
                <a:t>产品特点</a:t>
              </a:r>
              <a:r>
                <a:rPr lang="en-US" altLang="zh-CN" sz="2400" dirty="0">
                  <a:solidFill>
                    <a:schemeClr val="accent1"/>
                  </a:solidFill>
                  <a:latin typeface="+mj-ea"/>
                  <a:ea typeface="+mj-ea"/>
                  <a:cs typeface="微软雅黑"/>
                </a:rPr>
                <a:t>4</a:t>
              </a:r>
              <a:endParaRPr sz="2400" dirty="0">
                <a:solidFill>
                  <a:schemeClr val="accent1"/>
                </a:solidFill>
                <a:latin typeface="+mj-ea"/>
                <a:ea typeface="+mj-ea"/>
                <a:cs typeface="微软雅黑"/>
              </a:endParaRPr>
            </a:p>
          </p:txBody>
        </p:sp>
        <p:sp>
          <p:nvSpPr>
            <p:cNvPr id="35" name="object 7">
              <a:extLst>
                <a:ext uri="{FF2B5EF4-FFF2-40B4-BE49-F238E27FC236}">
                  <a16:creationId xmlns:a16="http://schemas.microsoft.com/office/drawing/2014/main" id="{618B2636-D877-A6C0-F707-21A40E068A97}"/>
                </a:ext>
              </a:extLst>
            </p:cNvPr>
            <p:cNvSpPr txBox="1"/>
            <p:nvPr/>
          </p:nvSpPr>
          <p:spPr>
            <a:xfrm>
              <a:off x="968598" y="1976996"/>
              <a:ext cx="2772636" cy="881123"/>
            </a:xfrm>
            <a:prstGeom prst="rect">
              <a:avLst/>
            </a:prstGeom>
          </p:spPr>
          <p:txBody>
            <a:bodyPr vert="horz" wrap="square" lIns="0" tIns="12700" rIns="0" bIns="0" rtlCol="0">
              <a:spAutoFit/>
            </a:bodyPr>
            <a:lstStyle/>
            <a:p>
              <a:pPr marL="12700">
                <a:lnSpc>
                  <a:spcPct val="130000"/>
                </a:lnSpc>
              </a:pPr>
              <a:r>
                <a:rPr lang="zh-CN" altLang="en-US" sz="1400" dirty="0">
                  <a:solidFill>
                    <a:schemeClr val="tx1">
                      <a:lumMod val="75000"/>
                      <a:lumOff val="25000"/>
                    </a:schemeClr>
                  </a:solidFill>
                  <a:latin typeface="+mn-ea"/>
                  <a:cs typeface="微软雅黑"/>
                </a:rPr>
                <a:t>产品特点产品特点产品特点产品特点产品特点产品特点产品特点产品特点产品特点</a:t>
              </a:r>
            </a:p>
          </p:txBody>
        </p:sp>
      </p:grpSp>
    </p:spTree>
    <p:extLst>
      <p:ext uri="{BB962C8B-B14F-4D97-AF65-F5344CB8AC3E}">
        <p14:creationId xmlns:p14="http://schemas.microsoft.com/office/powerpoint/2010/main" val="839091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FD6DA64-70F0-B5DC-B6E8-6C38EF8E2EF6}"/>
              </a:ext>
            </a:extLst>
          </p:cNvPr>
          <p:cNvGrpSpPr/>
          <p:nvPr/>
        </p:nvGrpSpPr>
        <p:grpSpPr>
          <a:xfrm>
            <a:off x="567373" y="635970"/>
            <a:ext cx="3564128" cy="651778"/>
            <a:chOff x="2499023" y="1785819"/>
            <a:chExt cx="3564128" cy="651778"/>
          </a:xfrm>
        </p:grpSpPr>
        <p:sp>
          <p:nvSpPr>
            <p:cNvPr id="6" name="标题 4">
              <a:extLst>
                <a:ext uri="{FF2B5EF4-FFF2-40B4-BE49-F238E27FC236}">
                  <a16:creationId xmlns:a16="http://schemas.microsoft.com/office/drawing/2014/main" id="{C7CF36BF-429D-6C5C-D54D-AF604F1C661D}"/>
                </a:ext>
              </a:extLst>
            </p:cNvPr>
            <p:cNvSpPr txBox="1">
              <a:spLocks/>
            </p:cNvSpPr>
            <p:nvPr/>
          </p:nvSpPr>
          <p:spPr>
            <a:xfrm>
              <a:off x="2499023" y="178581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协同办公产品简述</a:t>
              </a:r>
            </a:p>
          </p:txBody>
        </p:sp>
        <p:sp>
          <p:nvSpPr>
            <p:cNvPr id="7" name="标题 4">
              <a:extLst>
                <a:ext uri="{FF2B5EF4-FFF2-40B4-BE49-F238E27FC236}">
                  <a16:creationId xmlns:a16="http://schemas.microsoft.com/office/drawing/2014/main" id="{42CD296F-F40A-8CA1-381A-1207308A4DFF}"/>
                </a:ext>
              </a:extLst>
            </p:cNvPr>
            <p:cNvSpPr txBox="1">
              <a:spLocks/>
            </p:cNvSpPr>
            <p:nvPr/>
          </p:nvSpPr>
          <p:spPr>
            <a:xfrm>
              <a:off x="2499023" y="2225345"/>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Brief Introduction of Office Products</a:t>
              </a:r>
              <a:endParaRPr lang="zh-CN" altLang="en-US" sz="1400" dirty="0">
                <a:solidFill>
                  <a:schemeClr val="accent1"/>
                </a:solidFill>
                <a:latin typeface="+mn-ea"/>
                <a:ea typeface="+mn-ea"/>
              </a:endParaRPr>
            </a:p>
          </p:txBody>
        </p:sp>
      </p:grpSp>
      <p:grpSp>
        <p:nvGrpSpPr>
          <p:cNvPr id="66" name="组合 65">
            <a:extLst>
              <a:ext uri="{FF2B5EF4-FFF2-40B4-BE49-F238E27FC236}">
                <a16:creationId xmlns:a16="http://schemas.microsoft.com/office/drawing/2014/main" id="{ED293DF7-9762-7D4B-0906-55DABC4389B6}"/>
              </a:ext>
            </a:extLst>
          </p:cNvPr>
          <p:cNvGrpSpPr/>
          <p:nvPr/>
        </p:nvGrpSpPr>
        <p:grpSpPr>
          <a:xfrm>
            <a:off x="3815386" y="1832542"/>
            <a:ext cx="3710473" cy="3192916"/>
            <a:chOff x="5635042" y="866599"/>
            <a:chExt cx="3710473" cy="3192916"/>
          </a:xfrm>
        </p:grpSpPr>
        <p:sp>
          <p:nvSpPr>
            <p:cNvPr id="21" name="任意多边形: 形状 20">
              <a:extLst>
                <a:ext uri="{FF2B5EF4-FFF2-40B4-BE49-F238E27FC236}">
                  <a16:creationId xmlns:a16="http://schemas.microsoft.com/office/drawing/2014/main" id="{450E4ABF-B4CA-1309-13CF-FBEE75CD6A05}"/>
                </a:ext>
              </a:extLst>
            </p:cNvPr>
            <p:cNvSpPr/>
            <p:nvPr/>
          </p:nvSpPr>
          <p:spPr>
            <a:xfrm>
              <a:off x="6574338" y="1667846"/>
              <a:ext cx="2161318" cy="2161320"/>
            </a:xfrm>
            <a:custGeom>
              <a:avLst/>
              <a:gdLst>
                <a:gd name="connsiteX0" fmla="*/ 2161060 w 2161318"/>
                <a:gd name="connsiteY0" fmla="*/ 1082602 h 2161320"/>
                <a:gd name="connsiteX1" fmla="*/ 1078279 w 2161318"/>
                <a:gd name="connsiteY1" fmla="*/ 2161138 h 2161320"/>
                <a:gd name="connsiteX2" fmla="*/ -257 w 2161318"/>
                <a:gd name="connsiteY2" fmla="*/ 1078357 h 2161320"/>
                <a:gd name="connsiteX3" fmla="*/ 1082524 w 2161318"/>
                <a:gd name="connsiteY3" fmla="*/ -179 h 2161320"/>
                <a:gd name="connsiteX4" fmla="*/ 2092641 w 2161318"/>
                <a:gd name="connsiteY4" fmla="*/ 702064 h 2161320"/>
                <a:gd name="connsiteX5" fmla="*/ 2099530 w 2161318"/>
                <a:gd name="connsiteY5" fmla="*/ 721163 h 2161320"/>
                <a:gd name="connsiteX6" fmla="*/ 2099530 w 2161318"/>
                <a:gd name="connsiteY6" fmla="*/ 721223 h 2161320"/>
                <a:gd name="connsiteX7" fmla="*/ 2125883 w 2161318"/>
                <a:gd name="connsiteY7" fmla="*/ 807292 h 2161320"/>
                <a:gd name="connsiteX8" fmla="*/ 2161059 w 2161318"/>
                <a:gd name="connsiteY8" fmla="*/ 1082602 h 2161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1318" h="2161320">
                  <a:moveTo>
                    <a:pt x="2161060" y="1082602"/>
                  </a:moveTo>
                  <a:cubicBezTo>
                    <a:pt x="2159888" y="1679433"/>
                    <a:pt x="1675110" y="2162310"/>
                    <a:pt x="1078279" y="2161138"/>
                  </a:cubicBezTo>
                  <a:cubicBezTo>
                    <a:pt x="481448" y="2159966"/>
                    <a:pt x="-1429" y="1675188"/>
                    <a:pt x="-257" y="1078357"/>
                  </a:cubicBezTo>
                  <a:cubicBezTo>
                    <a:pt x="915" y="481526"/>
                    <a:pt x="485693" y="-1351"/>
                    <a:pt x="1082524" y="-179"/>
                  </a:cubicBezTo>
                  <a:cubicBezTo>
                    <a:pt x="1532616" y="705"/>
                    <a:pt x="1935031" y="280468"/>
                    <a:pt x="2092641" y="702064"/>
                  </a:cubicBezTo>
                  <a:cubicBezTo>
                    <a:pt x="2094997" y="708410"/>
                    <a:pt x="2097294" y="714755"/>
                    <a:pt x="2099530" y="721163"/>
                  </a:cubicBezTo>
                  <a:lnTo>
                    <a:pt x="2099530" y="721223"/>
                  </a:lnTo>
                  <a:cubicBezTo>
                    <a:pt x="2109504" y="749388"/>
                    <a:pt x="2118288" y="778078"/>
                    <a:pt x="2125883" y="807292"/>
                  </a:cubicBezTo>
                  <a:cubicBezTo>
                    <a:pt x="2149313" y="897184"/>
                    <a:pt x="2161135" y="989707"/>
                    <a:pt x="2161059" y="1082602"/>
                  </a:cubicBezTo>
                  <a:close/>
                </a:path>
              </a:pathLst>
            </a:custGeom>
            <a:solidFill>
              <a:srgbClr val="3F3D56"/>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11D635C-B35D-71DE-DBB0-CCD768B0940A}"/>
                </a:ext>
              </a:extLst>
            </p:cNvPr>
            <p:cNvSpPr/>
            <p:nvPr/>
          </p:nvSpPr>
          <p:spPr>
            <a:xfrm>
              <a:off x="7101293" y="1972665"/>
              <a:ext cx="427390" cy="430261"/>
            </a:xfrm>
            <a:custGeom>
              <a:avLst/>
              <a:gdLst>
                <a:gd name="connsiteX0" fmla="*/ 427131 w 427390"/>
                <a:gd name="connsiteY0" fmla="*/ 43761 h 430261"/>
                <a:gd name="connsiteX1" fmla="*/ 106673 w 427390"/>
                <a:gd name="connsiteY1" fmla="*/ 30650 h 430261"/>
                <a:gd name="connsiteX2" fmla="*/ -259 w 427390"/>
                <a:gd name="connsiteY2" fmla="*/ 148297 h 430261"/>
                <a:gd name="connsiteX3" fmla="*/ 154003 w 427390"/>
                <a:gd name="connsiteY3" fmla="*/ 259417 h 430261"/>
                <a:gd name="connsiteX4" fmla="*/ 150372 w 427390"/>
                <a:gd name="connsiteY4" fmla="*/ 260418 h 430261"/>
                <a:gd name="connsiteX5" fmla="*/ 196007 w 427390"/>
                <a:gd name="connsiteY5" fmla="*/ 430081 h 430261"/>
                <a:gd name="connsiteX6" fmla="*/ 253284 w 427390"/>
                <a:gd name="connsiteY6" fmla="*/ 345133 h 430261"/>
                <a:gd name="connsiteX7" fmla="*/ 328151 w 427390"/>
                <a:gd name="connsiteY7" fmla="*/ 286044 h 430261"/>
                <a:gd name="connsiteX8" fmla="*/ 367131 w 427390"/>
                <a:gd name="connsiteY8" fmla="*/ 153421 h 430261"/>
                <a:gd name="connsiteX9" fmla="*/ 427131 w 427390"/>
                <a:gd name="connsiteY9" fmla="*/ 43761 h 43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390" h="430261">
                  <a:moveTo>
                    <a:pt x="427131" y="43761"/>
                  </a:moveTo>
                  <a:cubicBezTo>
                    <a:pt x="328055" y="-9817"/>
                    <a:pt x="209794" y="-14655"/>
                    <a:pt x="106673" y="30650"/>
                  </a:cubicBezTo>
                  <a:cubicBezTo>
                    <a:pt x="61868" y="50149"/>
                    <a:pt x="14688" y="85129"/>
                    <a:pt x="-259" y="148297"/>
                  </a:cubicBezTo>
                  <a:cubicBezTo>
                    <a:pt x="60193" y="112620"/>
                    <a:pt x="138448" y="168989"/>
                    <a:pt x="154003" y="259417"/>
                  </a:cubicBezTo>
                  <a:lnTo>
                    <a:pt x="150372" y="260418"/>
                  </a:lnTo>
                  <a:cubicBezTo>
                    <a:pt x="142156" y="323052"/>
                    <a:pt x="160497" y="391244"/>
                    <a:pt x="196007" y="430081"/>
                  </a:cubicBezTo>
                  <a:cubicBezTo>
                    <a:pt x="201354" y="394592"/>
                    <a:pt x="222389" y="363395"/>
                    <a:pt x="253284" y="345133"/>
                  </a:cubicBezTo>
                  <a:cubicBezTo>
                    <a:pt x="279374" y="327983"/>
                    <a:pt x="308237" y="315524"/>
                    <a:pt x="328151" y="286044"/>
                  </a:cubicBezTo>
                  <a:cubicBezTo>
                    <a:pt x="351759" y="251094"/>
                    <a:pt x="357754" y="200017"/>
                    <a:pt x="367131" y="153421"/>
                  </a:cubicBezTo>
                  <a:cubicBezTo>
                    <a:pt x="376509" y="106826"/>
                    <a:pt x="394302" y="56744"/>
                    <a:pt x="427131" y="43761"/>
                  </a:cubicBezTo>
                  <a:close/>
                </a:path>
              </a:pathLst>
            </a:custGeom>
            <a:solidFill>
              <a:schemeClr val="accent1"/>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83293619-6749-D04F-4905-2B79E8464CAE}"/>
                </a:ext>
              </a:extLst>
            </p:cNvPr>
            <p:cNvSpPr/>
            <p:nvPr/>
          </p:nvSpPr>
          <p:spPr>
            <a:xfrm>
              <a:off x="6615255" y="1946761"/>
              <a:ext cx="600351" cy="1014806"/>
            </a:xfrm>
            <a:custGeom>
              <a:avLst/>
              <a:gdLst>
                <a:gd name="connsiteX0" fmla="*/ 574779 w 600351"/>
                <a:gd name="connsiteY0" fmla="*/ 602659 h 1014806"/>
                <a:gd name="connsiteX1" fmla="*/ 515608 w 600351"/>
                <a:gd name="connsiteY1" fmla="*/ 663221 h 1014806"/>
                <a:gd name="connsiteX2" fmla="*/ 472574 w 600351"/>
                <a:gd name="connsiteY2" fmla="*/ 743668 h 1014806"/>
                <a:gd name="connsiteX3" fmla="*/ 473419 w 600351"/>
                <a:gd name="connsiteY3" fmla="*/ 809912 h 1014806"/>
                <a:gd name="connsiteX4" fmla="*/ 450452 w 600351"/>
                <a:gd name="connsiteY4" fmla="*/ 862435 h 1014806"/>
                <a:gd name="connsiteX5" fmla="*/ 384148 w 600351"/>
                <a:gd name="connsiteY5" fmla="*/ 823813 h 1014806"/>
                <a:gd name="connsiteX6" fmla="*/ 352900 w 600351"/>
                <a:gd name="connsiteY6" fmla="*/ 878392 h 1014806"/>
                <a:gd name="connsiteX7" fmla="*/ 400104 w 600351"/>
                <a:gd name="connsiteY7" fmla="*/ 899304 h 1014806"/>
                <a:gd name="connsiteX8" fmla="*/ 383543 w 600351"/>
                <a:gd name="connsiteY8" fmla="*/ 971169 h 1014806"/>
                <a:gd name="connsiteX9" fmla="*/ 377076 w 600351"/>
                <a:gd name="connsiteY9" fmla="*/ 1014626 h 1014806"/>
                <a:gd name="connsiteX10" fmla="*/ 228028 w 600351"/>
                <a:gd name="connsiteY10" fmla="*/ 887759 h 1014806"/>
                <a:gd name="connsiteX11" fmla="*/ 140267 w 600351"/>
                <a:gd name="connsiteY11" fmla="*/ 680325 h 1014806"/>
                <a:gd name="connsiteX12" fmla="*/ 114883 w 600351"/>
                <a:gd name="connsiteY12" fmla="*/ 501601 h 1014806"/>
                <a:gd name="connsiteX13" fmla="*/ 18840 w 600351"/>
                <a:gd name="connsiteY13" fmla="*/ 457842 h 1014806"/>
                <a:gd name="connsiteX14" fmla="*/ -259 w 600351"/>
                <a:gd name="connsiteY14" fmla="*/ 459775 h 1014806"/>
                <a:gd name="connsiteX15" fmla="*/ 77649 w 600351"/>
                <a:gd name="connsiteY15" fmla="*/ 281473 h 1014806"/>
                <a:gd name="connsiteX16" fmla="*/ 97171 w 600351"/>
                <a:gd name="connsiteY16" fmla="*/ 269323 h 1014806"/>
                <a:gd name="connsiteX17" fmla="*/ 170245 w 600351"/>
                <a:gd name="connsiteY17" fmla="*/ 147655 h 1014806"/>
                <a:gd name="connsiteX18" fmla="*/ 175503 w 600351"/>
                <a:gd name="connsiteY18" fmla="*/ 140402 h 1014806"/>
                <a:gd name="connsiteX19" fmla="*/ 273237 w 600351"/>
                <a:gd name="connsiteY19" fmla="*/ 70411 h 1014806"/>
                <a:gd name="connsiteX20" fmla="*/ 510952 w 600351"/>
                <a:gd name="connsiteY20" fmla="*/ 299 h 1014806"/>
                <a:gd name="connsiteX21" fmla="*/ 487803 w 600351"/>
                <a:gd name="connsiteY21" fmla="*/ 2536 h 1014806"/>
                <a:gd name="connsiteX22" fmla="*/ 406691 w 600351"/>
                <a:gd name="connsiteY22" fmla="*/ 229554 h 1014806"/>
                <a:gd name="connsiteX23" fmla="*/ 394240 w 600351"/>
                <a:gd name="connsiteY23" fmla="*/ 264428 h 1014806"/>
                <a:gd name="connsiteX24" fmla="*/ 365410 w 600351"/>
                <a:gd name="connsiteY24" fmla="*/ 401449 h 1014806"/>
                <a:gd name="connsiteX25" fmla="*/ 395570 w 600351"/>
                <a:gd name="connsiteY25" fmla="*/ 470231 h 1014806"/>
                <a:gd name="connsiteX26" fmla="*/ 449362 w 600351"/>
                <a:gd name="connsiteY26" fmla="*/ 457175 h 1014806"/>
                <a:gd name="connsiteX27" fmla="*/ 470879 w 600351"/>
                <a:gd name="connsiteY27" fmla="*/ 443334 h 1014806"/>
                <a:gd name="connsiteX28" fmla="*/ 552535 w 600351"/>
                <a:gd name="connsiteY28" fmla="*/ 420789 h 1014806"/>
                <a:gd name="connsiteX29" fmla="*/ 599437 w 600351"/>
                <a:gd name="connsiteY29" fmla="*/ 501418 h 1014806"/>
                <a:gd name="connsiteX30" fmla="*/ 574779 w 600351"/>
                <a:gd name="connsiteY30" fmla="*/ 602659 h 101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0351" h="1014806">
                  <a:moveTo>
                    <a:pt x="574779" y="602659"/>
                  </a:moveTo>
                  <a:cubicBezTo>
                    <a:pt x="558037" y="627802"/>
                    <a:pt x="535674" y="643578"/>
                    <a:pt x="515608" y="663221"/>
                  </a:cubicBezTo>
                  <a:cubicBezTo>
                    <a:pt x="492442" y="684293"/>
                    <a:pt x="477245" y="712703"/>
                    <a:pt x="472574" y="743668"/>
                  </a:cubicBezTo>
                  <a:cubicBezTo>
                    <a:pt x="470035" y="765548"/>
                    <a:pt x="473963" y="787790"/>
                    <a:pt x="473419" y="809912"/>
                  </a:cubicBezTo>
                  <a:cubicBezTo>
                    <a:pt x="472876" y="832033"/>
                    <a:pt x="465502" y="856935"/>
                    <a:pt x="450452" y="862435"/>
                  </a:cubicBezTo>
                  <a:cubicBezTo>
                    <a:pt x="426698" y="871017"/>
                    <a:pt x="408566" y="826896"/>
                    <a:pt x="384148" y="823813"/>
                  </a:cubicBezTo>
                  <a:cubicBezTo>
                    <a:pt x="364746" y="821395"/>
                    <a:pt x="347279" y="851918"/>
                    <a:pt x="352900" y="878392"/>
                  </a:cubicBezTo>
                  <a:cubicBezTo>
                    <a:pt x="358520" y="904865"/>
                    <a:pt x="384934" y="916590"/>
                    <a:pt x="400104" y="899304"/>
                  </a:cubicBezTo>
                  <a:cubicBezTo>
                    <a:pt x="413825" y="922332"/>
                    <a:pt x="404154" y="964098"/>
                    <a:pt x="383543" y="971169"/>
                  </a:cubicBezTo>
                  <a:cubicBezTo>
                    <a:pt x="381367" y="985675"/>
                    <a:pt x="379192" y="1000120"/>
                    <a:pt x="377076" y="1014626"/>
                  </a:cubicBezTo>
                  <a:cubicBezTo>
                    <a:pt x="324975" y="978180"/>
                    <a:pt x="272331" y="941130"/>
                    <a:pt x="228028" y="887759"/>
                  </a:cubicBezTo>
                  <a:cubicBezTo>
                    <a:pt x="178755" y="828906"/>
                    <a:pt x="148194" y="756671"/>
                    <a:pt x="140267" y="680325"/>
                  </a:cubicBezTo>
                  <a:cubicBezTo>
                    <a:pt x="134525" y="618977"/>
                    <a:pt x="143047" y="548805"/>
                    <a:pt x="114883" y="501601"/>
                  </a:cubicBezTo>
                  <a:cubicBezTo>
                    <a:pt x="92337" y="463825"/>
                    <a:pt x="53655" y="455484"/>
                    <a:pt x="18840" y="457842"/>
                  </a:cubicBezTo>
                  <a:cubicBezTo>
                    <a:pt x="12494" y="458264"/>
                    <a:pt x="6088" y="458989"/>
                    <a:pt x="-259" y="459775"/>
                  </a:cubicBezTo>
                  <a:cubicBezTo>
                    <a:pt x="20272" y="398110"/>
                    <a:pt x="46348" y="338432"/>
                    <a:pt x="77649" y="281473"/>
                  </a:cubicBezTo>
                  <a:cubicBezTo>
                    <a:pt x="84732" y="278432"/>
                    <a:pt x="91315" y="274336"/>
                    <a:pt x="97171" y="269323"/>
                  </a:cubicBezTo>
                  <a:cubicBezTo>
                    <a:pt x="129568" y="241823"/>
                    <a:pt x="143954" y="186156"/>
                    <a:pt x="170245" y="147655"/>
                  </a:cubicBezTo>
                  <a:cubicBezTo>
                    <a:pt x="171938" y="145177"/>
                    <a:pt x="173690" y="142760"/>
                    <a:pt x="175503" y="140402"/>
                  </a:cubicBezTo>
                  <a:cubicBezTo>
                    <a:pt x="202400" y="105286"/>
                    <a:pt x="238422" y="87214"/>
                    <a:pt x="273237" y="70411"/>
                  </a:cubicBezTo>
                  <a:cubicBezTo>
                    <a:pt x="350299" y="32998"/>
                    <a:pt x="429597" y="-4899"/>
                    <a:pt x="510952" y="299"/>
                  </a:cubicBezTo>
                  <a:lnTo>
                    <a:pt x="487803" y="2536"/>
                  </a:lnTo>
                  <a:cubicBezTo>
                    <a:pt x="460786" y="78208"/>
                    <a:pt x="433748" y="153881"/>
                    <a:pt x="406691" y="229554"/>
                  </a:cubicBezTo>
                  <a:cubicBezTo>
                    <a:pt x="402580" y="241158"/>
                    <a:pt x="398430" y="252783"/>
                    <a:pt x="394240" y="264428"/>
                  </a:cubicBezTo>
                  <a:cubicBezTo>
                    <a:pt x="378888" y="307462"/>
                    <a:pt x="363052" y="353277"/>
                    <a:pt x="365410" y="401449"/>
                  </a:cubicBezTo>
                  <a:cubicBezTo>
                    <a:pt x="366801" y="429976"/>
                    <a:pt x="376712" y="460440"/>
                    <a:pt x="395570" y="470231"/>
                  </a:cubicBezTo>
                  <a:cubicBezTo>
                    <a:pt x="413158" y="479297"/>
                    <a:pt x="432379" y="468176"/>
                    <a:pt x="449362" y="457175"/>
                  </a:cubicBezTo>
                  <a:cubicBezTo>
                    <a:pt x="456555" y="452582"/>
                    <a:pt x="463687" y="447988"/>
                    <a:pt x="470879" y="443334"/>
                  </a:cubicBezTo>
                  <a:cubicBezTo>
                    <a:pt x="496687" y="426713"/>
                    <a:pt x="525276" y="409668"/>
                    <a:pt x="552535" y="420789"/>
                  </a:cubicBezTo>
                  <a:cubicBezTo>
                    <a:pt x="577497" y="430943"/>
                    <a:pt x="595931" y="464851"/>
                    <a:pt x="599437" y="501418"/>
                  </a:cubicBezTo>
                  <a:cubicBezTo>
                    <a:pt x="602653" y="536964"/>
                    <a:pt x="593980" y="572572"/>
                    <a:pt x="574779" y="602659"/>
                  </a:cubicBezTo>
                  <a:close/>
                </a:path>
              </a:pathLst>
            </a:custGeom>
            <a:solidFill>
              <a:schemeClr val="accent1"/>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C151A19D-0F20-78B6-D3A4-24DF159A849E}"/>
                </a:ext>
              </a:extLst>
            </p:cNvPr>
            <p:cNvSpPr/>
            <p:nvPr/>
          </p:nvSpPr>
          <p:spPr>
            <a:xfrm>
              <a:off x="7058708" y="2923710"/>
              <a:ext cx="317968" cy="636852"/>
            </a:xfrm>
            <a:custGeom>
              <a:avLst/>
              <a:gdLst>
                <a:gd name="connsiteX0" fmla="*/ 284822 w 317968"/>
                <a:gd name="connsiteY0" fmla="*/ 142344 h 636852"/>
                <a:gd name="connsiteX1" fmla="*/ 58693 w 317968"/>
                <a:gd name="connsiteY1" fmla="*/ 3115 h 636852"/>
                <a:gd name="connsiteX2" fmla="*/ 59972 w 317968"/>
                <a:gd name="connsiteY2" fmla="*/ -181 h 636852"/>
                <a:gd name="connsiteX3" fmla="*/ 1395 w 317968"/>
                <a:gd name="connsiteY3" fmla="*/ 169102 h 636852"/>
                <a:gd name="connsiteX4" fmla="*/ 48669 w 317968"/>
                <a:gd name="connsiteY4" fmla="*/ 364509 h 636852"/>
                <a:gd name="connsiteX5" fmla="*/ 29114 w 317968"/>
                <a:gd name="connsiteY5" fmla="*/ 636672 h 636852"/>
                <a:gd name="connsiteX6" fmla="*/ 290947 w 317968"/>
                <a:gd name="connsiteY6" fmla="*/ 275876 h 636852"/>
                <a:gd name="connsiteX7" fmla="*/ 314631 w 317968"/>
                <a:gd name="connsiteY7" fmla="*/ 223359 h 636852"/>
                <a:gd name="connsiteX8" fmla="*/ 309094 w 317968"/>
                <a:gd name="connsiteY8" fmla="*/ 163938 h 636852"/>
                <a:gd name="connsiteX9" fmla="*/ 284822 w 317968"/>
                <a:gd name="connsiteY9" fmla="*/ 142345 h 63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7968" h="636852">
                  <a:moveTo>
                    <a:pt x="284822" y="142344"/>
                  </a:moveTo>
                  <a:cubicBezTo>
                    <a:pt x="209446" y="95934"/>
                    <a:pt x="134070" y="49525"/>
                    <a:pt x="58693" y="3115"/>
                  </a:cubicBezTo>
                  <a:lnTo>
                    <a:pt x="59972" y="-181"/>
                  </a:lnTo>
                  <a:cubicBezTo>
                    <a:pt x="13107" y="17669"/>
                    <a:pt x="-6351" y="100975"/>
                    <a:pt x="1395" y="169102"/>
                  </a:cubicBezTo>
                  <a:cubicBezTo>
                    <a:pt x="9140" y="237228"/>
                    <a:pt x="35402" y="298129"/>
                    <a:pt x="48669" y="364509"/>
                  </a:cubicBezTo>
                  <a:cubicBezTo>
                    <a:pt x="66559" y="455349"/>
                    <a:pt x="59807" y="549322"/>
                    <a:pt x="29114" y="636672"/>
                  </a:cubicBezTo>
                  <a:cubicBezTo>
                    <a:pt x="128230" y="525458"/>
                    <a:pt x="215946" y="404589"/>
                    <a:pt x="290947" y="275876"/>
                  </a:cubicBezTo>
                  <a:cubicBezTo>
                    <a:pt x="301424" y="259653"/>
                    <a:pt x="309408" y="241951"/>
                    <a:pt x="314631" y="223359"/>
                  </a:cubicBezTo>
                  <a:cubicBezTo>
                    <a:pt x="320164" y="203546"/>
                    <a:pt x="318192" y="182388"/>
                    <a:pt x="309094" y="163938"/>
                  </a:cubicBezTo>
                  <a:cubicBezTo>
                    <a:pt x="302924" y="154835"/>
                    <a:pt x="294582" y="147413"/>
                    <a:pt x="284822" y="142345"/>
                  </a:cubicBezTo>
                  <a:close/>
                </a:path>
              </a:pathLst>
            </a:custGeom>
            <a:solidFill>
              <a:schemeClr val="accent1"/>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38FB7E0-96DE-A65A-74F0-BEF914770052}"/>
                </a:ext>
              </a:extLst>
            </p:cNvPr>
            <p:cNvSpPr/>
            <p:nvPr/>
          </p:nvSpPr>
          <p:spPr>
            <a:xfrm>
              <a:off x="7038513" y="2162880"/>
              <a:ext cx="152348" cy="185273"/>
            </a:xfrm>
            <a:custGeom>
              <a:avLst/>
              <a:gdLst>
                <a:gd name="connsiteX0" fmla="*/ 7533 w 152348"/>
                <a:gd name="connsiteY0" fmla="*/ 58838 h 185273"/>
                <a:gd name="connsiteX1" fmla="*/ 3713 w 152348"/>
                <a:gd name="connsiteY1" fmla="*/ 119451 h 185273"/>
                <a:gd name="connsiteX2" fmla="*/ 41251 w 152348"/>
                <a:gd name="connsiteY2" fmla="*/ 154217 h 185273"/>
                <a:gd name="connsiteX3" fmla="*/ 82899 w 152348"/>
                <a:gd name="connsiteY3" fmla="*/ 174861 h 185273"/>
                <a:gd name="connsiteX4" fmla="*/ 125814 w 152348"/>
                <a:gd name="connsiteY4" fmla="*/ 183015 h 185273"/>
                <a:gd name="connsiteX5" fmla="*/ 151607 w 152348"/>
                <a:gd name="connsiteY5" fmla="*/ 124696 h 185273"/>
                <a:gd name="connsiteX6" fmla="*/ 116341 w 152348"/>
                <a:gd name="connsiteY6" fmla="*/ 64706 h 185273"/>
                <a:gd name="connsiteX7" fmla="*/ 51765 w 152348"/>
                <a:gd name="connsiteY7" fmla="*/ -181 h 185273"/>
                <a:gd name="connsiteX8" fmla="*/ 39633 w 152348"/>
                <a:gd name="connsiteY8" fmla="*/ 14678 h 185273"/>
                <a:gd name="connsiteX9" fmla="*/ 7533 w 152348"/>
                <a:gd name="connsiteY9" fmla="*/ 58838 h 18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348" h="185273">
                  <a:moveTo>
                    <a:pt x="7533" y="58838"/>
                  </a:moveTo>
                  <a:cubicBezTo>
                    <a:pt x="-1318" y="77843"/>
                    <a:pt x="-2682" y="99485"/>
                    <a:pt x="3713" y="119451"/>
                  </a:cubicBezTo>
                  <a:cubicBezTo>
                    <a:pt x="11151" y="135537"/>
                    <a:pt x="24643" y="148032"/>
                    <a:pt x="41251" y="154217"/>
                  </a:cubicBezTo>
                  <a:lnTo>
                    <a:pt x="82899" y="174861"/>
                  </a:lnTo>
                  <a:cubicBezTo>
                    <a:pt x="96755" y="181730"/>
                    <a:pt x="111690" y="188666"/>
                    <a:pt x="125814" y="183015"/>
                  </a:cubicBezTo>
                  <a:cubicBezTo>
                    <a:pt x="142850" y="176200"/>
                    <a:pt x="154662" y="149491"/>
                    <a:pt x="151607" y="124696"/>
                  </a:cubicBezTo>
                  <a:cubicBezTo>
                    <a:pt x="148355" y="98311"/>
                    <a:pt x="131724" y="80161"/>
                    <a:pt x="116341" y="64706"/>
                  </a:cubicBezTo>
                  <a:cubicBezTo>
                    <a:pt x="94815" y="43077"/>
                    <a:pt x="73290" y="21448"/>
                    <a:pt x="51765" y="-181"/>
                  </a:cubicBezTo>
                  <a:lnTo>
                    <a:pt x="39633" y="14678"/>
                  </a:lnTo>
                  <a:cubicBezTo>
                    <a:pt x="26512" y="27476"/>
                    <a:pt x="15658" y="42408"/>
                    <a:pt x="7533" y="58838"/>
                  </a:cubicBezTo>
                  <a:close/>
                </a:path>
              </a:pathLst>
            </a:custGeom>
            <a:solidFill>
              <a:schemeClr val="accent1"/>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5264A4DD-B7EE-138A-5723-1073354D5E8D}"/>
                </a:ext>
              </a:extLst>
            </p:cNvPr>
            <p:cNvSpPr/>
            <p:nvPr/>
          </p:nvSpPr>
          <p:spPr>
            <a:xfrm>
              <a:off x="7560134" y="2036043"/>
              <a:ext cx="1107104" cy="938481"/>
            </a:xfrm>
            <a:custGeom>
              <a:avLst/>
              <a:gdLst>
                <a:gd name="connsiteX0" fmla="*/ 951993 w 1107104"/>
                <a:gd name="connsiteY0" fmla="*/ 467744 h 938481"/>
                <a:gd name="connsiteX1" fmla="*/ 1008205 w 1107104"/>
                <a:gd name="connsiteY1" fmla="*/ 480980 h 938481"/>
                <a:gd name="connsiteX2" fmla="*/ 931505 w 1107104"/>
                <a:gd name="connsiteY2" fmla="*/ 624044 h 938481"/>
                <a:gd name="connsiteX3" fmla="*/ 879948 w 1107104"/>
                <a:gd name="connsiteY3" fmla="*/ 652634 h 938481"/>
                <a:gd name="connsiteX4" fmla="*/ 854078 w 1107104"/>
                <a:gd name="connsiteY4" fmla="*/ 713255 h 938481"/>
                <a:gd name="connsiteX5" fmla="*/ 821984 w 1107104"/>
                <a:gd name="connsiteY5" fmla="*/ 830028 h 938481"/>
                <a:gd name="connsiteX6" fmla="*/ 765895 w 1107104"/>
                <a:gd name="connsiteY6" fmla="*/ 933685 h 938481"/>
                <a:gd name="connsiteX7" fmla="*/ 691251 w 1107104"/>
                <a:gd name="connsiteY7" fmla="*/ 904129 h 938481"/>
                <a:gd name="connsiteX8" fmla="*/ 647853 w 1107104"/>
                <a:gd name="connsiteY8" fmla="*/ 806699 h 938481"/>
                <a:gd name="connsiteX9" fmla="*/ 605786 w 1107104"/>
                <a:gd name="connsiteY9" fmla="*/ 895366 h 938481"/>
                <a:gd name="connsiteX10" fmla="*/ 533257 w 1107104"/>
                <a:gd name="connsiteY10" fmla="*/ 867080 h 938481"/>
                <a:gd name="connsiteX11" fmla="*/ 504305 w 1107104"/>
                <a:gd name="connsiteY11" fmla="*/ 796363 h 938481"/>
                <a:gd name="connsiteX12" fmla="*/ 454683 w 1107104"/>
                <a:gd name="connsiteY12" fmla="*/ 782703 h 938481"/>
                <a:gd name="connsiteX13" fmla="*/ 443018 w 1107104"/>
                <a:gd name="connsiteY13" fmla="*/ 833716 h 938481"/>
                <a:gd name="connsiteX14" fmla="*/ 396720 w 1107104"/>
                <a:gd name="connsiteY14" fmla="*/ 878261 h 938481"/>
                <a:gd name="connsiteX15" fmla="*/ 341295 w 1107104"/>
                <a:gd name="connsiteY15" fmla="*/ 852936 h 938481"/>
                <a:gd name="connsiteX16" fmla="*/ 272452 w 1107104"/>
                <a:gd name="connsiteY16" fmla="*/ 714103 h 938481"/>
                <a:gd name="connsiteX17" fmla="*/ 274387 w 1107104"/>
                <a:gd name="connsiteY17" fmla="*/ 638188 h 938481"/>
                <a:gd name="connsiteX18" fmla="*/ 317602 w 1107104"/>
                <a:gd name="connsiteY18" fmla="*/ 601017 h 938481"/>
                <a:gd name="connsiteX19" fmla="*/ 285327 w 1107104"/>
                <a:gd name="connsiteY19" fmla="*/ 546257 h 938481"/>
                <a:gd name="connsiteX20" fmla="*/ 230869 w 1107104"/>
                <a:gd name="connsiteY20" fmla="*/ 588808 h 938481"/>
                <a:gd name="connsiteX21" fmla="*/ 172603 w 1107104"/>
                <a:gd name="connsiteY21" fmla="*/ 601440 h 938481"/>
                <a:gd name="connsiteX22" fmla="*/ 150466 w 1107104"/>
                <a:gd name="connsiteY22" fmla="*/ 626482 h 938481"/>
                <a:gd name="connsiteX23" fmla="*/ 148608 w 1107104"/>
                <a:gd name="connsiteY23" fmla="*/ 626523 h 938481"/>
                <a:gd name="connsiteX24" fmla="*/ 117360 w 1107104"/>
                <a:gd name="connsiteY24" fmla="*/ 609962 h 938481"/>
                <a:gd name="connsiteX25" fmla="*/ -259 w 1107104"/>
                <a:gd name="connsiteY25" fmla="*/ 648221 h 938481"/>
                <a:gd name="connsiteX26" fmla="*/ 96809 w 1107104"/>
                <a:gd name="connsiteY26" fmla="*/ 470523 h 938481"/>
                <a:gd name="connsiteX27" fmla="*/ 163597 w 1107104"/>
                <a:gd name="connsiteY27" fmla="*/ 456803 h 938481"/>
                <a:gd name="connsiteX28" fmla="*/ 176048 w 1107104"/>
                <a:gd name="connsiteY28" fmla="*/ 317003 h 938481"/>
                <a:gd name="connsiteX29" fmla="*/ 162147 w 1107104"/>
                <a:gd name="connsiteY29" fmla="*/ 409720 h 938481"/>
                <a:gd name="connsiteX30" fmla="*/ 111135 w 1107104"/>
                <a:gd name="connsiteY30" fmla="*/ 384576 h 938481"/>
                <a:gd name="connsiteX31" fmla="*/ 86915 w 1107104"/>
                <a:gd name="connsiteY31" fmla="*/ 404167 h 938481"/>
                <a:gd name="connsiteX32" fmla="*/ 70156 w 1107104"/>
                <a:gd name="connsiteY32" fmla="*/ 393280 h 938481"/>
                <a:gd name="connsiteX33" fmla="*/ 67799 w 1107104"/>
                <a:gd name="connsiteY33" fmla="*/ 326613 h 938481"/>
                <a:gd name="connsiteX34" fmla="*/ 103036 w 1107104"/>
                <a:gd name="connsiteY34" fmla="*/ 276568 h 938481"/>
                <a:gd name="connsiteX35" fmla="*/ 194122 w 1107104"/>
                <a:gd name="connsiteY35" fmla="*/ 195335 h 938481"/>
                <a:gd name="connsiteX36" fmla="*/ 299229 w 1107104"/>
                <a:gd name="connsiteY36" fmla="*/ 188687 h 938481"/>
                <a:gd name="connsiteX37" fmla="*/ 350241 w 1107104"/>
                <a:gd name="connsiteY37" fmla="*/ 224709 h 938481"/>
                <a:gd name="connsiteX38" fmla="*/ 402294 w 1107104"/>
                <a:gd name="connsiteY38" fmla="*/ 212519 h 938481"/>
                <a:gd name="connsiteX39" fmla="*/ 402294 w 1107104"/>
                <a:gd name="connsiteY39" fmla="*/ 212519 h 938481"/>
                <a:gd name="connsiteX40" fmla="*/ 402294 w 1107104"/>
                <a:gd name="connsiteY40" fmla="*/ 212519 h 938481"/>
                <a:gd name="connsiteX41" fmla="*/ 402886 w 1107104"/>
                <a:gd name="connsiteY41" fmla="*/ 211533 h 938481"/>
                <a:gd name="connsiteX42" fmla="*/ 414914 w 1107104"/>
                <a:gd name="connsiteY42" fmla="*/ 123954 h 938481"/>
                <a:gd name="connsiteX43" fmla="*/ 504306 w 1107104"/>
                <a:gd name="connsiteY43" fmla="*/ 82128 h 938481"/>
                <a:gd name="connsiteX44" fmla="*/ 458008 w 1107104"/>
                <a:gd name="connsiteY44" fmla="*/ 132778 h 938481"/>
                <a:gd name="connsiteX45" fmla="*/ 491614 w 1107104"/>
                <a:gd name="connsiteY45" fmla="*/ 203918 h 938481"/>
                <a:gd name="connsiteX46" fmla="*/ 587172 w 1107104"/>
                <a:gd name="connsiteY46" fmla="*/ 144443 h 938481"/>
                <a:gd name="connsiteX47" fmla="*/ 669976 w 1107104"/>
                <a:gd name="connsiteY47" fmla="*/ 31358 h 938481"/>
                <a:gd name="connsiteX48" fmla="*/ 684784 w 1107104"/>
                <a:gd name="connsiteY48" fmla="*/ 13346 h 938481"/>
                <a:gd name="connsiteX49" fmla="*/ 749879 w 1107104"/>
                <a:gd name="connsiteY49" fmla="*/ 12017 h 938481"/>
                <a:gd name="connsiteX50" fmla="*/ 813826 w 1107104"/>
                <a:gd name="connsiteY50" fmla="*/ 113679 h 938481"/>
                <a:gd name="connsiteX51" fmla="*/ 943109 w 1107104"/>
                <a:gd name="connsiteY51" fmla="*/ 180829 h 938481"/>
                <a:gd name="connsiteX52" fmla="*/ 1046707 w 1107104"/>
                <a:gd name="connsiteY52" fmla="*/ 201077 h 938481"/>
                <a:gd name="connsiteX53" fmla="*/ 1106846 w 1107104"/>
                <a:gd name="connsiteY53" fmla="*/ 333867 h 938481"/>
                <a:gd name="connsiteX54" fmla="*/ 951993 w 1107104"/>
                <a:gd name="connsiteY54" fmla="*/ 467743 h 938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07104" h="938481">
                  <a:moveTo>
                    <a:pt x="951993" y="467744"/>
                  </a:moveTo>
                  <a:cubicBezTo>
                    <a:pt x="970731" y="472156"/>
                    <a:pt x="989468" y="476568"/>
                    <a:pt x="1008205" y="480980"/>
                  </a:cubicBezTo>
                  <a:cubicBezTo>
                    <a:pt x="1004940" y="544262"/>
                    <a:pt x="973572" y="602830"/>
                    <a:pt x="931505" y="624044"/>
                  </a:cubicBezTo>
                  <a:cubicBezTo>
                    <a:pt x="913977" y="632869"/>
                    <a:pt x="894454" y="636133"/>
                    <a:pt x="879948" y="652634"/>
                  </a:cubicBezTo>
                  <a:cubicBezTo>
                    <a:pt x="866832" y="667623"/>
                    <a:pt x="860183" y="690953"/>
                    <a:pt x="854078" y="713255"/>
                  </a:cubicBezTo>
                  <a:cubicBezTo>
                    <a:pt x="843381" y="752180"/>
                    <a:pt x="832683" y="791104"/>
                    <a:pt x="821984" y="830028"/>
                  </a:cubicBezTo>
                  <a:cubicBezTo>
                    <a:pt x="810501" y="871974"/>
                    <a:pt x="795753" y="918575"/>
                    <a:pt x="765895" y="933685"/>
                  </a:cubicBezTo>
                  <a:cubicBezTo>
                    <a:pt x="740268" y="946679"/>
                    <a:pt x="710954" y="930783"/>
                    <a:pt x="691251" y="904129"/>
                  </a:cubicBezTo>
                  <a:cubicBezTo>
                    <a:pt x="671547" y="877475"/>
                    <a:pt x="659519" y="841633"/>
                    <a:pt x="647853" y="806699"/>
                  </a:cubicBezTo>
                  <a:cubicBezTo>
                    <a:pt x="648579" y="844777"/>
                    <a:pt x="630870" y="882130"/>
                    <a:pt x="605786" y="895366"/>
                  </a:cubicBezTo>
                  <a:cubicBezTo>
                    <a:pt x="580643" y="908601"/>
                    <a:pt x="550059" y="896635"/>
                    <a:pt x="533257" y="867080"/>
                  </a:cubicBezTo>
                  <a:cubicBezTo>
                    <a:pt x="521169" y="845865"/>
                    <a:pt x="516152" y="817880"/>
                    <a:pt x="504305" y="796363"/>
                  </a:cubicBezTo>
                  <a:cubicBezTo>
                    <a:pt x="492459" y="774846"/>
                    <a:pt x="467618" y="762516"/>
                    <a:pt x="454683" y="782703"/>
                  </a:cubicBezTo>
                  <a:cubicBezTo>
                    <a:pt x="446160" y="796122"/>
                    <a:pt x="447248" y="816671"/>
                    <a:pt x="443018" y="833716"/>
                  </a:cubicBezTo>
                  <a:cubicBezTo>
                    <a:pt x="438652" y="856911"/>
                    <a:pt x="420067" y="874793"/>
                    <a:pt x="396720" y="878261"/>
                  </a:cubicBezTo>
                  <a:cubicBezTo>
                    <a:pt x="375554" y="877776"/>
                    <a:pt x="355516" y="868620"/>
                    <a:pt x="341295" y="852936"/>
                  </a:cubicBezTo>
                  <a:cubicBezTo>
                    <a:pt x="304282" y="815075"/>
                    <a:pt x="280187" y="766482"/>
                    <a:pt x="272452" y="714103"/>
                  </a:cubicBezTo>
                  <a:cubicBezTo>
                    <a:pt x="267209" y="688990"/>
                    <a:pt x="267871" y="663002"/>
                    <a:pt x="274387" y="638188"/>
                  </a:cubicBezTo>
                  <a:cubicBezTo>
                    <a:pt x="281821" y="614677"/>
                    <a:pt x="299771" y="596546"/>
                    <a:pt x="317602" y="601017"/>
                  </a:cubicBezTo>
                  <a:cubicBezTo>
                    <a:pt x="329327" y="576235"/>
                    <a:pt x="306179" y="543356"/>
                    <a:pt x="285327" y="546257"/>
                  </a:cubicBezTo>
                  <a:cubicBezTo>
                    <a:pt x="264413" y="549159"/>
                    <a:pt x="248034" y="571582"/>
                    <a:pt x="230869" y="588808"/>
                  </a:cubicBezTo>
                  <a:cubicBezTo>
                    <a:pt x="213764" y="606034"/>
                    <a:pt x="189830" y="618545"/>
                    <a:pt x="172603" y="601440"/>
                  </a:cubicBezTo>
                  <a:cubicBezTo>
                    <a:pt x="173405" y="614468"/>
                    <a:pt x="163494" y="625680"/>
                    <a:pt x="150466" y="626482"/>
                  </a:cubicBezTo>
                  <a:cubicBezTo>
                    <a:pt x="149846" y="626520"/>
                    <a:pt x="149227" y="626534"/>
                    <a:pt x="148608" y="626523"/>
                  </a:cubicBezTo>
                  <a:cubicBezTo>
                    <a:pt x="137154" y="623235"/>
                    <a:pt x="126511" y="617595"/>
                    <a:pt x="117360" y="609962"/>
                  </a:cubicBezTo>
                  <a:cubicBezTo>
                    <a:pt x="77892" y="585362"/>
                    <a:pt x="27785" y="601682"/>
                    <a:pt x="-259" y="648221"/>
                  </a:cubicBezTo>
                  <a:cubicBezTo>
                    <a:pt x="17269" y="573637"/>
                    <a:pt x="42956" y="488052"/>
                    <a:pt x="96809" y="470523"/>
                  </a:cubicBezTo>
                  <a:cubicBezTo>
                    <a:pt x="118811" y="463331"/>
                    <a:pt x="142806" y="469254"/>
                    <a:pt x="163597" y="456803"/>
                  </a:cubicBezTo>
                  <a:cubicBezTo>
                    <a:pt x="200407" y="434743"/>
                    <a:pt x="207841" y="351393"/>
                    <a:pt x="176048" y="317003"/>
                  </a:cubicBezTo>
                  <a:cubicBezTo>
                    <a:pt x="180098" y="349520"/>
                    <a:pt x="179313" y="387477"/>
                    <a:pt x="162147" y="409720"/>
                  </a:cubicBezTo>
                  <a:cubicBezTo>
                    <a:pt x="144982" y="431962"/>
                    <a:pt x="108958" y="417455"/>
                    <a:pt x="111135" y="384576"/>
                  </a:cubicBezTo>
                  <a:cubicBezTo>
                    <a:pt x="109856" y="396674"/>
                    <a:pt x="99013" y="405445"/>
                    <a:pt x="86915" y="404167"/>
                  </a:cubicBezTo>
                  <a:cubicBezTo>
                    <a:pt x="79909" y="403426"/>
                    <a:pt x="73680" y="399380"/>
                    <a:pt x="70156" y="393280"/>
                  </a:cubicBezTo>
                  <a:cubicBezTo>
                    <a:pt x="58733" y="375873"/>
                    <a:pt x="59700" y="347405"/>
                    <a:pt x="67799" y="326613"/>
                  </a:cubicBezTo>
                  <a:cubicBezTo>
                    <a:pt x="76149" y="307782"/>
                    <a:pt x="88122" y="290777"/>
                    <a:pt x="103036" y="276568"/>
                  </a:cubicBezTo>
                  <a:cubicBezTo>
                    <a:pt x="131746" y="245804"/>
                    <a:pt x="160878" y="214677"/>
                    <a:pt x="194122" y="195335"/>
                  </a:cubicBezTo>
                  <a:cubicBezTo>
                    <a:pt x="227425" y="175994"/>
                    <a:pt x="265866" y="169466"/>
                    <a:pt x="299229" y="188687"/>
                  </a:cubicBezTo>
                  <a:cubicBezTo>
                    <a:pt x="316818" y="198840"/>
                    <a:pt x="332291" y="215765"/>
                    <a:pt x="350241" y="224709"/>
                  </a:cubicBezTo>
                  <a:cubicBezTo>
                    <a:pt x="367981" y="235717"/>
                    <a:pt x="391286" y="230259"/>
                    <a:pt x="402294" y="212519"/>
                  </a:cubicBezTo>
                  <a:cubicBezTo>
                    <a:pt x="402294" y="212519"/>
                    <a:pt x="402294" y="212519"/>
                    <a:pt x="402294" y="212519"/>
                  </a:cubicBezTo>
                  <a:lnTo>
                    <a:pt x="402294" y="212519"/>
                  </a:lnTo>
                  <a:cubicBezTo>
                    <a:pt x="402497" y="212194"/>
                    <a:pt x="402694" y="211865"/>
                    <a:pt x="402886" y="211533"/>
                  </a:cubicBezTo>
                  <a:cubicBezTo>
                    <a:pt x="416244" y="188081"/>
                    <a:pt x="409957" y="153267"/>
                    <a:pt x="414914" y="123954"/>
                  </a:cubicBezTo>
                  <a:cubicBezTo>
                    <a:pt x="423798" y="72156"/>
                    <a:pt x="475596" y="47918"/>
                    <a:pt x="504306" y="82128"/>
                  </a:cubicBezTo>
                  <a:cubicBezTo>
                    <a:pt x="482850" y="76628"/>
                    <a:pt x="460668" y="102013"/>
                    <a:pt x="458008" y="132778"/>
                  </a:cubicBezTo>
                  <a:cubicBezTo>
                    <a:pt x="455289" y="163543"/>
                    <a:pt x="470823" y="194610"/>
                    <a:pt x="491614" y="203918"/>
                  </a:cubicBezTo>
                  <a:cubicBezTo>
                    <a:pt x="526549" y="219390"/>
                    <a:pt x="560759" y="180466"/>
                    <a:pt x="587172" y="144443"/>
                  </a:cubicBezTo>
                  <a:cubicBezTo>
                    <a:pt x="614733" y="106728"/>
                    <a:pt x="642334" y="69033"/>
                    <a:pt x="669976" y="31358"/>
                  </a:cubicBezTo>
                  <a:cubicBezTo>
                    <a:pt x="674390" y="24943"/>
                    <a:pt x="679344" y="18917"/>
                    <a:pt x="684784" y="13346"/>
                  </a:cubicBezTo>
                  <a:cubicBezTo>
                    <a:pt x="702749" y="-4164"/>
                    <a:pt x="731214" y="-4746"/>
                    <a:pt x="749879" y="12017"/>
                  </a:cubicBezTo>
                  <a:cubicBezTo>
                    <a:pt x="777803" y="34803"/>
                    <a:pt x="790918" y="81525"/>
                    <a:pt x="813826" y="113679"/>
                  </a:cubicBezTo>
                  <a:cubicBezTo>
                    <a:pt x="847068" y="160400"/>
                    <a:pt x="896813" y="171763"/>
                    <a:pt x="943109" y="180829"/>
                  </a:cubicBezTo>
                  <a:cubicBezTo>
                    <a:pt x="977620" y="187538"/>
                    <a:pt x="1012153" y="194287"/>
                    <a:pt x="1046707" y="201077"/>
                  </a:cubicBezTo>
                  <a:cubicBezTo>
                    <a:pt x="1069739" y="243926"/>
                    <a:pt x="1089832" y="288292"/>
                    <a:pt x="1106846" y="333867"/>
                  </a:cubicBezTo>
                  <a:cubicBezTo>
                    <a:pt x="1043484" y="362759"/>
                    <a:pt x="989741" y="409223"/>
                    <a:pt x="951993" y="467743"/>
                  </a:cubicBezTo>
                  <a:close/>
                </a:path>
              </a:pathLst>
            </a:custGeom>
            <a:solidFill>
              <a:schemeClr val="accent1"/>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565227F7-5962-FE87-A9E1-C475A5AF7817}"/>
                </a:ext>
              </a:extLst>
            </p:cNvPr>
            <p:cNvSpPr/>
            <p:nvPr/>
          </p:nvSpPr>
          <p:spPr>
            <a:xfrm>
              <a:off x="8374684" y="3170069"/>
              <a:ext cx="249277" cy="257982"/>
            </a:xfrm>
            <a:custGeom>
              <a:avLst/>
              <a:gdLst>
                <a:gd name="connsiteX0" fmla="*/ 249019 w 249277"/>
                <a:gd name="connsiteY0" fmla="*/ 60948 h 257982"/>
                <a:gd name="connsiteX1" fmla="*/ 158961 w 249277"/>
                <a:gd name="connsiteY1" fmla="*/ 211627 h 257982"/>
                <a:gd name="connsiteX2" fmla="*/ 93443 w 249277"/>
                <a:gd name="connsiteY2" fmla="*/ 234535 h 257982"/>
                <a:gd name="connsiteX3" fmla="*/ 24781 w 249277"/>
                <a:gd name="connsiteY3" fmla="*/ 251881 h 257982"/>
                <a:gd name="connsiteX4" fmla="*/ 2358 w 249277"/>
                <a:gd name="connsiteY4" fmla="*/ 160252 h 257982"/>
                <a:gd name="connsiteX5" fmla="*/ 44183 w 249277"/>
                <a:gd name="connsiteY5" fmla="*/ 74184 h 257982"/>
                <a:gd name="connsiteX6" fmla="*/ 106921 w 249277"/>
                <a:gd name="connsiteY6" fmla="*/ 8484 h 257982"/>
                <a:gd name="connsiteX7" fmla="*/ 172016 w 249277"/>
                <a:gd name="connsiteY7" fmla="*/ 48738 h 257982"/>
                <a:gd name="connsiteX8" fmla="*/ 189907 w 249277"/>
                <a:gd name="connsiteY8" fmla="*/ 48133 h 257982"/>
                <a:gd name="connsiteX9" fmla="*/ 198611 w 249277"/>
                <a:gd name="connsiteY9" fmla="*/ 808 h 257982"/>
                <a:gd name="connsiteX10" fmla="*/ 236810 w 249277"/>
                <a:gd name="connsiteY10" fmla="*/ 35139 h 257982"/>
                <a:gd name="connsiteX11" fmla="*/ 249019 w 249277"/>
                <a:gd name="connsiteY11" fmla="*/ 60948 h 25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9277" h="257982">
                  <a:moveTo>
                    <a:pt x="249019" y="60948"/>
                  </a:moveTo>
                  <a:cubicBezTo>
                    <a:pt x="223124" y="113527"/>
                    <a:pt x="193006" y="163919"/>
                    <a:pt x="158961" y="211627"/>
                  </a:cubicBezTo>
                  <a:cubicBezTo>
                    <a:pt x="137202" y="202319"/>
                    <a:pt x="113811" y="218940"/>
                    <a:pt x="93443" y="234535"/>
                  </a:cubicBezTo>
                  <a:cubicBezTo>
                    <a:pt x="72167" y="250854"/>
                    <a:pt x="46600" y="266750"/>
                    <a:pt x="24781" y="251881"/>
                  </a:cubicBezTo>
                  <a:cubicBezTo>
                    <a:pt x="2479" y="236650"/>
                    <a:pt x="-4714" y="194040"/>
                    <a:pt x="2358" y="160252"/>
                  </a:cubicBezTo>
                  <a:cubicBezTo>
                    <a:pt x="10486" y="129085"/>
                    <a:pt x="24700" y="99833"/>
                    <a:pt x="44183" y="74184"/>
                  </a:cubicBezTo>
                  <a:cubicBezTo>
                    <a:pt x="62316" y="47106"/>
                    <a:pt x="81716" y="19001"/>
                    <a:pt x="106921" y="8484"/>
                  </a:cubicBezTo>
                  <a:cubicBezTo>
                    <a:pt x="132186" y="-2033"/>
                    <a:pt x="164643" y="12835"/>
                    <a:pt x="172016" y="48738"/>
                  </a:cubicBezTo>
                  <a:lnTo>
                    <a:pt x="189907" y="48133"/>
                  </a:lnTo>
                  <a:cubicBezTo>
                    <a:pt x="179874" y="34353"/>
                    <a:pt x="185133" y="5824"/>
                    <a:pt x="198611" y="808"/>
                  </a:cubicBezTo>
                  <a:cubicBezTo>
                    <a:pt x="214144" y="-5055"/>
                    <a:pt x="227624" y="16280"/>
                    <a:pt x="236810" y="35139"/>
                  </a:cubicBezTo>
                  <a:cubicBezTo>
                    <a:pt x="240920" y="43660"/>
                    <a:pt x="245089" y="52244"/>
                    <a:pt x="249019" y="60948"/>
                  </a:cubicBezTo>
                  <a:close/>
                </a:path>
              </a:pathLst>
            </a:custGeom>
            <a:solidFill>
              <a:schemeClr val="accent1"/>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1E28C3A8-038B-B2A3-8DFF-66D1E89668F0}"/>
                </a:ext>
              </a:extLst>
            </p:cNvPr>
            <p:cNvSpPr/>
            <p:nvPr/>
          </p:nvSpPr>
          <p:spPr>
            <a:xfrm>
              <a:off x="7485024" y="2681245"/>
              <a:ext cx="459372" cy="720223"/>
            </a:xfrm>
            <a:custGeom>
              <a:avLst/>
              <a:gdLst>
                <a:gd name="connsiteX0" fmla="*/ 453482 w 459372"/>
                <a:gd name="connsiteY0" fmla="*/ 294472 h 720223"/>
                <a:gd name="connsiteX1" fmla="*/ 364326 w 459372"/>
                <a:gd name="connsiteY1" fmla="*/ 202978 h 720223"/>
                <a:gd name="connsiteX2" fmla="*/ 290918 w 459372"/>
                <a:gd name="connsiteY2" fmla="*/ 79443 h 720223"/>
                <a:gd name="connsiteX3" fmla="*/ 226984 w 459372"/>
                <a:gd name="connsiteY3" fmla="*/ 57475 h 720223"/>
                <a:gd name="connsiteX4" fmla="*/ 172690 w 459372"/>
                <a:gd name="connsiteY4" fmla="*/ 9673 h 720223"/>
                <a:gd name="connsiteX5" fmla="*/ 148296 w 459372"/>
                <a:gd name="connsiteY5" fmla="*/ -181 h 720223"/>
                <a:gd name="connsiteX6" fmla="*/ 55681 w 459372"/>
                <a:gd name="connsiteY6" fmla="*/ 65857 h 720223"/>
                <a:gd name="connsiteX7" fmla="*/ 494 w 459372"/>
                <a:gd name="connsiteY7" fmla="*/ 186505 h 720223"/>
                <a:gd name="connsiteX8" fmla="*/ 45193 w 459372"/>
                <a:gd name="connsiteY8" fmla="*/ 308117 h 720223"/>
                <a:gd name="connsiteX9" fmla="*/ 125909 w 459372"/>
                <a:gd name="connsiteY9" fmla="*/ 326743 h 720223"/>
                <a:gd name="connsiteX10" fmla="*/ 184375 w 459372"/>
                <a:gd name="connsiteY10" fmla="*/ 439020 h 720223"/>
                <a:gd name="connsiteX11" fmla="*/ 194939 w 459372"/>
                <a:gd name="connsiteY11" fmla="*/ 584063 h 720223"/>
                <a:gd name="connsiteX12" fmla="*/ 243841 w 459372"/>
                <a:gd name="connsiteY12" fmla="*/ 706825 h 720223"/>
                <a:gd name="connsiteX13" fmla="*/ 351434 w 459372"/>
                <a:gd name="connsiteY13" fmla="*/ 655905 h 720223"/>
                <a:gd name="connsiteX14" fmla="*/ 365348 w 459372"/>
                <a:gd name="connsiteY14" fmla="*/ 568720 h 720223"/>
                <a:gd name="connsiteX15" fmla="*/ 427794 w 459372"/>
                <a:gd name="connsiteY15" fmla="*/ 439754 h 720223"/>
                <a:gd name="connsiteX16" fmla="*/ 453482 w 459372"/>
                <a:gd name="connsiteY16" fmla="*/ 294472 h 72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9372" h="720223">
                  <a:moveTo>
                    <a:pt x="453482" y="294472"/>
                  </a:moveTo>
                  <a:cubicBezTo>
                    <a:pt x="415027" y="296890"/>
                    <a:pt x="384567" y="249550"/>
                    <a:pt x="364326" y="202978"/>
                  </a:cubicBezTo>
                  <a:cubicBezTo>
                    <a:pt x="344084" y="156406"/>
                    <a:pt x="325616" y="103148"/>
                    <a:pt x="290918" y="79443"/>
                  </a:cubicBezTo>
                  <a:cubicBezTo>
                    <a:pt x="271092" y="65898"/>
                    <a:pt x="248489" y="64040"/>
                    <a:pt x="226984" y="57475"/>
                  </a:cubicBezTo>
                  <a:cubicBezTo>
                    <a:pt x="202238" y="51226"/>
                    <a:pt x="182023" y="33428"/>
                    <a:pt x="172690" y="9673"/>
                  </a:cubicBezTo>
                  <a:lnTo>
                    <a:pt x="148296" y="-181"/>
                  </a:lnTo>
                  <a:cubicBezTo>
                    <a:pt x="114175" y="16875"/>
                    <a:pt x="82927" y="39157"/>
                    <a:pt x="55681" y="65857"/>
                  </a:cubicBezTo>
                  <a:cubicBezTo>
                    <a:pt x="24547" y="98929"/>
                    <a:pt x="5155" y="141323"/>
                    <a:pt x="494" y="186505"/>
                  </a:cubicBezTo>
                  <a:cubicBezTo>
                    <a:pt x="-4165" y="235332"/>
                    <a:pt x="13042" y="289776"/>
                    <a:pt x="45193" y="308117"/>
                  </a:cubicBezTo>
                  <a:cubicBezTo>
                    <a:pt x="70598" y="322611"/>
                    <a:pt x="100177" y="313476"/>
                    <a:pt x="125909" y="326743"/>
                  </a:cubicBezTo>
                  <a:cubicBezTo>
                    <a:pt x="158061" y="343320"/>
                    <a:pt x="177149" y="391474"/>
                    <a:pt x="184375" y="439020"/>
                  </a:cubicBezTo>
                  <a:cubicBezTo>
                    <a:pt x="191601" y="486566"/>
                    <a:pt x="189769" y="535977"/>
                    <a:pt x="194939" y="584063"/>
                  </a:cubicBezTo>
                  <a:cubicBezTo>
                    <a:pt x="200108" y="632149"/>
                    <a:pt x="214356" y="682183"/>
                    <a:pt x="243841" y="706825"/>
                  </a:cubicBezTo>
                  <a:cubicBezTo>
                    <a:pt x="280738" y="737662"/>
                    <a:pt x="334880" y="712038"/>
                    <a:pt x="351434" y="655905"/>
                  </a:cubicBezTo>
                  <a:cubicBezTo>
                    <a:pt x="359554" y="628371"/>
                    <a:pt x="359274" y="597301"/>
                    <a:pt x="365348" y="568720"/>
                  </a:cubicBezTo>
                  <a:cubicBezTo>
                    <a:pt x="376043" y="518386"/>
                    <a:pt x="404904" y="481042"/>
                    <a:pt x="427794" y="439754"/>
                  </a:cubicBezTo>
                  <a:cubicBezTo>
                    <a:pt x="450684" y="398465"/>
                    <a:pt x="468706" y="342389"/>
                    <a:pt x="453482" y="294472"/>
                  </a:cubicBezTo>
                  <a:close/>
                </a:path>
              </a:pathLst>
            </a:custGeom>
            <a:solidFill>
              <a:schemeClr val="accent1"/>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C070517F-1596-1884-2D68-997414EB2592}"/>
                </a:ext>
              </a:extLst>
            </p:cNvPr>
            <p:cNvSpPr/>
            <p:nvPr/>
          </p:nvSpPr>
          <p:spPr>
            <a:xfrm>
              <a:off x="7552975" y="2397700"/>
              <a:ext cx="63586" cy="130294"/>
            </a:xfrm>
            <a:custGeom>
              <a:avLst/>
              <a:gdLst>
                <a:gd name="connsiteX0" fmla="*/ 5541 w 63586"/>
                <a:gd name="connsiteY0" fmla="*/ 83417 h 130294"/>
                <a:gd name="connsiteX1" fmla="*/ 15555 w 63586"/>
                <a:gd name="connsiteY1" fmla="*/ 94048 h 130294"/>
                <a:gd name="connsiteX2" fmla="*/ 14940 w 63586"/>
                <a:gd name="connsiteY2" fmla="*/ 130114 h 130294"/>
                <a:gd name="connsiteX3" fmla="*/ 38969 w 63586"/>
                <a:gd name="connsiteY3" fmla="*/ 117901 h 130294"/>
                <a:gd name="connsiteX4" fmla="*/ 57393 w 63586"/>
                <a:gd name="connsiteY4" fmla="*/ 91948 h 130294"/>
                <a:gd name="connsiteX5" fmla="*/ 62826 w 63586"/>
                <a:gd name="connsiteY5" fmla="*/ 69310 h 130294"/>
                <a:gd name="connsiteX6" fmla="*/ 53702 w 63586"/>
                <a:gd name="connsiteY6" fmla="*/ 58015 h 130294"/>
                <a:gd name="connsiteX7" fmla="*/ 45274 w 63586"/>
                <a:gd name="connsiteY7" fmla="*/ 33537 h 130294"/>
                <a:gd name="connsiteX8" fmla="*/ 13280 w 63586"/>
                <a:gd name="connsiteY8" fmla="*/ -181 h 130294"/>
                <a:gd name="connsiteX9" fmla="*/ 15207 w 63586"/>
                <a:gd name="connsiteY9" fmla="*/ 188 h 130294"/>
                <a:gd name="connsiteX10" fmla="*/ 6645 w 63586"/>
                <a:gd name="connsiteY10" fmla="*/ 19660 h 130294"/>
                <a:gd name="connsiteX11" fmla="*/ 12176 w 63586"/>
                <a:gd name="connsiteY11" fmla="*/ 41156 h 130294"/>
                <a:gd name="connsiteX12" fmla="*/ -255 w 63586"/>
                <a:gd name="connsiteY12" fmla="*/ 68472 h 130294"/>
                <a:gd name="connsiteX13" fmla="*/ 5541 w 63586"/>
                <a:gd name="connsiteY13" fmla="*/ 83417 h 13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586" h="130294">
                  <a:moveTo>
                    <a:pt x="5541" y="83417"/>
                  </a:moveTo>
                  <a:cubicBezTo>
                    <a:pt x="9127" y="86718"/>
                    <a:pt x="12473" y="90271"/>
                    <a:pt x="15555" y="94048"/>
                  </a:cubicBezTo>
                  <a:cubicBezTo>
                    <a:pt x="22054" y="105253"/>
                    <a:pt x="21818" y="119136"/>
                    <a:pt x="14940" y="130114"/>
                  </a:cubicBezTo>
                  <a:cubicBezTo>
                    <a:pt x="24305" y="129581"/>
                    <a:pt x="33019" y="125152"/>
                    <a:pt x="38969" y="117901"/>
                  </a:cubicBezTo>
                  <a:cubicBezTo>
                    <a:pt x="45988" y="109908"/>
                    <a:pt x="52162" y="101211"/>
                    <a:pt x="57393" y="91948"/>
                  </a:cubicBezTo>
                  <a:cubicBezTo>
                    <a:pt x="62370" y="85532"/>
                    <a:pt x="64348" y="77286"/>
                    <a:pt x="62826" y="69310"/>
                  </a:cubicBezTo>
                  <a:cubicBezTo>
                    <a:pt x="61009" y="64125"/>
                    <a:pt x="56713" y="61914"/>
                    <a:pt x="53702" y="58015"/>
                  </a:cubicBezTo>
                  <a:cubicBezTo>
                    <a:pt x="49527" y="50391"/>
                    <a:pt x="46677" y="42115"/>
                    <a:pt x="45274" y="33537"/>
                  </a:cubicBezTo>
                  <a:cubicBezTo>
                    <a:pt x="41868" y="17139"/>
                    <a:pt x="29477" y="4080"/>
                    <a:pt x="13280" y="-181"/>
                  </a:cubicBezTo>
                  <a:lnTo>
                    <a:pt x="15207" y="188"/>
                  </a:lnTo>
                  <a:cubicBezTo>
                    <a:pt x="8481" y="4178"/>
                    <a:pt x="5039" y="12006"/>
                    <a:pt x="6645" y="19660"/>
                  </a:cubicBezTo>
                  <a:cubicBezTo>
                    <a:pt x="7812" y="27202"/>
                    <a:pt x="12658" y="33464"/>
                    <a:pt x="12176" y="41156"/>
                  </a:cubicBezTo>
                  <a:cubicBezTo>
                    <a:pt x="11483" y="52218"/>
                    <a:pt x="428" y="57409"/>
                    <a:pt x="-255" y="68472"/>
                  </a:cubicBezTo>
                  <a:cubicBezTo>
                    <a:pt x="-363" y="74022"/>
                    <a:pt x="1720" y="79390"/>
                    <a:pt x="5541" y="83417"/>
                  </a:cubicBezTo>
                  <a:close/>
                </a:path>
              </a:pathLst>
            </a:custGeom>
            <a:solidFill>
              <a:schemeClr val="accent1"/>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ECB6034-5E74-AB9E-8989-DAFE5281C751}"/>
                </a:ext>
              </a:extLst>
            </p:cNvPr>
            <p:cNvSpPr/>
            <p:nvPr/>
          </p:nvSpPr>
          <p:spPr>
            <a:xfrm>
              <a:off x="7492889" y="2289795"/>
              <a:ext cx="3452" cy="3529"/>
            </a:xfrm>
            <a:custGeom>
              <a:avLst/>
              <a:gdLst>
                <a:gd name="connsiteX0" fmla="*/ -259 w 3452"/>
                <a:gd name="connsiteY0" fmla="*/ 3348 h 3529"/>
                <a:gd name="connsiteX1" fmla="*/ -87 w 3452"/>
                <a:gd name="connsiteY1" fmla="*/ 3315 h 3529"/>
                <a:gd name="connsiteX2" fmla="*/ 3194 w 3452"/>
                <a:gd name="connsiteY2" fmla="*/ -181 h 3529"/>
              </a:gdLst>
              <a:ahLst/>
              <a:cxnLst>
                <a:cxn ang="0">
                  <a:pos x="connsiteX0" y="connsiteY0"/>
                </a:cxn>
                <a:cxn ang="0">
                  <a:pos x="connsiteX1" y="connsiteY1"/>
                </a:cxn>
                <a:cxn ang="0">
                  <a:pos x="connsiteX2" y="connsiteY2"/>
                </a:cxn>
              </a:cxnLst>
              <a:rect l="l" t="t" r="r" b="b"/>
              <a:pathLst>
                <a:path w="3452" h="3529">
                  <a:moveTo>
                    <a:pt x="-259" y="3348"/>
                  </a:moveTo>
                  <a:lnTo>
                    <a:pt x="-87" y="3315"/>
                  </a:lnTo>
                  <a:cubicBezTo>
                    <a:pt x="1095" y="2236"/>
                    <a:pt x="2192" y="1068"/>
                    <a:pt x="3194" y="-181"/>
                  </a:cubicBezTo>
                  <a:close/>
                </a:path>
              </a:pathLst>
            </a:custGeom>
            <a:solidFill>
              <a:srgbClr val="C437D3"/>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71AD9049-9848-2B13-46A0-2C1BB243F4BD}"/>
                </a:ext>
              </a:extLst>
            </p:cNvPr>
            <p:cNvSpPr/>
            <p:nvPr/>
          </p:nvSpPr>
          <p:spPr>
            <a:xfrm>
              <a:off x="7443693" y="2292906"/>
              <a:ext cx="72145" cy="55070"/>
            </a:xfrm>
            <a:custGeom>
              <a:avLst/>
              <a:gdLst>
                <a:gd name="connsiteX0" fmla="*/ 60469 w 72145"/>
                <a:gd name="connsiteY0" fmla="*/ 52158 h 55070"/>
                <a:gd name="connsiteX1" fmla="*/ 70908 w 72145"/>
                <a:gd name="connsiteY1" fmla="*/ 18914 h 55070"/>
                <a:gd name="connsiteX2" fmla="*/ 49108 w 72145"/>
                <a:gd name="connsiteY2" fmla="*/ 203 h 55070"/>
                <a:gd name="connsiteX3" fmla="*/ 28447 w 72145"/>
                <a:gd name="connsiteY3" fmla="*/ 6286 h 55070"/>
                <a:gd name="connsiteX4" fmla="*/ 11729 w 72145"/>
                <a:gd name="connsiteY4" fmla="*/ 5345 h 55070"/>
                <a:gd name="connsiteX5" fmla="*/ 6034 w 72145"/>
                <a:gd name="connsiteY5" fmla="*/ 16464 h 55070"/>
                <a:gd name="connsiteX6" fmla="*/ 604 w 72145"/>
                <a:gd name="connsiteY6" fmla="*/ 33132 h 55070"/>
                <a:gd name="connsiteX7" fmla="*/ -38 w 72145"/>
                <a:gd name="connsiteY7" fmla="*/ 39448 h 55070"/>
                <a:gd name="connsiteX8" fmla="*/ 4065 w 72145"/>
                <a:gd name="connsiteY8" fmla="*/ 42710 h 55070"/>
                <a:gd name="connsiteX9" fmla="*/ 36645 w 72145"/>
                <a:gd name="connsiteY9" fmla="*/ 52314 h 55070"/>
                <a:gd name="connsiteX10" fmla="*/ 60469 w 72145"/>
                <a:gd name="connsiteY10" fmla="*/ 52158 h 5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145" h="55070">
                  <a:moveTo>
                    <a:pt x="60469" y="52158"/>
                  </a:moveTo>
                  <a:cubicBezTo>
                    <a:pt x="69884" y="43897"/>
                    <a:pt x="73910" y="31076"/>
                    <a:pt x="70908" y="18914"/>
                  </a:cubicBezTo>
                  <a:cubicBezTo>
                    <a:pt x="68115" y="6337"/>
                    <a:pt x="58228" y="-2120"/>
                    <a:pt x="49108" y="203"/>
                  </a:cubicBezTo>
                  <a:cubicBezTo>
                    <a:pt x="43730" y="5656"/>
                    <a:pt x="35923" y="7955"/>
                    <a:pt x="28447" y="6286"/>
                  </a:cubicBezTo>
                  <a:cubicBezTo>
                    <a:pt x="22809" y="4834"/>
                    <a:pt x="16619" y="1096"/>
                    <a:pt x="11729" y="5345"/>
                  </a:cubicBezTo>
                  <a:cubicBezTo>
                    <a:pt x="8931" y="8517"/>
                    <a:pt x="6974" y="12340"/>
                    <a:pt x="6034" y="16464"/>
                  </a:cubicBezTo>
                  <a:cubicBezTo>
                    <a:pt x="4225" y="22021"/>
                    <a:pt x="2414" y="27577"/>
                    <a:pt x="604" y="33132"/>
                  </a:cubicBezTo>
                  <a:cubicBezTo>
                    <a:pt x="-255" y="35121"/>
                    <a:pt x="-480" y="37326"/>
                    <a:pt x="-38" y="39448"/>
                  </a:cubicBezTo>
                  <a:cubicBezTo>
                    <a:pt x="667" y="41177"/>
                    <a:pt x="2222" y="42413"/>
                    <a:pt x="4065" y="42710"/>
                  </a:cubicBezTo>
                  <a:lnTo>
                    <a:pt x="36645" y="52314"/>
                  </a:lnTo>
                  <a:cubicBezTo>
                    <a:pt x="44215" y="55803"/>
                    <a:pt x="52945" y="55745"/>
                    <a:pt x="60469" y="52158"/>
                  </a:cubicBezTo>
                  <a:close/>
                </a:path>
              </a:pathLst>
            </a:custGeom>
            <a:solidFill>
              <a:schemeClr val="accent1"/>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739B2EE-5B76-D6ED-EB1F-0A696C0DE5F0}"/>
                </a:ext>
              </a:extLst>
            </p:cNvPr>
            <p:cNvSpPr/>
            <p:nvPr/>
          </p:nvSpPr>
          <p:spPr>
            <a:xfrm>
              <a:off x="8264319" y="3008394"/>
              <a:ext cx="67515" cy="110975"/>
            </a:xfrm>
            <a:custGeom>
              <a:avLst/>
              <a:gdLst>
                <a:gd name="connsiteX0" fmla="*/ 59679 w 67515"/>
                <a:gd name="connsiteY0" fmla="*/ 53498 h 110975"/>
                <a:gd name="connsiteX1" fmla="*/ 44619 w 67515"/>
                <a:gd name="connsiteY1" fmla="*/ 28842 h 110975"/>
                <a:gd name="connsiteX2" fmla="*/ 24774 w 67515"/>
                <a:gd name="connsiteY2" fmla="*/ 3924 h 110975"/>
                <a:gd name="connsiteX3" fmla="*/ 4 w 67515"/>
                <a:gd name="connsiteY3" fmla="*/ 6111 h 110975"/>
                <a:gd name="connsiteX4" fmla="*/ 3 w 67515"/>
                <a:gd name="connsiteY4" fmla="*/ 6112 h 110975"/>
                <a:gd name="connsiteX5" fmla="*/ -259 w 67515"/>
                <a:gd name="connsiteY5" fmla="*/ 6432 h 110975"/>
                <a:gd name="connsiteX6" fmla="*/ 352 w 67515"/>
                <a:gd name="connsiteY6" fmla="*/ 11126 h 110975"/>
                <a:gd name="connsiteX7" fmla="*/ 26803 w 67515"/>
                <a:gd name="connsiteY7" fmla="*/ 62735 h 110975"/>
                <a:gd name="connsiteX8" fmla="*/ 28553 w 67515"/>
                <a:gd name="connsiteY8" fmla="*/ 88264 h 110975"/>
                <a:gd name="connsiteX9" fmla="*/ 37853 w 67515"/>
                <a:gd name="connsiteY9" fmla="*/ 109086 h 110975"/>
                <a:gd name="connsiteX10" fmla="*/ 60665 w 67515"/>
                <a:gd name="connsiteY10" fmla="*/ 97080 h 110975"/>
                <a:gd name="connsiteX11" fmla="*/ 67070 w 67515"/>
                <a:gd name="connsiteY11" fmla="*/ 70765 h 110975"/>
                <a:gd name="connsiteX12" fmla="*/ 59679 w 67515"/>
                <a:gd name="connsiteY12" fmla="*/ 53498 h 11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15" h="110975">
                  <a:moveTo>
                    <a:pt x="59679" y="53498"/>
                  </a:moveTo>
                  <a:cubicBezTo>
                    <a:pt x="54659" y="45279"/>
                    <a:pt x="49639" y="37060"/>
                    <a:pt x="44619" y="28842"/>
                  </a:cubicBezTo>
                  <a:cubicBezTo>
                    <a:pt x="39689" y="19324"/>
                    <a:pt x="32948" y="10860"/>
                    <a:pt x="24774" y="3924"/>
                  </a:cubicBezTo>
                  <a:cubicBezTo>
                    <a:pt x="17330" y="-2312"/>
                    <a:pt x="6240" y="-1333"/>
                    <a:pt x="4" y="6111"/>
                  </a:cubicBezTo>
                  <a:lnTo>
                    <a:pt x="3" y="6112"/>
                  </a:lnTo>
                  <a:lnTo>
                    <a:pt x="-259" y="6432"/>
                  </a:lnTo>
                  <a:lnTo>
                    <a:pt x="352" y="11126"/>
                  </a:lnTo>
                  <a:cubicBezTo>
                    <a:pt x="13794" y="25537"/>
                    <a:pt x="22954" y="43408"/>
                    <a:pt x="26803" y="62735"/>
                  </a:cubicBezTo>
                  <a:cubicBezTo>
                    <a:pt x="27947" y="71135"/>
                    <a:pt x="27549" y="79827"/>
                    <a:pt x="28553" y="88264"/>
                  </a:cubicBezTo>
                  <a:cubicBezTo>
                    <a:pt x="28767" y="96164"/>
                    <a:pt x="32112" y="103655"/>
                    <a:pt x="37853" y="109086"/>
                  </a:cubicBezTo>
                  <a:cubicBezTo>
                    <a:pt x="45758" y="114366"/>
                    <a:pt x="55039" y="106580"/>
                    <a:pt x="60665" y="97080"/>
                  </a:cubicBezTo>
                  <a:cubicBezTo>
                    <a:pt x="65694" y="89276"/>
                    <a:pt x="67950" y="80007"/>
                    <a:pt x="67070" y="70765"/>
                  </a:cubicBezTo>
                  <a:cubicBezTo>
                    <a:pt x="65816" y="64564"/>
                    <a:pt x="63300" y="58686"/>
                    <a:pt x="59679" y="53498"/>
                  </a:cubicBezTo>
                  <a:close/>
                </a:path>
              </a:pathLst>
            </a:custGeom>
            <a:solidFill>
              <a:schemeClr val="accent1"/>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7006F096-9279-77DF-DFB4-04755AE6912C}"/>
                </a:ext>
              </a:extLst>
            </p:cNvPr>
            <p:cNvSpPr/>
            <p:nvPr/>
          </p:nvSpPr>
          <p:spPr>
            <a:xfrm>
              <a:off x="8362090" y="2978272"/>
              <a:ext cx="59384" cy="101412"/>
            </a:xfrm>
            <a:custGeom>
              <a:avLst/>
              <a:gdLst>
                <a:gd name="connsiteX0" fmla="*/ 40657 w 59384"/>
                <a:gd name="connsiteY0" fmla="*/ 94316 h 101412"/>
                <a:gd name="connsiteX1" fmla="*/ 38820 w 59384"/>
                <a:gd name="connsiteY1" fmla="*/ 71369 h 101412"/>
                <a:gd name="connsiteX2" fmla="*/ 46485 w 59384"/>
                <a:gd name="connsiteY2" fmla="*/ 42812 h 101412"/>
                <a:gd name="connsiteX3" fmla="*/ 58430 w 59384"/>
                <a:gd name="connsiteY3" fmla="*/ 16626 h 101412"/>
                <a:gd name="connsiteX4" fmla="*/ 57857 w 59384"/>
                <a:gd name="connsiteY4" fmla="*/ 3803 h 101412"/>
                <a:gd name="connsiteX5" fmla="*/ 49862 w 59384"/>
                <a:gd name="connsiteY5" fmla="*/ 1324 h 101412"/>
                <a:gd name="connsiteX6" fmla="*/ 54802 w 59384"/>
                <a:gd name="connsiteY6" fmla="*/ 4506 h 101412"/>
                <a:gd name="connsiteX7" fmla="*/ 34753 w 59384"/>
                <a:gd name="connsiteY7" fmla="*/ 5476 h 101412"/>
                <a:gd name="connsiteX8" fmla="*/ 19558 w 59384"/>
                <a:gd name="connsiteY8" fmla="*/ 22605 h 101412"/>
                <a:gd name="connsiteX9" fmla="*/ 15572 w 59384"/>
                <a:gd name="connsiteY9" fmla="*/ 40378 h 101412"/>
                <a:gd name="connsiteX10" fmla="*/ 3336 w 59384"/>
                <a:gd name="connsiteY10" fmla="*/ 53767 h 101412"/>
                <a:gd name="connsiteX11" fmla="*/ 3840 w 59384"/>
                <a:gd name="connsiteY11" fmla="*/ 84178 h 101412"/>
                <a:gd name="connsiteX12" fmla="*/ 23918 w 59384"/>
                <a:gd name="connsiteY12" fmla="*/ 99968 h 101412"/>
                <a:gd name="connsiteX13" fmla="*/ 40657 w 59384"/>
                <a:gd name="connsiteY13" fmla="*/ 94316 h 10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384" h="101412">
                  <a:moveTo>
                    <a:pt x="40657" y="94316"/>
                  </a:moveTo>
                  <a:cubicBezTo>
                    <a:pt x="41614" y="86622"/>
                    <a:pt x="40989" y="78813"/>
                    <a:pt x="38820" y="71369"/>
                  </a:cubicBezTo>
                  <a:cubicBezTo>
                    <a:pt x="38460" y="61297"/>
                    <a:pt x="41131" y="51350"/>
                    <a:pt x="46485" y="42812"/>
                  </a:cubicBezTo>
                  <a:cubicBezTo>
                    <a:pt x="51803" y="34757"/>
                    <a:pt x="55833" y="25923"/>
                    <a:pt x="58430" y="16626"/>
                  </a:cubicBezTo>
                  <a:cubicBezTo>
                    <a:pt x="59524" y="12391"/>
                    <a:pt x="59324" y="7924"/>
                    <a:pt x="57857" y="3803"/>
                  </a:cubicBezTo>
                  <a:cubicBezTo>
                    <a:pt x="56195" y="70"/>
                    <a:pt x="52170" y="-1632"/>
                    <a:pt x="49862" y="1324"/>
                  </a:cubicBezTo>
                  <a:lnTo>
                    <a:pt x="54802" y="4506"/>
                  </a:lnTo>
                  <a:cubicBezTo>
                    <a:pt x="48131" y="3315"/>
                    <a:pt x="41277" y="3647"/>
                    <a:pt x="34753" y="5476"/>
                  </a:cubicBezTo>
                  <a:cubicBezTo>
                    <a:pt x="27198" y="8368"/>
                    <a:pt x="21528" y="14760"/>
                    <a:pt x="19558" y="22605"/>
                  </a:cubicBezTo>
                  <a:cubicBezTo>
                    <a:pt x="18741" y="28633"/>
                    <a:pt x="17408" y="34579"/>
                    <a:pt x="15572" y="40378"/>
                  </a:cubicBezTo>
                  <a:cubicBezTo>
                    <a:pt x="12625" y="46436"/>
                    <a:pt x="6921" y="48450"/>
                    <a:pt x="3336" y="53767"/>
                  </a:cubicBezTo>
                  <a:cubicBezTo>
                    <a:pt x="-1630" y="63342"/>
                    <a:pt x="-1441" y="74773"/>
                    <a:pt x="3840" y="84178"/>
                  </a:cubicBezTo>
                  <a:cubicBezTo>
                    <a:pt x="8342" y="91751"/>
                    <a:pt x="15499" y="97379"/>
                    <a:pt x="23918" y="99968"/>
                  </a:cubicBezTo>
                  <a:cubicBezTo>
                    <a:pt x="29952" y="102134"/>
                    <a:pt x="37897" y="102248"/>
                    <a:pt x="40657" y="94316"/>
                  </a:cubicBezTo>
                  <a:close/>
                </a:path>
              </a:pathLst>
            </a:custGeom>
            <a:solidFill>
              <a:schemeClr val="accent1"/>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B3FC8347-BBCA-0F92-534C-C381D4AEBF6D}"/>
                </a:ext>
              </a:extLst>
            </p:cNvPr>
            <p:cNvSpPr/>
            <p:nvPr/>
          </p:nvSpPr>
          <p:spPr>
            <a:xfrm>
              <a:off x="8494777" y="3066436"/>
              <a:ext cx="120586" cy="81378"/>
            </a:xfrm>
            <a:custGeom>
              <a:avLst/>
              <a:gdLst>
                <a:gd name="connsiteX0" fmla="*/ 48208 w 120586"/>
                <a:gd name="connsiteY0" fmla="*/ 48463 h 81378"/>
                <a:gd name="connsiteX1" fmla="*/ 56897 w 120586"/>
                <a:gd name="connsiteY1" fmla="*/ 64412 h 81378"/>
                <a:gd name="connsiteX2" fmla="*/ 80881 w 120586"/>
                <a:gd name="connsiteY2" fmla="*/ 65375 h 81378"/>
                <a:gd name="connsiteX3" fmla="*/ 120328 w 120586"/>
                <a:gd name="connsiteY3" fmla="*/ 81197 h 81378"/>
                <a:gd name="connsiteX4" fmla="*/ 62580 w 120586"/>
                <a:gd name="connsiteY4" fmla="*/ 9151 h 81378"/>
                <a:gd name="connsiteX5" fmla="*/ 3190 w 120586"/>
                <a:gd name="connsiteY5" fmla="*/ -136 h 81378"/>
                <a:gd name="connsiteX6" fmla="*/ -259 w 120586"/>
                <a:gd name="connsiteY6" fmla="*/ 748 h 81378"/>
                <a:gd name="connsiteX7" fmla="*/ 48208 w 120586"/>
                <a:gd name="connsiteY7" fmla="*/ 48463 h 8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586" h="81378">
                  <a:moveTo>
                    <a:pt x="48208" y="48463"/>
                  </a:moveTo>
                  <a:cubicBezTo>
                    <a:pt x="50389" y="54139"/>
                    <a:pt x="53311" y="59502"/>
                    <a:pt x="56897" y="64412"/>
                  </a:cubicBezTo>
                  <a:cubicBezTo>
                    <a:pt x="63612" y="71175"/>
                    <a:pt x="72735" y="67018"/>
                    <a:pt x="80881" y="65375"/>
                  </a:cubicBezTo>
                  <a:cubicBezTo>
                    <a:pt x="95939" y="62997"/>
                    <a:pt x="111087" y="69073"/>
                    <a:pt x="120328" y="81197"/>
                  </a:cubicBezTo>
                  <a:cubicBezTo>
                    <a:pt x="113917" y="49231"/>
                    <a:pt x="92385" y="22366"/>
                    <a:pt x="62580" y="9151"/>
                  </a:cubicBezTo>
                  <a:cubicBezTo>
                    <a:pt x="43494" y="2545"/>
                    <a:pt x="23382" y="-600"/>
                    <a:pt x="3190" y="-136"/>
                  </a:cubicBezTo>
                  <a:lnTo>
                    <a:pt x="-259" y="748"/>
                  </a:lnTo>
                  <a:cubicBezTo>
                    <a:pt x="8530" y="26330"/>
                    <a:pt x="36128" y="25758"/>
                    <a:pt x="48208" y="48463"/>
                  </a:cubicBezTo>
                  <a:close/>
                </a:path>
              </a:pathLst>
            </a:custGeom>
            <a:solidFill>
              <a:schemeClr val="accent1"/>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E068D583-3EE0-D7EE-629F-BADA180912F9}"/>
                </a:ext>
              </a:extLst>
            </p:cNvPr>
            <p:cNvSpPr/>
            <p:nvPr/>
          </p:nvSpPr>
          <p:spPr>
            <a:xfrm>
              <a:off x="7949284" y="3165586"/>
              <a:ext cx="1053" cy="1932"/>
            </a:xfrm>
            <a:custGeom>
              <a:avLst/>
              <a:gdLst>
                <a:gd name="connsiteX0" fmla="*/ -259 w 1053"/>
                <a:gd name="connsiteY0" fmla="*/ 1640 h 1932"/>
                <a:gd name="connsiteX1" fmla="*/ -209 w 1053"/>
                <a:gd name="connsiteY1" fmla="*/ 1752 h 1932"/>
                <a:gd name="connsiteX2" fmla="*/ 795 w 1053"/>
                <a:gd name="connsiteY2" fmla="*/ -181 h 1932"/>
              </a:gdLst>
              <a:ahLst/>
              <a:cxnLst>
                <a:cxn ang="0">
                  <a:pos x="connsiteX0" y="connsiteY0"/>
                </a:cxn>
                <a:cxn ang="0">
                  <a:pos x="connsiteX1" y="connsiteY1"/>
                </a:cxn>
                <a:cxn ang="0">
                  <a:pos x="connsiteX2" y="connsiteY2"/>
                </a:cxn>
              </a:cxnLst>
              <a:rect l="l" t="t" r="r" b="b"/>
              <a:pathLst>
                <a:path w="1053" h="1932">
                  <a:moveTo>
                    <a:pt x="-259" y="1640"/>
                  </a:moveTo>
                  <a:lnTo>
                    <a:pt x="-209" y="1752"/>
                  </a:lnTo>
                  <a:lnTo>
                    <a:pt x="795" y="-181"/>
                  </a:lnTo>
                  <a:close/>
                </a:path>
              </a:pathLst>
            </a:custGeom>
            <a:solidFill>
              <a:srgbClr val="C437D3"/>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4D47A175-4EBE-7C6D-F6AA-448D173CBAD2}"/>
                </a:ext>
              </a:extLst>
            </p:cNvPr>
            <p:cNvSpPr/>
            <p:nvPr/>
          </p:nvSpPr>
          <p:spPr>
            <a:xfrm>
              <a:off x="7906778" y="3167519"/>
              <a:ext cx="50193" cy="137332"/>
            </a:xfrm>
            <a:custGeom>
              <a:avLst/>
              <a:gdLst>
                <a:gd name="connsiteX0" fmla="*/ 20973 w 50193"/>
                <a:gd name="connsiteY0" fmla="*/ 40886 h 137332"/>
                <a:gd name="connsiteX1" fmla="*/ 9037 w 50193"/>
                <a:gd name="connsiteY1" fmla="*/ 67105 h 137332"/>
                <a:gd name="connsiteX2" fmla="*/ 387 w 50193"/>
                <a:gd name="connsiteY2" fmla="*/ 111968 h 137332"/>
                <a:gd name="connsiteX3" fmla="*/ 4391 w 50193"/>
                <a:gd name="connsiteY3" fmla="*/ 135870 h 137332"/>
                <a:gd name="connsiteX4" fmla="*/ 14442 w 50193"/>
                <a:gd name="connsiteY4" fmla="*/ 134505 h 137332"/>
                <a:gd name="connsiteX5" fmla="*/ 21729 w 50193"/>
                <a:gd name="connsiteY5" fmla="*/ 123674 h 137332"/>
                <a:gd name="connsiteX6" fmla="*/ 46328 w 50193"/>
                <a:gd name="connsiteY6" fmla="*/ 65292 h 137332"/>
                <a:gd name="connsiteX7" fmla="*/ 42299 w 50193"/>
                <a:gd name="connsiteY7" fmla="*/ -181 h 137332"/>
                <a:gd name="connsiteX8" fmla="*/ 20973 w 50193"/>
                <a:gd name="connsiteY8" fmla="*/ 40886 h 137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193" h="137332">
                  <a:moveTo>
                    <a:pt x="20973" y="40886"/>
                  </a:moveTo>
                  <a:cubicBezTo>
                    <a:pt x="16333" y="49310"/>
                    <a:pt x="12343" y="58075"/>
                    <a:pt x="9037" y="67105"/>
                  </a:cubicBezTo>
                  <a:cubicBezTo>
                    <a:pt x="4661" y="81733"/>
                    <a:pt x="1763" y="96762"/>
                    <a:pt x="387" y="111968"/>
                  </a:cubicBezTo>
                  <a:cubicBezTo>
                    <a:pt x="-693" y="120614"/>
                    <a:pt x="-1027" y="131656"/>
                    <a:pt x="4391" y="135870"/>
                  </a:cubicBezTo>
                  <a:cubicBezTo>
                    <a:pt x="7608" y="138005"/>
                    <a:pt x="11911" y="137421"/>
                    <a:pt x="14442" y="134505"/>
                  </a:cubicBezTo>
                  <a:cubicBezTo>
                    <a:pt x="17451" y="131321"/>
                    <a:pt x="19913" y="127661"/>
                    <a:pt x="21729" y="123674"/>
                  </a:cubicBezTo>
                  <a:cubicBezTo>
                    <a:pt x="32376" y="105338"/>
                    <a:pt x="40642" y="85719"/>
                    <a:pt x="46328" y="65292"/>
                  </a:cubicBezTo>
                  <a:cubicBezTo>
                    <a:pt x="52261" y="43623"/>
                    <a:pt x="50844" y="20598"/>
                    <a:pt x="42299" y="-181"/>
                  </a:cubicBezTo>
                  <a:cubicBezTo>
                    <a:pt x="35191" y="13509"/>
                    <a:pt x="28082" y="27198"/>
                    <a:pt x="20973" y="40886"/>
                  </a:cubicBezTo>
                  <a:close/>
                </a:path>
              </a:pathLst>
            </a:custGeom>
            <a:solidFill>
              <a:schemeClr val="accent1"/>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D5617AFA-83DE-7A24-6DEB-BD39AF0AABF0}"/>
                </a:ext>
              </a:extLst>
            </p:cNvPr>
            <p:cNvSpPr/>
            <p:nvPr/>
          </p:nvSpPr>
          <p:spPr>
            <a:xfrm>
              <a:off x="7711070" y="2023731"/>
              <a:ext cx="81519" cy="94649"/>
            </a:xfrm>
            <a:custGeom>
              <a:avLst/>
              <a:gdLst>
                <a:gd name="connsiteX0" fmla="*/ 11442 w 81519"/>
                <a:gd name="connsiteY0" fmla="*/ 87569 h 94649"/>
                <a:gd name="connsiteX1" fmla="*/ 37545 w 81519"/>
                <a:gd name="connsiteY1" fmla="*/ 92663 h 94649"/>
                <a:gd name="connsiteX2" fmla="*/ 62106 w 81519"/>
                <a:gd name="connsiteY2" fmla="*/ 76440 h 94649"/>
                <a:gd name="connsiteX3" fmla="*/ 76995 w 81519"/>
                <a:gd name="connsiteY3" fmla="*/ 60198 h 94649"/>
                <a:gd name="connsiteX4" fmla="*/ 80041 w 81519"/>
                <a:gd name="connsiteY4" fmla="*/ 35104 h 94649"/>
                <a:gd name="connsiteX5" fmla="*/ 60613 w 81519"/>
                <a:gd name="connsiteY5" fmla="*/ 19736 h 94649"/>
                <a:gd name="connsiteX6" fmla="*/ 24452 w 81519"/>
                <a:gd name="connsiteY6" fmla="*/ 9013 h 94649"/>
                <a:gd name="connsiteX7" fmla="*/ 33172 w 81519"/>
                <a:gd name="connsiteY7" fmla="*/ 1154 h 94649"/>
                <a:gd name="connsiteX8" fmla="*/ 8668 w 81519"/>
                <a:gd name="connsiteY8" fmla="*/ 16338 h 94649"/>
                <a:gd name="connsiteX9" fmla="*/ 1229 w 81519"/>
                <a:gd name="connsiteY9" fmla="*/ 39236 h 94649"/>
                <a:gd name="connsiteX10" fmla="*/ 11442 w 81519"/>
                <a:gd name="connsiteY10" fmla="*/ 87569 h 9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519" h="94649">
                  <a:moveTo>
                    <a:pt x="11442" y="87569"/>
                  </a:moveTo>
                  <a:cubicBezTo>
                    <a:pt x="18349" y="94319"/>
                    <a:pt x="28607" y="96321"/>
                    <a:pt x="37545" y="92663"/>
                  </a:cubicBezTo>
                  <a:cubicBezTo>
                    <a:pt x="46602" y="88703"/>
                    <a:pt x="54910" y="83216"/>
                    <a:pt x="62106" y="76440"/>
                  </a:cubicBezTo>
                  <a:cubicBezTo>
                    <a:pt x="68065" y="72031"/>
                    <a:pt x="73120" y="66517"/>
                    <a:pt x="76995" y="60198"/>
                  </a:cubicBezTo>
                  <a:cubicBezTo>
                    <a:pt x="81307" y="52571"/>
                    <a:pt x="82403" y="43541"/>
                    <a:pt x="80041" y="35104"/>
                  </a:cubicBezTo>
                  <a:cubicBezTo>
                    <a:pt x="76657" y="26968"/>
                    <a:pt x="69311" y="21156"/>
                    <a:pt x="60613" y="19736"/>
                  </a:cubicBezTo>
                  <a:cubicBezTo>
                    <a:pt x="48560" y="16161"/>
                    <a:pt x="36506" y="12587"/>
                    <a:pt x="24452" y="9013"/>
                  </a:cubicBezTo>
                  <a:lnTo>
                    <a:pt x="33172" y="1154"/>
                  </a:lnTo>
                  <a:cubicBezTo>
                    <a:pt x="24200" y="-3661"/>
                    <a:pt x="14275" y="5275"/>
                    <a:pt x="8668" y="16338"/>
                  </a:cubicBezTo>
                  <a:cubicBezTo>
                    <a:pt x="5071" y="23562"/>
                    <a:pt x="2565" y="31278"/>
                    <a:pt x="1229" y="39236"/>
                  </a:cubicBezTo>
                  <a:cubicBezTo>
                    <a:pt x="-2631" y="56065"/>
                    <a:pt x="1104" y="73740"/>
                    <a:pt x="11442" y="87569"/>
                  </a:cubicBezTo>
                  <a:close/>
                </a:path>
              </a:pathLst>
            </a:custGeom>
            <a:solidFill>
              <a:schemeClr val="accent1"/>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483D6510-B421-6704-6DAD-128D69F9455B}"/>
                </a:ext>
              </a:extLst>
            </p:cNvPr>
            <p:cNvSpPr/>
            <p:nvPr/>
          </p:nvSpPr>
          <p:spPr>
            <a:xfrm>
              <a:off x="7927549" y="1989700"/>
              <a:ext cx="47277" cy="56871"/>
            </a:xfrm>
            <a:custGeom>
              <a:avLst/>
              <a:gdLst>
                <a:gd name="connsiteX0" fmla="*/ 7775 w 47277"/>
                <a:gd name="connsiteY0" fmla="*/ 50157 h 56871"/>
                <a:gd name="connsiteX1" fmla="*/ 34915 w 47277"/>
                <a:gd name="connsiteY1" fmla="*/ 52365 h 56871"/>
                <a:gd name="connsiteX2" fmla="*/ 46919 w 47277"/>
                <a:gd name="connsiteY2" fmla="*/ 30744 h 56871"/>
                <a:gd name="connsiteX3" fmla="*/ 36388 w 47277"/>
                <a:gd name="connsiteY3" fmla="*/ 9905 h 56871"/>
                <a:gd name="connsiteX4" fmla="*/ 37921 w 47277"/>
                <a:gd name="connsiteY4" fmla="*/ 1028 h 56871"/>
                <a:gd name="connsiteX5" fmla="*/ 2238 w 47277"/>
                <a:gd name="connsiteY5" fmla="*/ 13896 h 56871"/>
                <a:gd name="connsiteX6" fmla="*/ 7775 w 47277"/>
                <a:gd name="connsiteY6" fmla="*/ 50157 h 5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77" h="56871">
                  <a:moveTo>
                    <a:pt x="7775" y="50157"/>
                  </a:moveTo>
                  <a:cubicBezTo>
                    <a:pt x="14826" y="57929"/>
                    <a:pt x="26700" y="58895"/>
                    <a:pt x="34915" y="52365"/>
                  </a:cubicBezTo>
                  <a:cubicBezTo>
                    <a:pt x="41805" y="47190"/>
                    <a:pt x="46170" y="39329"/>
                    <a:pt x="46919" y="30744"/>
                  </a:cubicBezTo>
                  <a:cubicBezTo>
                    <a:pt x="47771" y="21262"/>
                    <a:pt x="43083" y="10724"/>
                    <a:pt x="36388" y="9905"/>
                  </a:cubicBezTo>
                  <a:lnTo>
                    <a:pt x="37921" y="1028"/>
                  </a:lnTo>
                  <a:cubicBezTo>
                    <a:pt x="25022" y="-1301"/>
                    <a:pt x="9151" y="-1768"/>
                    <a:pt x="2238" y="13896"/>
                  </a:cubicBezTo>
                  <a:cubicBezTo>
                    <a:pt x="-2506" y="26106"/>
                    <a:pt x="-397" y="39919"/>
                    <a:pt x="7775" y="50157"/>
                  </a:cubicBezTo>
                  <a:close/>
                </a:path>
              </a:pathLst>
            </a:custGeom>
            <a:solidFill>
              <a:schemeClr val="accent1"/>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E9EC67C1-F446-FD3C-8215-275BA248D8EC}"/>
                </a:ext>
              </a:extLst>
            </p:cNvPr>
            <p:cNvSpPr/>
            <p:nvPr/>
          </p:nvSpPr>
          <p:spPr>
            <a:xfrm>
              <a:off x="6978247" y="2462848"/>
              <a:ext cx="160922" cy="215788"/>
            </a:xfrm>
            <a:custGeom>
              <a:avLst/>
              <a:gdLst>
                <a:gd name="connsiteX0" fmla="*/ 160923 w 160922"/>
                <a:gd name="connsiteY0" fmla="*/ 107894 h 215788"/>
                <a:gd name="connsiteX1" fmla="*/ 80461 w 160922"/>
                <a:gd name="connsiteY1" fmla="*/ 215788 h 215788"/>
                <a:gd name="connsiteX2" fmla="*/ 0 w 160922"/>
                <a:gd name="connsiteY2" fmla="*/ 107894 h 215788"/>
                <a:gd name="connsiteX3" fmla="*/ 80461 w 160922"/>
                <a:gd name="connsiteY3" fmla="*/ 0 h 215788"/>
                <a:gd name="connsiteX4" fmla="*/ 160923 w 160922"/>
                <a:gd name="connsiteY4" fmla="*/ 107894 h 215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22" h="215788">
                  <a:moveTo>
                    <a:pt x="160923" y="107894"/>
                  </a:moveTo>
                  <a:cubicBezTo>
                    <a:pt x="160923" y="167482"/>
                    <a:pt x="124899" y="215788"/>
                    <a:pt x="80461" y="215788"/>
                  </a:cubicBezTo>
                  <a:cubicBezTo>
                    <a:pt x="36024" y="215788"/>
                    <a:pt x="0" y="167482"/>
                    <a:pt x="0" y="107894"/>
                  </a:cubicBezTo>
                  <a:cubicBezTo>
                    <a:pt x="0" y="48306"/>
                    <a:pt x="36024" y="0"/>
                    <a:pt x="80461" y="0"/>
                  </a:cubicBezTo>
                  <a:cubicBezTo>
                    <a:pt x="124899" y="0"/>
                    <a:pt x="160923" y="48306"/>
                    <a:pt x="160923" y="107894"/>
                  </a:cubicBezTo>
                  <a:close/>
                </a:path>
              </a:pathLst>
            </a:custGeom>
            <a:solidFill>
              <a:srgbClr val="E6E6E6"/>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52CD67DB-AF30-D5AF-5936-8504AC26A1AC}"/>
                </a:ext>
              </a:extLst>
            </p:cNvPr>
            <p:cNvSpPr/>
            <p:nvPr/>
          </p:nvSpPr>
          <p:spPr>
            <a:xfrm rot="20705237">
              <a:off x="8444212" y="3916200"/>
              <a:ext cx="143954" cy="100142"/>
            </a:xfrm>
            <a:custGeom>
              <a:avLst/>
              <a:gdLst>
                <a:gd name="connsiteX0" fmla="*/ 143696 w 143954"/>
                <a:gd name="connsiteY0" fmla="*/ 49890 h 100142"/>
                <a:gd name="connsiteX1" fmla="*/ 71719 w 143954"/>
                <a:gd name="connsiteY1" fmla="*/ 99961 h 100142"/>
                <a:gd name="connsiteX2" fmla="*/ -258 w 143954"/>
                <a:gd name="connsiteY2" fmla="*/ 49890 h 100142"/>
                <a:gd name="connsiteX3" fmla="*/ 71719 w 143954"/>
                <a:gd name="connsiteY3" fmla="*/ -181 h 100142"/>
                <a:gd name="connsiteX4" fmla="*/ 143696 w 143954"/>
                <a:gd name="connsiteY4" fmla="*/ 49890 h 10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00142">
                  <a:moveTo>
                    <a:pt x="143696" y="49890"/>
                  </a:moveTo>
                  <a:cubicBezTo>
                    <a:pt x="143696" y="77544"/>
                    <a:pt x="111470" y="99961"/>
                    <a:pt x="71719" y="99961"/>
                  </a:cubicBezTo>
                  <a:cubicBezTo>
                    <a:pt x="31967" y="99961"/>
                    <a:pt x="-258" y="77544"/>
                    <a:pt x="-258" y="49890"/>
                  </a:cubicBezTo>
                  <a:cubicBezTo>
                    <a:pt x="-258" y="22237"/>
                    <a:pt x="31967" y="-181"/>
                    <a:pt x="71719" y="-181"/>
                  </a:cubicBezTo>
                  <a:cubicBezTo>
                    <a:pt x="111470" y="-181"/>
                    <a:pt x="143696" y="22237"/>
                    <a:pt x="143696" y="49890"/>
                  </a:cubicBezTo>
                  <a:close/>
                </a:path>
              </a:pathLst>
            </a:custGeom>
            <a:solidFill>
              <a:srgbClr val="E6E6E6"/>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ABD85474-7D5C-F0C1-1B0D-BB5AC8BF188E}"/>
                </a:ext>
              </a:extLst>
            </p:cNvPr>
            <p:cNvSpPr/>
            <p:nvPr/>
          </p:nvSpPr>
          <p:spPr>
            <a:xfrm rot="20705229">
              <a:off x="7973731" y="3924899"/>
              <a:ext cx="143954" cy="100142"/>
            </a:xfrm>
            <a:custGeom>
              <a:avLst/>
              <a:gdLst>
                <a:gd name="connsiteX0" fmla="*/ 143696 w 143954"/>
                <a:gd name="connsiteY0" fmla="*/ 49890 h 100142"/>
                <a:gd name="connsiteX1" fmla="*/ 71719 w 143954"/>
                <a:gd name="connsiteY1" fmla="*/ 99961 h 100142"/>
                <a:gd name="connsiteX2" fmla="*/ -259 w 143954"/>
                <a:gd name="connsiteY2" fmla="*/ 49890 h 100142"/>
                <a:gd name="connsiteX3" fmla="*/ 71719 w 143954"/>
                <a:gd name="connsiteY3" fmla="*/ -181 h 100142"/>
                <a:gd name="connsiteX4" fmla="*/ 143696 w 143954"/>
                <a:gd name="connsiteY4" fmla="*/ 49890 h 10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00142">
                  <a:moveTo>
                    <a:pt x="143696" y="49890"/>
                  </a:moveTo>
                  <a:cubicBezTo>
                    <a:pt x="143696" y="77544"/>
                    <a:pt x="111470" y="99961"/>
                    <a:pt x="71719" y="99961"/>
                  </a:cubicBezTo>
                  <a:cubicBezTo>
                    <a:pt x="31967" y="99961"/>
                    <a:pt x="-259" y="77544"/>
                    <a:pt x="-259" y="49890"/>
                  </a:cubicBezTo>
                  <a:cubicBezTo>
                    <a:pt x="-259" y="22236"/>
                    <a:pt x="31967" y="-181"/>
                    <a:pt x="71719" y="-181"/>
                  </a:cubicBezTo>
                  <a:cubicBezTo>
                    <a:pt x="111470" y="-181"/>
                    <a:pt x="143696" y="22236"/>
                    <a:pt x="143696" y="49890"/>
                  </a:cubicBezTo>
                  <a:close/>
                </a:path>
              </a:pathLst>
            </a:custGeom>
            <a:solidFill>
              <a:srgbClr val="E6E6E6"/>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43183AD9-392D-C716-26E7-29DD300B58DD}"/>
                </a:ext>
              </a:extLst>
            </p:cNvPr>
            <p:cNvSpPr/>
            <p:nvPr/>
          </p:nvSpPr>
          <p:spPr>
            <a:xfrm rot="20705237">
              <a:off x="8527796" y="3524749"/>
              <a:ext cx="143954" cy="100142"/>
            </a:xfrm>
            <a:custGeom>
              <a:avLst/>
              <a:gdLst>
                <a:gd name="connsiteX0" fmla="*/ 143696 w 143954"/>
                <a:gd name="connsiteY0" fmla="*/ 49890 h 100142"/>
                <a:gd name="connsiteX1" fmla="*/ 71719 w 143954"/>
                <a:gd name="connsiteY1" fmla="*/ 99961 h 100142"/>
                <a:gd name="connsiteX2" fmla="*/ -258 w 143954"/>
                <a:gd name="connsiteY2" fmla="*/ 49890 h 100142"/>
                <a:gd name="connsiteX3" fmla="*/ 71719 w 143954"/>
                <a:gd name="connsiteY3" fmla="*/ -181 h 100142"/>
                <a:gd name="connsiteX4" fmla="*/ 143696 w 143954"/>
                <a:gd name="connsiteY4" fmla="*/ 49890 h 10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00142">
                  <a:moveTo>
                    <a:pt x="143696" y="49890"/>
                  </a:moveTo>
                  <a:cubicBezTo>
                    <a:pt x="143696" y="77544"/>
                    <a:pt x="111470" y="99961"/>
                    <a:pt x="71719" y="99961"/>
                  </a:cubicBezTo>
                  <a:cubicBezTo>
                    <a:pt x="31967" y="99961"/>
                    <a:pt x="-258" y="77544"/>
                    <a:pt x="-258" y="49890"/>
                  </a:cubicBezTo>
                  <a:cubicBezTo>
                    <a:pt x="-258" y="22237"/>
                    <a:pt x="31967" y="-181"/>
                    <a:pt x="71719" y="-181"/>
                  </a:cubicBezTo>
                  <a:cubicBezTo>
                    <a:pt x="111470" y="-181"/>
                    <a:pt x="143696" y="22237"/>
                    <a:pt x="143696" y="49890"/>
                  </a:cubicBezTo>
                  <a:close/>
                </a:path>
              </a:pathLst>
            </a:custGeom>
            <a:solidFill>
              <a:srgbClr val="E6E6E6"/>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A7052BC3-6F6D-8B45-1929-B7A53B81CB5F}"/>
                </a:ext>
              </a:extLst>
            </p:cNvPr>
            <p:cNvSpPr/>
            <p:nvPr/>
          </p:nvSpPr>
          <p:spPr>
            <a:xfrm rot="21175938">
              <a:off x="8714187" y="3366173"/>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6"/>
                    <a:pt x="13908" y="-181"/>
                    <a:pt x="31386" y="-181"/>
                  </a:cubicBezTo>
                  <a:cubicBezTo>
                    <a:pt x="48863" y="-181"/>
                    <a:pt x="63031" y="20186"/>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39E01E05-9DED-C55F-D268-14DFD5B93FED}"/>
                </a:ext>
              </a:extLst>
            </p:cNvPr>
            <p:cNvSpPr/>
            <p:nvPr/>
          </p:nvSpPr>
          <p:spPr>
            <a:xfrm rot="21175938">
              <a:off x="8749317" y="3070847"/>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5"/>
                    <a:pt x="13908" y="-181"/>
                    <a:pt x="31386" y="-181"/>
                  </a:cubicBezTo>
                  <a:cubicBezTo>
                    <a:pt x="48863" y="-181"/>
                    <a:pt x="63031" y="20185"/>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1F5D3782-ECAB-E878-D9A5-6A32463FB99C}"/>
                </a:ext>
              </a:extLst>
            </p:cNvPr>
            <p:cNvSpPr/>
            <p:nvPr/>
          </p:nvSpPr>
          <p:spPr>
            <a:xfrm rot="21175938">
              <a:off x="8275045" y="3638573"/>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6"/>
                    <a:pt x="13908" y="-181"/>
                    <a:pt x="31386" y="-181"/>
                  </a:cubicBezTo>
                  <a:cubicBezTo>
                    <a:pt x="48863" y="-181"/>
                    <a:pt x="63031" y="20186"/>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AE343029-B49B-71DC-666D-36DF58F4899F}"/>
                </a:ext>
              </a:extLst>
            </p:cNvPr>
            <p:cNvSpPr/>
            <p:nvPr/>
          </p:nvSpPr>
          <p:spPr>
            <a:xfrm rot="21175938">
              <a:off x="8512917" y="3724672"/>
              <a:ext cx="63289" cy="90979"/>
            </a:xfrm>
            <a:custGeom>
              <a:avLst/>
              <a:gdLst>
                <a:gd name="connsiteX0" fmla="*/ 63031 w 63289"/>
                <a:gd name="connsiteY0" fmla="*/ 45309 h 90979"/>
                <a:gd name="connsiteX1" fmla="*/ 31386 w 63289"/>
                <a:gd name="connsiteY1" fmla="*/ 90799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9"/>
                    <a:pt x="31386" y="90799"/>
                  </a:cubicBezTo>
                  <a:cubicBezTo>
                    <a:pt x="13909" y="90799"/>
                    <a:pt x="-259" y="70432"/>
                    <a:pt x="-259" y="45309"/>
                  </a:cubicBezTo>
                  <a:cubicBezTo>
                    <a:pt x="-259" y="20186"/>
                    <a:pt x="13909" y="-181"/>
                    <a:pt x="31386" y="-181"/>
                  </a:cubicBezTo>
                  <a:cubicBezTo>
                    <a:pt x="48863" y="-181"/>
                    <a:pt x="63031" y="20186"/>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86578B2A-7255-7E01-FBF5-921D06AAF997}"/>
                </a:ext>
              </a:extLst>
            </p:cNvPr>
            <p:cNvSpPr/>
            <p:nvPr/>
          </p:nvSpPr>
          <p:spPr>
            <a:xfrm rot="21175938">
              <a:off x="8224096" y="3968536"/>
              <a:ext cx="63289" cy="90979"/>
            </a:xfrm>
            <a:custGeom>
              <a:avLst/>
              <a:gdLst>
                <a:gd name="connsiteX0" fmla="*/ 63031 w 63289"/>
                <a:gd name="connsiteY0" fmla="*/ 45309 h 90979"/>
                <a:gd name="connsiteX1" fmla="*/ 31386 w 63289"/>
                <a:gd name="connsiteY1" fmla="*/ 90798 h 90979"/>
                <a:gd name="connsiteX2" fmla="*/ -260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60" y="70432"/>
                    <a:pt x="-260" y="45309"/>
                  </a:cubicBezTo>
                  <a:cubicBezTo>
                    <a:pt x="-260" y="20185"/>
                    <a:pt x="13908" y="-181"/>
                    <a:pt x="31386" y="-181"/>
                  </a:cubicBezTo>
                  <a:cubicBezTo>
                    <a:pt x="48862" y="-181"/>
                    <a:pt x="63031" y="20185"/>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A356C457-22C9-E384-F018-4FECDEB99C7C}"/>
                </a:ext>
              </a:extLst>
            </p:cNvPr>
            <p:cNvSpPr/>
            <p:nvPr/>
          </p:nvSpPr>
          <p:spPr>
            <a:xfrm rot="20705237">
              <a:off x="6105544" y="3521088"/>
              <a:ext cx="143954" cy="100142"/>
            </a:xfrm>
            <a:custGeom>
              <a:avLst/>
              <a:gdLst>
                <a:gd name="connsiteX0" fmla="*/ 143695 w 143954"/>
                <a:gd name="connsiteY0" fmla="*/ 49890 h 100142"/>
                <a:gd name="connsiteX1" fmla="*/ 71718 w 143954"/>
                <a:gd name="connsiteY1" fmla="*/ 99961 h 100142"/>
                <a:gd name="connsiteX2" fmla="*/ -259 w 143954"/>
                <a:gd name="connsiteY2" fmla="*/ 49890 h 100142"/>
                <a:gd name="connsiteX3" fmla="*/ 71718 w 143954"/>
                <a:gd name="connsiteY3" fmla="*/ -181 h 100142"/>
                <a:gd name="connsiteX4" fmla="*/ 143695 w 143954"/>
                <a:gd name="connsiteY4" fmla="*/ 49890 h 10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00142">
                  <a:moveTo>
                    <a:pt x="143695" y="49890"/>
                  </a:moveTo>
                  <a:cubicBezTo>
                    <a:pt x="143695" y="77544"/>
                    <a:pt x="111470" y="99961"/>
                    <a:pt x="71718" y="99961"/>
                  </a:cubicBezTo>
                  <a:cubicBezTo>
                    <a:pt x="31967" y="99961"/>
                    <a:pt x="-259" y="77544"/>
                    <a:pt x="-259" y="49890"/>
                  </a:cubicBezTo>
                  <a:cubicBezTo>
                    <a:pt x="-259" y="22237"/>
                    <a:pt x="31967" y="-181"/>
                    <a:pt x="71718" y="-181"/>
                  </a:cubicBezTo>
                  <a:cubicBezTo>
                    <a:pt x="111470" y="-181"/>
                    <a:pt x="143695" y="22237"/>
                    <a:pt x="143695" y="49890"/>
                  </a:cubicBezTo>
                  <a:close/>
                </a:path>
              </a:pathLst>
            </a:custGeom>
            <a:solidFill>
              <a:srgbClr val="E6E6E6"/>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973609F2-D3FE-5FAC-B919-6A1F498CD115}"/>
                </a:ext>
              </a:extLst>
            </p:cNvPr>
            <p:cNvSpPr/>
            <p:nvPr/>
          </p:nvSpPr>
          <p:spPr>
            <a:xfrm rot="20705237">
              <a:off x="5635042" y="3529804"/>
              <a:ext cx="143954" cy="100142"/>
            </a:xfrm>
            <a:custGeom>
              <a:avLst/>
              <a:gdLst>
                <a:gd name="connsiteX0" fmla="*/ 143696 w 143954"/>
                <a:gd name="connsiteY0" fmla="*/ 49890 h 100142"/>
                <a:gd name="connsiteX1" fmla="*/ 71719 w 143954"/>
                <a:gd name="connsiteY1" fmla="*/ 99961 h 100142"/>
                <a:gd name="connsiteX2" fmla="*/ -258 w 143954"/>
                <a:gd name="connsiteY2" fmla="*/ 49890 h 100142"/>
                <a:gd name="connsiteX3" fmla="*/ 71719 w 143954"/>
                <a:gd name="connsiteY3" fmla="*/ -181 h 100142"/>
                <a:gd name="connsiteX4" fmla="*/ 143696 w 143954"/>
                <a:gd name="connsiteY4" fmla="*/ 49890 h 10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00142">
                  <a:moveTo>
                    <a:pt x="143696" y="49890"/>
                  </a:moveTo>
                  <a:cubicBezTo>
                    <a:pt x="143696" y="77544"/>
                    <a:pt x="111470" y="99961"/>
                    <a:pt x="71719" y="99961"/>
                  </a:cubicBezTo>
                  <a:cubicBezTo>
                    <a:pt x="31967" y="99961"/>
                    <a:pt x="-258" y="77544"/>
                    <a:pt x="-258" y="49890"/>
                  </a:cubicBezTo>
                  <a:cubicBezTo>
                    <a:pt x="-258" y="22237"/>
                    <a:pt x="31967" y="-181"/>
                    <a:pt x="71719" y="-181"/>
                  </a:cubicBezTo>
                  <a:cubicBezTo>
                    <a:pt x="111470" y="-181"/>
                    <a:pt x="143696" y="22237"/>
                    <a:pt x="143696" y="49890"/>
                  </a:cubicBezTo>
                  <a:close/>
                </a:path>
              </a:pathLst>
            </a:custGeom>
            <a:solidFill>
              <a:srgbClr val="E6E6E6"/>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2043361E-FAA5-C086-686C-A7AAE9A49801}"/>
                </a:ext>
              </a:extLst>
            </p:cNvPr>
            <p:cNvSpPr/>
            <p:nvPr/>
          </p:nvSpPr>
          <p:spPr>
            <a:xfrm rot="20705229">
              <a:off x="6189145" y="3129624"/>
              <a:ext cx="143954" cy="100142"/>
            </a:xfrm>
            <a:custGeom>
              <a:avLst/>
              <a:gdLst>
                <a:gd name="connsiteX0" fmla="*/ 143696 w 143954"/>
                <a:gd name="connsiteY0" fmla="*/ 49890 h 100142"/>
                <a:gd name="connsiteX1" fmla="*/ 71719 w 143954"/>
                <a:gd name="connsiteY1" fmla="*/ 99962 h 100142"/>
                <a:gd name="connsiteX2" fmla="*/ -258 w 143954"/>
                <a:gd name="connsiteY2" fmla="*/ 49890 h 100142"/>
                <a:gd name="connsiteX3" fmla="*/ 71719 w 143954"/>
                <a:gd name="connsiteY3" fmla="*/ -181 h 100142"/>
                <a:gd name="connsiteX4" fmla="*/ 143696 w 143954"/>
                <a:gd name="connsiteY4" fmla="*/ 49890 h 10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00142">
                  <a:moveTo>
                    <a:pt x="143696" y="49890"/>
                  </a:moveTo>
                  <a:cubicBezTo>
                    <a:pt x="143696" y="77544"/>
                    <a:pt x="111470" y="99962"/>
                    <a:pt x="71719" y="99962"/>
                  </a:cubicBezTo>
                  <a:cubicBezTo>
                    <a:pt x="31967" y="99962"/>
                    <a:pt x="-258" y="77544"/>
                    <a:pt x="-258" y="49890"/>
                  </a:cubicBezTo>
                  <a:cubicBezTo>
                    <a:pt x="-258" y="22237"/>
                    <a:pt x="31967" y="-181"/>
                    <a:pt x="71719" y="-181"/>
                  </a:cubicBezTo>
                  <a:cubicBezTo>
                    <a:pt x="111470" y="-181"/>
                    <a:pt x="143696" y="22237"/>
                    <a:pt x="143696" y="49890"/>
                  </a:cubicBezTo>
                  <a:close/>
                </a:path>
              </a:pathLst>
            </a:custGeom>
            <a:solidFill>
              <a:srgbClr val="E6E6E6"/>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10151F7C-3147-81F3-FD45-436C6DF18ADB}"/>
                </a:ext>
              </a:extLst>
            </p:cNvPr>
            <p:cNvSpPr/>
            <p:nvPr/>
          </p:nvSpPr>
          <p:spPr>
            <a:xfrm rot="21175938">
              <a:off x="6375519" y="2971061"/>
              <a:ext cx="63289" cy="90979"/>
            </a:xfrm>
            <a:custGeom>
              <a:avLst/>
              <a:gdLst>
                <a:gd name="connsiteX0" fmla="*/ 63031 w 63289"/>
                <a:gd name="connsiteY0" fmla="*/ 45309 h 90979"/>
                <a:gd name="connsiteX1" fmla="*/ 31386 w 63289"/>
                <a:gd name="connsiteY1" fmla="*/ 90799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9"/>
                    <a:pt x="31386" y="90799"/>
                  </a:cubicBezTo>
                  <a:cubicBezTo>
                    <a:pt x="13909" y="90799"/>
                    <a:pt x="-259" y="70432"/>
                    <a:pt x="-259" y="45309"/>
                  </a:cubicBezTo>
                  <a:cubicBezTo>
                    <a:pt x="-259" y="20186"/>
                    <a:pt x="13909" y="-181"/>
                    <a:pt x="31386" y="-181"/>
                  </a:cubicBezTo>
                  <a:cubicBezTo>
                    <a:pt x="48863" y="-181"/>
                    <a:pt x="63031" y="20186"/>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8F0A300-C2B6-DD10-587E-9EF7CFE9EFD9}"/>
                </a:ext>
              </a:extLst>
            </p:cNvPr>
            <p:cNvSpPr/>
            <p:nvPr/>
          </p:nvSpPr>
          <p:spPr>
            <a:xfrm rot="21175938">
              <a:off x="6410649" y="2675735"/>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5"/>
                    <a:pt x="13908" y="-181"/>
                    <a:pt x="31386" y="-181"/>
                  </a:cubicBezTo>
                  <a:cubicBezTo>
                    <a:pt x="48863" y="-181"/>
                    <a:pt x="63031" y="20185"/>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6A131525-7641-BCB0-BF3D-D789A552210C}"/>
                </a:ext>
              </a:extLst>
            </p:cNvPr>
            <p:cNvSpPr/>
            <p:nvPr/>
          </p:nvSpPr>
          <p:spPr>
            <a:xfrm rot="21175938">
              <a:off x="5936378" y="3243461"/>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6"/>
                    <a:pt x="13909" y="-181"/>
                    <a:pt x="31386" y="-181"/>
                  </a:cubicBezTo>
                  <a:cubicBezTo>
                    <a:pt x="48863" y="-181"/>
                    <a:pt x="63031" y="20186"/>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CC799E2A-6FEE-044C-34BE-04FB2AE740F6}"/>
                </a:ext>
              </a:extLst>
            </p:cNvPr>
            <p:cNvSpPr/>
            <p:nvPr/>
          </p:nvSpPr>
          <p:spPr>
            <a:xfrm rot="21175938">
              <a:off x="6174249" y="3329560"/>
              <a:ext cx="63289" cy="90979"/>
            </a:xfrm>
            <a:custGeom>
              <a:avLst/>
              <a:gdLst>
                <a:gd name="connsiteX0" fmla="*/ 63031 w 63289"/>
                <a:gd name="connsiteY0" fmla="*/ 45309 h 90979"/>
                <a:gd name="connsiteX1" fmla="*/ 31385 w 63289"/>
                <a:gd name="connsiteY1" fmla="*/ 90798 h 90979"/>
                <a:gd name="connsiteX2" fmla="*/ -260 w 63289"/>
                <a:gd name="connsiteY2" fmla="*/ 45309 h 90979"/>
                <a:gd name="connsiteX3" fmla="*/ 31385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5" y="90798"/>
                  </a:cubicBezTo>
                  <a:cubicBezTo>
                    <a:pt x="13909" y="90798"/>
                    <a:pt x="-260" y="70432"/>
                    <a:pt x="-260" y="45309"/>
                  </a:cubicBezTo>
                  <a:cubicBezTo>
                    <a:pt x="-260" y="20185"/>
                    <a:pt x="13908" y="-181"/>
                    <a:pt x="31385" y="-181"/>
                  </a:cubicBezTo>
                  <a:cubicBezTo>
                    <a:pt x="48862" y="-181"/>
                    <a:pt x="63031" y="20185"/>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D2465579-799F-52C9-78B6-FE87E0DC70D0}"/>
                </a:ext>
              </a:extLst>
            </p:cNvPr>
            <p:cNvSpPr/>
            <p:nvPr/>
          </p:nvSpPr>
          <p:spPr>
            <a:xfrm rot="21175938">
              <a:off x="5885429" y="3573423"/>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5"/>
                    <a:pt x="13908" y="-181"/>
                    <a:pt x="31386" y="-181"/>
                  </a:cubicBezTo>
                  <a:cubicBezTo>
                    <a:pt x="48863" y="-181"/>
                    <a:pt x="63031" y="20185"/>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CDDC49AE-518D-AC36-13A0-32381F0BB130}"/>
                </a:ext>
              </a:extLst>
            </p:cNvPr>
            <p:cNvSpPr/>
            <p:nvPr/>
          </p:nvSpPr>
          <p:spPr>
            <a:xfrm rot="20705237">
              <a:off x="8964051" y="1711952"/>
              <a:ext cx="143954" cy="100142"/>
            </a:xfrm>
            <a:custGeom>
              <a:avLst/>
              <a:gdLst>
                <a:gd name="connsiteX0" fmla="*/ 143696 w 143954"/>
                <a:gd name="connsiteY0" fmla="*/ 49890 h 100142"/>
                <a:gd name="connsiteX1" fmla="*/ 71719 w 143954"/>
                <a:gd name="connsiteY1" fmla="*/ 99961 h 100142"/>
                <a:gd name="connsiteX2" fmla="*/ -258 w 143954"/>
                <a:gd name="connsiteY2" fmla="*/ 49890 h 100142"/>
                <a:gd name="connsiteX3" fmla="*/ 71719 w 143954"/>
                <a:gd name="connsiteY3" fmla="*/ -181 h 100142"/>
                <a:gd name="connsiteX4" fmla="*/ 143696 w 143954"/>
                <a:gd name="connsiteY4" fmla="*/ 49890 h 10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00142">
                  <a:moveTo>
                    <a:pt x="143696" y="49890"/>
                  </a:moveTo>
                  <a:cubicBezTo>
                    <a:pt x="143696" y="77544"/>
                    <a:pt x="111470" y="99961"/>
                    <a:pt x="71719" y="99961"/>
                  </a:cubicBezTo>
                  <a:cubicBezTo>
                    <a:pt x="31967" y="99961"/>
                    <a:pt x="-258" y="77544"/>
                    <a:pt x="-258" y="49890"/>
                  </a:cubicBezTo>
                  <a:cubicBezTo>
                    <a:pt x="-258" y="22237"/>
                    <a:pt x="31967" y="-181"/>
                    <a:pt x="71719" y="-181"/>
                  </a:cubicBezTo>
                  <a:cubicBezTo>
                    <a:pt x="111470" y="-181"/>
                    <a:pt x="143696" y="22237"/>
                    <a:pt x="143696" y="49890"/>
                  </a:cubicBezTo>
                  <a:close/>
                </a:path>
              </a:pathLst>
            </a:custGeom>
            <a:solidFill>
              <a:srgbClr val="E6E6E6"/>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1E446B0E-AA59-148C-5794-AB4B3AAEA26A}"/>
                </a:ext>
              </a:extLst>
            </p:cNvPr>
            <p:cNvSpPr/>
            <p:nvPr/>
          </p:nvSpPr>
          <p:spPr>
            <a:xfrm rot="20705237">
              <a:off x="8493549" y="1720668"/>
              <a:ext cx="143954" cy="100142"/>
            </a:xfrm>
            <a:custGeom>
              <a:avLst/>
              <a:gdLst>
                <a:gd name="connsiteX0" fmla="*/ 143695 w 143954"/>
                <a:gd name="connsiteY0" fmla="*/ 49890 h 100142"/>
                <a:gd name="connsiteX1" fmla="*/ 71718 w 143954"/>
                <a:gd name="connsiteY1" fmla="*/ 99961 h 100142"/>
                <a:gd name="connsiteX2" fmla="*/ -259 w 143954"/>
                <a:gd name="connsiteY2" fmla="*/ 49890 h 100142"/>
                <a:gd name="connsiteX3" fmla="*/ 71718 w 143954"/>
                <a:gd name="connsiteY3" fmla="*/ -181 h 100142"/>
                <a:gd name="connsiteX4" fmla="*/ 143695 w 143954"/>
                <a:gd name="connsiteY4" fmla="*/ 49890 h 10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00142">
                  <a:moveTo>
                    <a:pt x="143695" y="49890"/>
                  </a:moveTo>
                  <a:cubicBezTo>
                    <a:pt x="143695" y="77544"/>
                    <a:pt x="111470" y="99961"/>
                    <a:pt x="71718" y="99961"/>
                  </a:cubicBezTo>
                  <a:cubicBezTo>
                    <a:pt x="31967" y="99961"/>
                    <a:pt x="-259" y="77544"/>
                    <a:pt x="-259" y="49890"/>
                  </a:cubicBezTo>
                  <a:cubicBezTo>
                    <a:pt x="-259" y="22236"/>
                    <a:pt x="31967" y="-181"/>
                    <a:pt x="71718" y="-181"/>
                  </a:cubicBezTo>
                  <a:cubicBezTo>
                    <a:pt x="111470" y="-181"/>
                    <a:pt x="143695" y="22236"/>
                    <a:pt x="143695" y="49890"/>
                  </a:cubicBezTo>
                  <a:close/>
                </a:path>
              </a:pathLst>
            </a:custGeom>
            <a:solidFill>
              <a:srgbClr val="E6E6E6"/>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F9163B45-2F6A-F133-81A5-C70974EB6CD4}"/>
                </a:ext>
              </a:extLst>
            </p:cNvPr>
            <p:cNvSpPr/>
            <p:nvPr/>
          </p:nvSpPr>
          <p:spPr>
            <a:xfrm rot="20705229">
              <a:off x="9047650" y="1320478"/>
              <a:ext cx="143954" cy="100142"/>
            </a:xfrm>
            <a:custGeom>
              <a:avLst/>
              <a:gdLst>
                <a:gd name="connsiteX0" fmla="*/ 143696 w 143954"/>
                <a:gd name="connsiteY0" fmla="*/ 49890 h 100142"/>
                <a:gd name="connsiteX1" fmla="*/ 71719 w 143954"/>
                <a:gd name="connsiteY1" fmla="*/ 99961 h 100142"/>
                <a:gd name="connsiteX2" fmla="*/ -259 w 143954"/>
                <a:gd name="connsiteY2" fmla="*/ 49890 h 100142"/>
                <a:gd name="connsiteX3" fmla="*/ 71719 w 143954"/>
                <a:gd name="connsiteY3" fmla="*/ -181 h 100142"/>
                <a:gd name="connsiteX4" fmla="*/ 143696 w 143954"/>
                <a:gd name="connsiteY4" fmla="*/ 49890 h 10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54" h="100142">
                  <a:moveTo>
                    <a:pt x="143696" y="49890"/>
                  </a:moveTo>
                  <a:cubicBezTo>
                    <a:pt x="143696" y="77544"/>
                    <a:pt x="111470" y="99961"/>
                    <a:pt x="71719" y="99961"/>
                  </a:cubicBezTo>
                  <a:cubicBezTo>
                    <a:pt x="31967" y="99961"/>
                    <a:pt x="-259" y="77544"/>
                    <a:pt x="-259" y="49890"/>
                  </a:cubicBezTo>
                  <a:cubicBezTo>
                    <a:pt x="-259" y="22237"/>
                    <a:pt x="31967" y="-181"/>
                    <a:pt x="71719" y="-181"/>
                  </a:cubicBezTo>
                  <a:cubicBezTo>
                    <a:pt x="111470" y="-181"/>
                    <a:pt x="143696" y="22237"/>
                    <a:pt x="143696" y="49890"/>
                  </a:cubicBezTo>
                  <a:close/>
                </a:path>
              </a:pathLst>
            </a:custGeom>
            <a:solidFill>
              <a:srgbClr val="E6E6E6"/>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6748D803-1ACC-9149-3900-D0E0E6E2E0D6}"/>
                </a:ext>
              </a:extLst>
            </p:cNvPr>
            <p:cNvSpPr/>
            <p:nvPr/>
          </p:nvSpPr>
          <p:spPr>
            <a:xfrm rot="21175938">
              <a:off x="9234026" y="1161925"/>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6"/>
                    <a:pt x="13908" y="-181"/>
                    <a:pt x="31386" y="-181"/>
                  </a:cubicBezTo>
                  <a:cubicBezTo>
                    <a:pt x="48863" y="-181"/>
                    <a:pt x="63031" y="20186"/>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A1B980A9-1FC4-D0D1-37AB-32AE19002870}"/>
                </a:ext>
              </a:extLst>
            </p:cNvPr>
            <p:cNvSpPr/>
            <p:nvPr/>
          </p:nvSpPr>
          <p:spPr>
            <a:xfrm rot="21175938">
              <a:off x="9269156" y="866599"/>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5"/>
                    <a:pt x="13908" y="-181"/>
                    <a:pt x="31386" y="-181"/>
                  </a:cubicBezTo>
                  <a:cubicBezTo>
                    <a:pt x="48863" y="-181"/>
                    <a:pt x="63031" y="20185"/>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869B7105-3ED8-F9FE-6C22-130FB583455F}"/>
                </a:ext>
              </a:extLst>
            </p:cNvPr>
            <p:cNvSpPr/>
            <p:nvPr/>
          </p:nvSpPr>
          <p:spPr>
            <a:xfrm rot="21175938">
              <a:off x="8794885" y="1434325"/>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6"/>
                    <a:pt x="13908" y="-181"/>
                    <a:pt x="31386" y="-181"/>
                  </a:cubicBezTo>
                  <a:cubicBezTo>
                    <a:pt x="48863" y="-181"/>
                    <a:pt x="63031" y="20186"/>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57B2F432-93B1-9EE6-DC43-B130A924CD53}"/>
                </a:ext>
              </a:extLst>
            </p:cNvPr>
            <p:cNvSpPr/>
            <p:nvPr/>
          </p:nvSpPr>
          <p:spPr>
            <a:xfrm rot="21175938">
              <a:off x="9032756" y="1520424"/>
              <a:ext cx="63289" cy="90979"/>
            </a:xfrm>
            <a:custGeom>
              <a:avLst/>
              <a:gdLst>
                <a:gd name="connsiteX0" fmla="*/ 63031 w 63289"/>
                <a:gd name="connsiteY0" fmla="*/ 45309 h 90979"/>
                <a:gd name="connsiteX1" fmla="*/ 31386 w 63289"/>
                <a:gd name="connsiteY1" fmla="*/ 90798 h 90979"/>
                <a:gd name="connsiteX2" fmla="*/ -259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59" y="70432"/>
                    <a:pt x="-259" y="45309"/>
                  </a:cubicBezTo>
                  <a:cubicBezTo>
                    <a:pt x="-259" y="20185"/>
                    <a:pt x="13908" y="-181"/>
                    <a:pt x="31386" y="-181"/>
                  </a:cubicBezTo>
                  <a:cubicBezTo>
                    <a:pt x="48863" y="-181"/>
                    <a:pt x="63031" y="20185"/>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F22B046A-36BC-139F-ADDD-7DFC9C36AE43}"/>
                </a:ext>
              </a:extLst>
            </p:cNvPr>
            <p:cNvSpPr/>
            <p:nvPr/>
          </p:nvSpPr>
          <p:spPr>
            <a:xfrm rot="21175938">
              <a:off x="8743936" y="1764287"/>
              <a:ext cx="63289" cy="90979"/>
            </a:xfrm>
            <a:custGeom>
              <a:avLst/>
              <a:gdLst>
                <a:gd name="connsiteX0" fmla="*/ 63031 w 63289"/>
                <a:gd name="connsiteY0" fmla="*/ 45309 h 90979"/>
                <a:gd name="connsiteX1" fmla="*/ 31386 w 63289"/>
                <a:gd name="connsiteY1" fmla="*/ 90798 h 90979"/>
                <a:gd name="connsiteX2" fmla="*/ -260 w 63289"/>
                <a:gd name="connsiteY2" fmla="*/ 45309 h 90979"/>
                <a:gd name="connsiteX3" fmla="*/ 31386 w 63289"/>
                <a:gd name="connsiteY3" fmla="*/ -181 h 90979"/>
                <a:gd name="connsiteX4" fmla="*/ 63031 w 63289"/>
                <a:gd name="connsiteY4" fmla="*/ 45309 h 90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89" h="90979">
                  <a:moveTo>
                    <a:pt x="63031" y="45309"/>
                  </a:moveTo>
                  <a:cubicBezTo>
                    <a:pt x="63031" y="70432"/>
                    <a:pt x="48863" y="90798"/>
                    <a:pt x="31386" y="90798"/>
                  </a:cubicBezTo>
                  <a:cubicBezTo>
                    <a:pt x="13909" y="90798"/>
                    <a:pt x="-260" y="70432"/>
                    <a:pt x="-260" y="45309"/>
                  </a:cubicBezTo>
                  <a:cubicBezTo>
                    <a:pt x="-260" y="20185"/>
                    <a:pt x="13908" y="-181"/>
                    <a:pt x="31386" y="-181"/>
                  </a:cubicBezTo>
                  <a:cubicBezTo>
                    <a:pt x="48862" y="-181"/>
                    <a:pt x="63031" y="20185"/>
                    <a:pt x="63031" y="45309"/>
                  </a:cubicBezTo>
                  <a:close/>
                </a:path>
              </a:pathLst>
            </a:custGeom>
            <a:solidFill>
              <a:srgbClr val="E6E6E6"/>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02CA6E42-2E4C-C535-E27C-26078A98B0E9}"/>
                </a:ext>
              </a:extLst>
            </p:cNvPr>
            <p:cNvSpPr/>
            <p:nvPr/>
          </p:nvSpPr>
          <p:spPr>
            <a:xfrm>
              <a:off x="5887605" y="1571998"/>
              <a:ext cx="3457910" cy="2114479"/>
            </a:xfrm>
            <a:custGeom>
              <a:avLst/>
              <a:gdLst>
                <a:gd name="connsiteX0" fmla="*/ 161174 w 3457910"/>
                <a:gd name="connsiteY0" fmla="*/ 2114299 h 2114479"/>
                <a:gd name="connsiteX1" fmla="*/ 12002 w 3457910"/>
                <a:gd name="connsiteY1" fmla="*/ 2057145 h 2114479"/>
                <a:gd name="connsiteX2" fmla="*/ 229431 w 3457910"/>
                <a:gd name="connsiteY2" fmla="*/ 1666094 h 2114479"/>
                <a:gd name="connsiteX3" fmla="*/ 245221 w 3457910"/>
                <a:gd name="connsiteY3" fmla="*/ 1682176 h 2114479"/>
                <a:gd name="connsiteX4" fmla="*/ 31474 w 3457910"/>
                <a:gd name="connsiteY4" fmla="*/ 2045802 h 2114479"/>
                <a:gd name="connsiteX5" fmla="*/ 231680 w 3457910"/>
                <a:gd name="connsiteY5" fmla="*/ 2087153 h 2114479"/>
                <a:gd name="connsiteX6" fmla="*/ 652941 w 3457910"/>
                <a:gd name="connsiteY6" fmla="*/ 1974049 h 2114479"/>
                <a:gd name="connsiteX7" fmla="*/ 1908080 w 3457910"/>
                <a:gd name="connsiteY7" fmla="*/ 1365021 h 2114479"/>
                <a:gd name="connsiteX8" fmla="*/ 3057000 w 3457910"/>
                <a:gd name="connsiteY8" fmla="*/ 573652 h 2114479"/>
                <a:gd name="connsiteX9" fmla="*/ 3205600 w 3457910"/>
                <a:gd name="connsiteY9" fmla="*/ 438637 h 2114479"/>
                <a:gd name="connsiteX10" fmla="*/ 3363187 w 3457910"/>
                <a:gd name="connsiteY10" fmla="*/ 263005 h 2114479"/>
                <a:gd name="connsiteX11" fmla="*/ 3425979 w 3457910"/>
                <a:gd name="connsiteY11" fmla="*/ 68462 h 2114479"/>
                <a:gd name="connsiteX12" fmla="*/ 2966519 w 3457910"/>
                <a:gd name="connsiteY12" fmla="*/ 86141 h 2114479"/>
                <a:gd name="connsiteX13" fmla="*/ 2959982 w 3457910"/>
                <a:gd name="connsiteY13" fmla="*/ 64570 h 2114479"/>
                <a:gd name="connsiteX14" fmla="*/ 3445454 w 3457910"/>
                <a:gd name="connsiteY14" fmla="*/ 57120 h 2114479"/>
                <a:gd name="connsiteX15" fmla="*/ 3381338 w 3457910"/>
                <a:gd name="connsiteY15" fmla="*/ 276373 h 2114479"/>
                <a:gd name="connsiteX16" fmla="*/ 3221323 w 3457910"/>
                <a:gd name="connsiteY16" fmla="*/ 454786 h 2114479"/>
                <a:gd name="connsiteX17" fmla="*/ 3071667 w 3457910"/>
                <a:gd name="connsiteY17" fmla="*/ 590766 h 2114479"/>
                <a:gd name="connsiteX18" fmla="*/ 1919423 w 3457910"/>
                <a:gd name="connsiteY18" fmla="*/ 1384494 h 2114479"/>
                <a:gd name="connsiteX19" fmla="*/ 660594 w 3457910"/>
                <a:gd name="connsiteY19" fmla="*/ 1995253 h 2114479"/>
                <a:gd name="connsiteX20" fmla="*/ 234351 w 3457910"/>
                <a:gd name="connsiteY20" fmla="*/ 2109531 h 2114479"/>
                <a:gd name="connsiteX21" fmla="*/ 161173 w 3457910"/>
                <a:gd name="connsiteY21" fmla="*/ 2114299 h 211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57910" h="2114479">
                  <a:moveTo>
                    <a:pt x="161174" y="2114299"/>
                  </a:moveTo>
                  <a:cubicBezTo>
                    <a:pt x="84196" y="2114299"/>
                    <a:pt x="34152" y="2095172"/>
                    <a:pt x="12002" y="2057145"/>
                  </a:cubicBezTo>
                  <a:cubicBezTo>
                    <a:pt x="-31678" y="1982163"/>
                    <a:pt x="41478" y="1850592"/>
                    <a:pt x="229431" y="1666094"/>
                  </a:cubicBezTo>
                  <a:lnTo>
                    <a:pt x="245221" y="1682176"/>
                  </a:lnTo>
                  <a:cubicBezTo>
                    <a:pt x="70630" y="1853564"/>
                    <a:pt x="-5280" y="1982698"/>
                    <a:pt x="31474" y="2045802"/>
                  </a:cubicBezTo>
                  <a:cubicBezTo>
                    <a:pt x="54732" y="2085715"/>
                    <a:pt x="123947" y="2100022"/>
                    <a:pt x="231680" y="2087153"/>
                  </a:cubicBezTo>
                  <a:cubicBezTo>
                    <a:pt x="338629" y="2074387"/>
                    <a:pt x="480361" y="2036331"/>
                    <a:pt x="652941" y="1974049"/>
                  </a:cubicBezTo>
                  <a:cubicBezTo>
                    <a:pt x="1008233" y="1845823"/>
                    <a:pt x="1453984" y="1629535"/>
                    <a:pt x="1908080" y="1365021"/>
                  </a:cubicBezTo>
                  <a:cubicBezTo>
                    <a:pt x="2362162" y="1100515"/>
                    <a:pt x="2770186" y="819464"/>
                    <a:pt x="3057000" y="573652"/>
                  </a:cubicBezTo>
                  <a:cubicBezTo>
                    <a:pt x="3112089" y="526429"/>
                    <a:pt x="3162085" y="480999"/>
                    <a:pt x="3205600" y="438637"/>
                  </a:cubicBezTo>
                  <a:cubicBezTo>
                    <a:pt x="3262720" y="384381"/>
                    <a:pt x="3315417" y="325650"/>
                    <a:pt x="3363187" y="263005"/>
                  </a:cubicBezTo>
                  <a:cubicBezTo>
                    <a:pt x="3427520" y="175653"/>
                    <a:pt x="3449233" y="108382"/>
                    <a:pt x="3425979" y="68462"/>
                  </a:cubicBezTo>
                  <a:cubicBezTo>
                    <a:pt x="3387138" y="1789"/>
                    <a:pt x="3223975" y="8058"/>
                    <a:pt x="2966519" y="86141"/>
                  </a:cubicBezTo>
                  <a:lnTo>
                    <a:pt x="2959982" y="64570"/>
                  </a:lnTo>
                  <a:cubicBezTo>
                    <a:pt x="3236202" y="-19190"/>
                    <a:pt x="3399541" y="-21703"/>
                    <a:pt x="3445454" y="57120"/>
                  </a:cubicBezTo>
                  <a:cubicBezTo>
                    <a:pt x="3473984" y="106093"/>
                    <a:pt x="3452410" y="179861"/>
                    <a:pt x="3381338" y="276373"/>
                  </a:cubicBezTo>
                  <a:cubicBezTo>
                    <a:pt x="3332837" y="340011"/>
                    <a:pt x="3279328" y="399672"/>
                    <a:pt x="3221323" y="454786"/>
                  </a:cubicBezTo>
                  <a:cubicBezTo>
                    <a:pt x="3177471" y="497482"/>
                    <a:pt x="3127118" y="543231"/>
                    <a:pt x="3071667" y="590766"/>
                  </a:cubicBezTo>
                  <a:cubicBezTo>
                    <a:pt x="2783851" y="837440"/>
                    <a:pt x="2374645" y="1119327"/>
                    <a:pt x="1919423" y="1384494"/>
                  </a:cubicBezTo>
                  <a:cubicBezTo>
                    <a:pt x="1464189" y="1649675"/>
                    <a:pt x="1017125" y="1866580"/>
                    <a:pt x="660594" y="1995253"/>
                  </a:cubicBezTo>
                  <a:cubicBezTo>
                    <a:pt x="486407" y="2058114"/>
                    <a:pt x="342998" y="2096566"/>
                    <a:pt x="234351" y="2109531"/>
                  </a:cubicBezTo>
                  <a:cubicBezTo>
                    <a:pt x="210074" y="2112559"/>
                    <a:pt x="185639" y="2114152"/>
                    <a:pt x="161173" y="2114299"/>
                  </a:cubicBezTo>
                  <a:close/>
                </a:path>
              </a:pathLst>
            </a:custGeom>
            <a:solidFill>
              <a:srgbClr val="3F3D56"/>
            </a:solidFill>
            <a:ln w="9525" cap="flat">
              <a:noFill/>
              <a:prstDash val="solid"/>
              <a:miter/>
            </a:ln>
          </p:spPr>
          <p:txBody>
            <a:bodyPr rtlCol="0" anchor="ctr"/>
            <a:lstStyle/>
            <a:p>
              <a:endParaRPr lang="zh-CN" altLang="en-US"/>
            </a:p>
          </p:txBody>
        </p:sp>
      </p:grpSp>
      <p:grpSp>
        <p:nvGrpSpPr>
          <p:cNvPr id="71" name="组合 70">
            <a:extLst>
              <a:ext uri="{FF2B5EF4-FFF2-40B4-BE49-F238E27FC236}">
                <a16:creationId xmlns:a16="http://schemas.microsoft.com/office/drawing/2014/main" id="{EA37A3A4-73B0-CD93-FADF-482FB5C1B31E}"/>
              </a:ext>
            </a:extLst>
          </p:cNvPr>
          <p:cNvGrpSpPr/>
          <p:nvPr/>
        </p:nvGrpSpPr>
        <p:grpSpPr>
          <a:xfrm>
            <a:off x="798677" y="1990714"/>
            <a:ext cx="2664027" cy="1978963"/>
            <a:chOff x="7869861" y="2241493"/>
            <a:chExt cx="2664027" cy="1978963"/>
          </a:xfrm>
        </p:grpSpPr>
        <p:sp>
          <p:nvSpPr>
            <p:cNvPr id="72" name="文本框 71">
              <a:extLst>
                <a:ext uri="{FF2B5EF4-FFF2-40B4-BE49-F238E27FC236}">
                  <a16:creationId xmlns:a16="http://schemas.microsoft.com/office/drawing/2014/main" id="{0B42E8A3-1510-4BA4-6A81-EAE02FF779D1}"/>
                </a:ext>
              </a:extLst>
            </p:cNvPr>
            <p:cNvSpPr txBox="1"/>
            <p:nvPr/>
          </p:nvSpPr>
          <p:spPr>
            <a:xfrm>
              <a:off x="7959335" y="2241493"/>
              <a:ext cx="2558314" cy="369332"/>
            </a:xfrm>
            <a:prstGeom prst="rect">
              <a:avLst/>
            </a:prstGeom>
            <a:noFill/>
          </p:spPr>
          <p:txBody>
            <a:bodyPr wrap="square">
              <a:spAutoFit/>
            </a:bodyPr>
            <a:lstStyle/>
            <a:p>
              <a:r>
                <a:rPr lang="zh-CN" altLang="en-US" b="1" dirty="0">
                  <a:gradFill>
                    <a:gsLst>
                      <a:gs pos="95000">
                        <a:schemeClr val="accent1">
                          <a:lumMod val="50000"/>
                          <a:lumOff val="50000"/>
                        </a:schemeClr>
                      </a:gs>
                      <a:gs pos="100000">
                        <a:schemeClr val="bg2">
                          <a:lumMod val="90000"/>
                        </a:schemeClr>
                      </a:gs>
                      <a:gs pos="100000">
                        <a:schemeClr val="accent3">
                          <a:lumMod val="20000"/>
                          <a:lumOff val="80000"/>
                        </a:schemeClr>
                      </a:gs>
                      <a:gs pos="0">
                        <a:schemeClr val="accent3">
                          <a:lumMod val="20000"/>
                          <a:lumOff val="80000"/>
                        </a:schemeClr>
                      </a:gs>
                    </a:gsLst>
                    <a:lin ang="5400000" scaled="0"/>
                  </a:gradFill>
                  <a:latin typeface="+mj-ea"/>
                  <a:ea typeface="+mj-ea"/>
                </a:rPr>
                <a:t>输入文本标题</a:t>
              </a:r>
            </a:p>
          </p:txBody>
        </p:sp>
        <p:sp>
          <p:nvSpPr>
            <p:cNvPr id="73" name="矩形 72">
              <a:extLst>
                <a:ext uri="{FF2B5EF4-FFF2-40B4-BE49-F238E27FC236}">
                  <a16:creationId xmlns:a16="http://schemas.microsoft.com/office/drawing/2014/main" id="{606E0BE6-A986-4ABF-FA1E-B2907FDEA1DB}"/>
                </a:ext>
              </a:extLst>
            </p:cNvPr>
            <p:cNvSpPr/>
            <p:nvPr/>
          </p:nvSpPr>
          <p:spPr>
            <a:xfrm>
              <a:off x="7869861" y="2754285"/>
              <a:ext cx="2664027" cy="14661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p:txBody>
        </p:sp>
        <p:cxnSp>
          <p:nvCxnSpPr>
            <p:cNvPr id="74" name="直接连接符 73">
              <a:extLst>
                <a:ext uri="{FF2B5EF4-FFF2-40B4-BE49-F238E27FC236}">
                  <a16:creationId xmlns:a16="http://schemas.microsoft.com/office/drawing/2014/main" id="{72AB35F2-8CF2-4729-7392-E2049E9F05EE}"/>
                </a:ext>
              </a:extLst>
            </p:cNvPr>
            <p:cNvCxnSpPr/>
            <p:nvPr/>
          </p:nvCxnSpPr>
          <p:spPr>
            <a:xfrm>
              <a:off x="7965309" y="2263206"/>
              <a:ext cx="0" cy="360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5" name="组合 74">
            <a:extLst>
              <a:ext uri="{FF2B5EF4-FFF2-40B4-BE49-F238E27FC236}">
                <a16:creationId xmlns:a16="http://schemas.microsoft.com/office/drawing/2014/main" id="{273B0C00-C2E6-5FD9-B1B4-26D254332166}"/>
              </a:ext>
            </a:extLst>
          </p:cNvPr>
          <p:cNvGrpSpPr/>
          <p:nvPr/>
        </p:nvGrpSpPr>
        <p:grpSpPr>
          <a:xfrm>
            <a:off x="7675893" y="3156156"/>
            <a:ext cx="2664027" cy="1978963"/>
            <a:chOff x="7860717" y="2241493"/>
            <a:chExt cx="2664027" cy="1978963"/>
          </a:xfrm>
        </p:grpSpPr>
        <p:sp>
          <p:nvSpPr>
            <p:cNvPr id="76" name="文本框 75">
              <a:extLst>
                <a:ext uri="{FF2B5EF4-FFF2-40B4-BE49-F238E27FC236}">
                  <a16:creationId xmlns:a16="http://schemas.microsoft.com/office/drawing/2014/main" id="{C96122D5-A88E-05B5-E1D2-17F994C6490D}"/>
                </a:ext>
              </a:extLst>
            </p:cNvPr>
            <p:cNvSpPr txBox="1"/>
            <p:nvPr/>
          </p:nvSpPr>
          <p:spPr>
            <a:xfrm>
              <a:off x="7959335" y="2241493"/>
              <a:ext cx="2558314" cy="369332"/>
            </a:xfrm>
            <a:prstGeom prst="rect">
              <a:avLst/>
            </a:prstGeom>
            <a:noFill/>
          </p:spPr>
          <p:txBody>
            <a:bodyPr wrap="square">
              <a:spAutoFit/>
            </a:bodyPr>
            <a:lstStyle/>
            <a:p>
              <a:r>
                <a:rPr lang="zh-CN" altLang="en-US" b="1" dirty="0">
                  <a:gradFill>
                    <a:gsLst>
                      <a:gs pos="95000">
                        <a:schemeClr val="accent1">
                          <a:lumMod val="50000"/>
                          <a:lumOff val="50000"/>
                        </a:schemeClr>
                      </a:gs>
                      <a:gs pos="100000">
                        <a:schemeClr val="bg2">
                          <a:lumMod val="90000"/>
                        </a:schemeClr>
                      </a:gs>
                      <a:gs pos="100000">
                        <a:schemeClr val="accent3">
                          <a:lumMod val="20000"/>
                          <a:lumOff val="80000"/>
                        </a:schemeClr>
                      </a:gs>
                      <a:gs pos="0">
                        <a:schemeClr val="accent3">
                          <a:lumMod val="20000"/>
                          <a:lumOff val="80000"/>
                        </a:schemeClr>
                      </a:gs>
                    </a:gsLst>
                    <a:lin ang="5400000" scaled="0"/>
                  </a:gradFill>
                  <a:latin typeface="+mj-ea"/>
                  <a:ea typeface="+mj-ea"/>
                </a:rPr>
                <a:t>输入文本标题</a:t>
              </a:r>
            </a:p>
          </p:txBody>
        </p:sp>
        <p:sp>
          <p:nvSpPr>
            <p:cNvPr id="77" name="矩形 76">
              <a:extLst>
                <a:ext uri="{FF2B5EF4-FFF2-40B4-BE49-F238E27FC236}">
                  <a16:creationId xmlns:a16="http://schemas.microsoft.com/office/drawing/2014/main" id="{B480CF22-B23F-A739-C13C-582D4CE3B62C}"/>
                </a:ext>
              </a:extLst>
            </p:cNvPr>
            <p:cNvSpPr/>
            <p:nvPr/>
          </p:nvSpPr>
          <p:spPr>
            <a:xfrm>
              <a:off x="7860717" y="2754285"/>
              <a:ext cx="2664027" cy="14661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p:txBody>
        </p:sp>
        <p:cxnSp>
          <p:nvCxnSpPr>
            <p:cNvPr id="78" name="直接连接符 77">
              <a:extLst>
                <a:ext uri="{FF2B5EF4-FFF2-40B4-BE49-F238E27FC236}">
                  <a16:creationId xmlns:a16="http://schemas.microsoft.com/office/drawing/2014/main" id="{B06E0524-B753-D891-6F59-E2BAD45D008A}"/>
                </a:ext>
              </a:extLst>
            </p:cNvPr>
            <p:cNvCxnSpPr/>
            <p:nvPr/>
          </p:nvCxnSpPr>
          <p:spPr>
            <a:xfrm>
              <a:off x="7965309" y="2263206"/>
              <a:ext cx="0" cy="36000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0053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椭圆 134">
            <a:extLst>
              <a:ext uri="{FF2B5EF4-FFF2-40B4-BE49-F238E27FC236}">
                <a16:creationId xmlns:a16="http://schemas.microsoft.com/office/drawing/2014/main" id="{9FC86937-7BEA-C892-F08D-53A0DD285134}"/>
              </a:ext>
            </a:extLst>
          </p:cNvPr>
          <p:cNvSpPr>
            <a:spLocks noChangeAspect="1"/>
          </p:cNvSpPr>
          <p:nvPr/>
        </p:nvSpPr>
        <p:spPr>
          <a:xfrm>
            <a:off x="1522243" y="1537161"/>
            <a:ext cx="4358900" cy="4358900"/>
          </a:xfrm>
          <a:prstGeom prst="ellipse">
            <a:avLst/>
          </a:prstGeom>
          <a:gradFill>
            <a:gsLst>
              <a:gs pos="7000">
                <a:schemeClr val="accent1">
                  <a:alpha val="0"/>
                </a:schemeClr>
              </a:gs>
              <a:gs pos="36000">
                <a:schemeClr val="accent1">
                  <a:alpha val="20000"/>
                </a:schemeClr>
              </a:gs>
              <a:gs pos="89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2" name="组合 131">
            <a:extLst>
              <a:ext uri="{FF2B5EF4-FFF2-40B4-BE49-F238E27FC236}">
                <a16:creationId xmlns:a16="http://schemas.microsoft.com/office/drawing/2014/main" id="{0198E34E-90F2-1059-5FA1-9119125E10C3}"/>
              </a:ext>
            </a:extLst>
          </p:cNvPr>
          <p:cNvGrpSpPr/>
          <p:nvPr/>
        </p:nvGrpSpPr>
        <p:grpSpPr>
          <a:xfrm>
            <a:off x="756853" y="2028131"/>
            <a:ext cx="4360209" cy="3607499"/>
            <a:chOff x="7029637" y="1989512"/>
            <a:chExt cx="4360209" cy="3607499"/>
          </a:xfrm>
        </p:grpSpPr>
        <p:grpSp>
          <p:nvGrpSpPr>
            <p:cNvPr id="104" name="组合 103">
              <a:extLst>
                <a:ext uri="{FF2B5EF4-FFF2-40B4-BE49-F238E27FC236}">
                  <a16:creationId xmlns:a16="http://schemas.microsoft.com/office/drawing/2014/main" id="{F60E4DB6-75ED-4631-8963-899ACC431A9E}"/>
                </a:ext>
              </a:extLst>
            </p:cNvPr>
            <p:cNvGrpSpPr/>
            <p:nvPr/>
          </p:nvGrpSpPr>
          <p:grpSpPr>
            <a:xfrm>
              <a:off x="7029637" y="1989512"/>
              <a:ext cx="4360209" cy="3607499"/>
              <a:chOff x="7212517" y="2945926"/>
              <a:chExt cx="4360209" cy="3607499"/>
            </a:xfrm>
          </p:grpSpPr>
          <p:sp>
            <p:nvSpPr>
              <p:cNvPr id="82" name="任意多边形: 形状 81">
                <a:extLst>
                  <a:ext uri="{FF2B5EF4-FFF2-40B4-BE49-F238E27FC236}">
                    <a16:creationId xmlns:a16="http://schemas.microsoft.com/office/drawing/2014/main" id="{7D7FFD9C-6884-0018-2E6D-1D985EA1BD6D}"/>
                  </a:ext>
                </a:extLst>
              </p:cNvPr>
              <p:cNvSpPr/>
              <p:nvPr/>
            </p:nvSpPr>
            <p:spPr>
              <a:xfrm>
                <a:off x="8846447" y="6021027"/>
                <a:ext cx="1083173" cy="477316"/>
              </a:xfrm>
              <a:custGeom>
                <a:avLst/>
                <a:gdLst>
                  <a:gd name="connsiteX0" fmla="*/ 1083174 w 1083173"/>
                  <a:gd name="connsiteY0" fmla="*/ 477317 h 477316"/>
                  <a:gd name="connsiteX1" fmla="*/ 0 w 1083173"/>
                  <a:gd name="connsiteY1" fmla="*/ 477317 h 477316"/>
                  <a:gd name="connsiteX2" fmla="*/ 36719 w 1083173"/>
                  <a:gd name="connsiteY2" fmla="*/ 0 h 477316"/>
                  <a:gd name="connsiteX3" fmla="*/ 1046454 w 1083173"/>
                  <a:gd name="connsiteY3" fmla="*/ 0 h 477316"/>
                  <a:gd name="connsiteX4" fmla="*/ 1083174 w 1083173"/>
                  <a:gd name="connsiteY4" fmla="*/ 477317 h 47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3173" h="477316">
                    <a:moveTo>
                      <a:pt x="1083174" y="477317"/>
                    </a:moveTo>
                    <a:lnTo>
                      <a:pt x="0" y="477317"/>
                    </a:lnTo>
                    <a:lnTo>
                      <a:pt x="36719" y="0"/>
                    </a:lnTo>
                    <a:lnTo>
                      <a:pt x="1046454" y="0"/>
                    </a:lnTo>
                    <a:lnTo>
                      <a:pt x="1083174" y="477317"/>
                    </a:lnTo>
                    <a:close/>
                  </a:path>
                </a:pathLst>
              </a:custGeom>
              <a:solidFill>
                <a:srgbClr val="E6E6E6"/>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503B9D9F-1559-7337-E2E0-F2BD06155DAE}"/>
                  </a:ext>
                </a:extLst>
              </p:cNvPr>
              <p:cNvSpPr/>
              <p:nvPr/>
            </p:nvSpPr>
            <p:spPr>
              <a:xfrm>
                <a:off x="8791372" y="6443273"/>
                <a:ext cx="1211679" cy="110152"/>
              </a:xfrm>
              <a:custGeom>
                <a:avLst/>
                <a:gdLst>
                  <a:gd name="connsiteX0" fmla="*/ 0 w 1211679"/>
                  <a:gd name="connsiteY0" fmla="*/ 0 h 110152"/>
                  <a:gd name="connsiteX1" fmla="*/ 1211680 w 1211679"/>
                  <a:gd name="connsiteY1" fmla="*/ 0 h 110152"/>
                  <a:gd name="connsiteX2" fmla="*/ 1211680 w 1211679"/>
                  <a:gd name="connsiteY2" fmla="*/ 110153 h 110152"/>
                  <a:gd name="connsiteX3" fmla="*/ 0 w 1211679"/>
                  <a:gd name="connsiteY3" fmla="*/ 110153 h 110152"/>
                </a:gdLst>
                <a:ahLst/>
                <a:cxnLst>
                  <a:cxn ang="0">
                    <a:pos x="connsiteX0" y="connsiteY0"/>
                  </a:cxn>
                  <a:cxn ang="0">
                    <a:pos x="connsiteX1" y="connsiteY1"/>
                  </a:cxn>
                  <a:cxn ang="0">
                    <a:pos x="connsiteX2" y="connsiteY2"/>
                  </a:cxn>
                  <a:cxn ang="0">
                    <a:pos x="connsiteX3" y="connsiteY3"/>
                  </a:cxn>
                </a:cxnLst>
                <a:rect l="l" t="t" r="r" b="b"/>
                <a:pathLst>
                  <a:path w="1211679" h="110152">
                    <a:moveTo>
                      <a:pt x="0" y="0"/>
                    </a:moveTo>
                    <a:lnTo>
                      <a:pt x="1211680" y="0"/>
                    </a:lnTo>
                    <a:lnTo>
                      <a:pt x="1211680" y="110153"/>
                    </a:lnTo>
                    <a:lnTo>
                      <a:pt x="0" y="110153"/>
                    </a:lnTo>
                    <a:close/>
                  </a:path>
                </a:pathLst>
              </a:custGeom>
              <a:solidFill>
                <a:srgbClr val="E6E6E6"/>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E539775F-47DE-B585-2661-FA734211C3AC}"/>
                  </a:ext>
                </a:extLst>
              </p:cNvPr>
              <p:cNvSpPr/>
              <p:nvPr/>
            </p:nvSpPr>
            <p:spPr>
              <a:xfrm>
                <a:off x="7212517" y="2945926"/>
                <a:ext cx="4360209" cy="2634484"/>
              </a:xfrm>
              <a:custGeom>
                <a:avLst/>
                <a:gdLst>
                  <a:gd name="connsiteX0" fmla="*/ 4249885 w 4360209"/>
                  <a:gd name="connsiteY0" fmla="*/ -145 h 2634484"/>
                  <a:gd name="connsiteX1" fmla="*/ 109980 w 4360209"/>
                  <a:gd name="connsiteY1" fmla="*/ -145 h 2634484"/>
                  <a:gd name="connsiteX2" fmla="*/ -172 w 4360209"/>
                  <a:gd name="connsiteY2" fmla="*/ 110008 h 2634484"/>
                  <a:gd name="connsiteX3" fmla="*/ -172 w 4360209"/>
                  <a:gd name="connsiteY3" fmla="*/ 110008 h 2634484"/>
                  <a:gd name="connsiteX4" fmla="*/ -172 w 4360209"/>
                  <a:gd name="connsiteY4" fmla="*/ 2634340 h 2634484"/>
                  <a:gd name="connsiteX5" fmla="*/ 4360037 w 4360209"/>
                  <a:gd name="connsiteY5" fmla="*/ 2634340 h 2634484"/>
                  <a:gd name="connsiteX6" fmla="*/ 4360037 w 4360209"/>
                  <a:gd name="connsiteY6" fmla="*/ 110008 h 2634484"/>
                  <a:gd name="connsiteX7" fmla="*/ 4249885 w 4360209"/>
                  <a:gd name="connsiteY7" fmla="*/ -145 h 2634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0209" h="2634484">
                    <a:moveTo>
                      <a:pt x="4249885" y="-145"/>
                    </a:moveTo>
                    <a:lnTo>
                      <a:pt x="109980" y="-145"/>
                    </a:lnTo>
                    <a:cubicBezTo>
                      <a:pt x="49145" y="-145"/>
                      <a:pt x="-172" y="49172"/>
                      <a:pt x="-172" y="110008"/>
                    </a:cubicBezTo>
                    <a:lnTo>
                      <a:pt x="-172" y="110008"/>
                    </a:lnTo>
                    <a:lnTo>
                      <a:pt x="-172" y="2634340"/>
                    </a:lnTo>
                    <a:lnTo>
                      <a:pt x="4360037" y="2634340"/>
                    </a:lnTo>
                    <a:lnTo>
                      <a:pt x="4360037" y="110008"/>
                    </a:lnTo>
                    <a:cubicBezTo>
                      <a:pt x="4360037" y="49172"/>
                      <a:pt x="4310720" y="-145"/>
                      <a:pt x="4249885" y="-145"/>
                    </a:cubicBezTo>
                    <a:close/>
                  </a:path>
                </a:pathLst>
              </a:custGeom>
              <a:solidFill>
                <a:srgbClr val="3F3D56"/>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0EFF7234-B8AF-3C70-BF86-A4D577CAED62}"/>
                  </a:ext>
                </a:extLst>
              </p:cNvPr>
              <p:cNvSpPr/>
              <p:nvPr/>
            </p:nvSpPr>
            <p:spPr>
              <a:xfrm>
                <a:off x="7212517" y="5580411"/>
                <a:ext cx="4360209" cy="523225"/>
              </a:xfrm>
              <a:custGeom>
                <a:avLst/>
                <a:gdLst>
                  <a:gd name="connsiteX0" fmla="*/ -172 w 4360209"/>
                  <a:gd name="connsiteY0" fmla="*/ -145 h 523225"/>
                  <a:gd name="connsiteX1" fmla="*/ -172 w 4360209"/>
                  <a:gd name="connsiteY1" fmla="*/ 412928 h 523225"/>
                  <a:gd name="connsiteX2" fmla="*/ 109980 w 4360209"/>
                  <a:gd name="connsiteY2" fmla="*/ 523080 h 523225"/>
                  <a:gd name="connsiteX3" fmla="*/ 4249885 w 4360209"/>
                  <a:gd name="connsiteY3" fmla="*/ 523080 h 523225"/>
                  <a:gd name="connsiteX4" fmla="*/ 4360037 w 4360209"/>
                  <a:gd name="connsiteY4" fmla="*/ 412928 h 523225"/>
                  <a:gd name="connsiteX5" fmla="*/ 4360037 w 4360209"/>
                  <a:gd name="connsiteY5" fmla="*/ 412928 h 523225"/>
                  <a:gd name="connsiteX6" fmla="*/ 4360037 w 4360209"/>
                  <a:gd name="connsiteY6" fmla="*/ -145 h 52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0209" h="523225">
                    <a:moveTo>
                      <a:pt x="-172" y="-145"/>
                    </a:moveTo>
                    <a:lnTo>
                      <a:pt x="-172" y="412928"/>
                    </a:lnTo>
                    <a:cubicBezTo>
                      <a:pt x="-172" y="473764"/>
                      <a:pt x="49145" y="523080"/>
                      <a:pt x="109980" y="523080"/>
                    </a:cubicBezTo>
                    <a:lnTo>
                      <a:pt x="4249885" y="523080"/>
                    </a:lnTo>
                    <a:cubicBezTo>
                      <a:pt x="4310720" y="523080"/>
                      <a:pt x="4360037" y="473764"/>
                      <a:pt x="4360037" y="412928"/>
                    </a:cubicBezTo>
                    <a:lnTo>
                      <a:pt x="4360037" y="412928"/>
                    </a:lnTo>
                    <a:lnTo>
                      <a:pt x="4360037" y="-145"/>
                    </a:lnTo>
                    <a:close/>
                  </a:path>
                </a:pathLst>
              </a:custGeom>
              <a:solidFill>
                <a:srgbClr val="E6E6E6"/>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7D38CCEA-56A9-435F-C264-CF2B3D5372B1}"/>
                  </a:ext>
                </a:extLst>
              </p:cNvPr>
              <p:cNvSpPr/>
              <p:nvPr/>
            </p:nvSpPr>
            <p:spPr>
              <a:xfrm>
                <a:off x="7432822" y="3175411"/>
                <a:ext cx="3928778" cy="2203053"/>
              </a:xfrm>
              <a:custGeom>
                <a:avLst/>
                <a:gdLst>
                  <a:gd name="connsiteX0" fmla="*/ 0 w 3928778"/>
                  <a:gd name="connsiteY0" fmla="*/ 0 h 2203053"/>
                  <a:gd name="connsiteX1" fmla="*/ 3928778 w 3928778"/>
                  <a:gd name="connsiteY1" fmla="*/ 0 h 2203053"/>
                  <a:gd name="connsiteX2" fmla="*/ 3928778 w 3928778"/>
                  <a:gd name="connsiteY2" fmla="*/ 2203053 h 2203053"/>
                  <a:gd name="connsiteX3" fmla="*/ 0 w 3928778"/>
                  <a:gd name="connsiteY3" fmla="*/ 2203053 h 2203053"/>
                </a:gdLst>
                <a:ahLst/>
                <a:cxnLst>
                  <a:cxn ang="0">
                    <a:pos x="connsiteX0" y="connsiteY0"/>
                  </a:cxn>
                  <a:cxn ang="0">
                    <a:pos x="connsiteX1" y="connsiteY1"/>
                  </a:cxn>
                  <a:cxn ang="0">
                    <a:pos x="connsiteX2" y="connsiteY2"/>
                  </a:cxn>
                  <a:cxn ang="0">
                    <a:pos x="connsiteX3" y="connsiteY3"/>
                  </a:cxn>
                </a:cxnLst>
                <a:rect l="l" t="t" r="r" b="b"/>
                <a:pathLst>
                  <a:path w="3928778" h="2203053">
                    <a:moveTo>
                      <a:pt x="0" y="0"/>
                    </a:moveTo>
                    <a:lnTo>
                      <a:pt x="3928778" y="0"/>
                    </a:lnTo>
                    <a:lnTo>
                      <a:pt x="3928778" y="2203053"/>
                    </a:lnTo>
                    <a:lnTo>
                      <a:pt x="0" y="2203053"/>
                    </a:lnTo>
                    <a:close/>
                  </a:path>
                </a:pathLst>
              </a:custGeom>
              <a:solidFill>
                <a:srgbClr val="E6E6E6"/>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14D3CC5A-ACEE-4ACB-96D9-C61840A23A7B}"/>
                  </a:ext>
                </a:extLst>
              </p:cNvPr>
              <p:cNvSpPr/>
              <p:nvPr/>
            </p:nvSpPr>
            <p:spPr>
              <a:xfrm>
                <a:off x="9287059" y="5727281"/>
                <a:ext cx="220305" cy="220305"/>
              </a:xfrm>
              <a:custGeom>
                <a:avLst/>
                <a:gdLst>
                  <a:gd name="connsiteX0" fmla="*/ 220305 w 220305"/>
                  <a:gd name="connsiteY0" fmla="*/ 110152 h 220305"/>
                  <a:gd name="connsiteX1" fmla="*/ 110153 w 220305"/>
                  <a:gd name="connsiteY1" fmla="*/ 220305 h 220305"/>
                  <a:gd name="connsiteX2" fmla="*/ 0 w 220305"/>
                  <a:gd name="connsiteY2" fmla="*/ 110152 h 220305"/>
                  <a:gd name="connsiteX3" fmla="*/ 110153 w 220305"/>
                  <a:gd name="connsiteY3" fmla="*/ 0 h 220305"/>
                  <a:gd name="connsiteX4" fmla="*/ 220305 w 220305"/>
                  <a:gd name="connsiteY4" fmla="*/ 110152 h 220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05" h="220305">
                    <a:moveTo>
                      <a:pt x="220305" y="110152"/>
                    </a:moveTo>
                    <a:cubicBezTo>
                      <a:pt x="220305" y="170988"/>
                      <a:pt x="170988" y="220305"/>
                      <a:pt x="110153" y="220305"/>
                    </a:cubicBezTo>
                    <a:cubicBezTo>
                      <a:pt x="49317" y="220305"/>
                      <a:pt x="0" y="170988"/>
                      <a:pt x="0" y="110152"/>
                    </a:cubicBezTo>
                    <a:cubicBezTo>
                      <a:pt x="0" y="49317"/>
                      <a:pt x="49317" y="0"/>
                      <a:pt x="110153" y="0"/>
                    </a:cubicBezTo>
                    <a:cubicBezTo>
                      <a:pt x="170989" y="0"/>
                      <a:pt x="220305" y="49317"/>
                      <a:pt x="220305" y="110152"/>
                    </a:cubicBezTo>
                    <a:close/>
                  </a:path>
                </a:pathLst>
              </a:custGeom>
              <a:solidFill>
                <a:srgbClr val="3F3D56"/>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407C2109-D4C2-CE7B-6DC5-83EE55A5AB75}"/>
                  </a:ext>
                </a:extLst>
              </p:cNvPr>
              <p:cNvSpPr/>
              <p:nvPr/>
            </p:nvSpPr>
            <p:spPr>
              <a:xfrm>
                <a:off x="7534419" y="3226655"/>
                <a:ext cx="41808" cy="41808"/>
              </a:xfrm>
              <a:custGeom>
                <a:avLst/>
                <a:gdLst>
                  <a:gd name="connsiteX0" fmla="*/ 41808 w 41808"/>
                  <a:gd name="connsiteY0" fmla="*/ 20904 h 41808"/>
                  <a:gd name="connsiteX1" fmla="*/ 20904 w 41808"/>
                  <a:gd name="connsiteY1" fmla="*/ 41808 h 41808"/>
                  <a:gd name="connsiteX2" fmla="*/ 0 w 41808"/>
                  <a:gd name="connsiteY2" fmla="*/ 20904 h 41808"/>
                  <a:gd name="connsiteX3" fmla="*/ 20904 w 41808"/>
                  <a:gd name="connsiteY3" fmla="*/ 0 h 41808"/>
                  <a:gd name="connsiteX4" fmla="*/ 41808 w 41808"/>
                  <a:gd name="connsiteY4" fmla="*/ 20904 h 41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8" h="41808">
                    <a:moveTo>
                      <a:pt x="41808" y="20904"/>
                    </a:moveTo>
                    <a:cubicBezTo>
                      <a:pt x="41808" y="32449"/>
                      <a:pt x="32449" y="41808"/>
                      <a:pt x="20904" y="41808"/>
                    </a:cubicBezTo>
                    <a:cubicBezTo>
                      <a:pt x="9359" y="41808"/>
                      <a:pt x="0" y="32449"/>
                      <a:pt x="0" y="20904"/>
                    </a:cubicBezTo>
                    <a:cubicBezTo>
                      <a:pt x="0" y="9359"/>
                      <a:pt x="9359" y="0"/>
                      <a:pt x="20904" y="0"/>
                    </a:cubicBezTo>
                    <a:cubicBezTo>
                      <a:pt x="32449" y="0"/>
                      <a:pt x="41808" y="9359"/>
                      <a:pt x="41808" y="20904"/>
                    </a:cubicBezTo>
                    <a:close/>
                  </a:path>
                </a:pathLst>
              </a:custGeom>
              <a:solidFill>
                <a:srgbClr val="FFFFFF"/>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1D8A9C0E-07B1-2B3E-A002-4F61F1C1D32C}"/>
                  </a:ext>
                </a:extLst>
              </p:cNvPr>
              <p:cNvSpPr/>
              <p:nvPr/>
            </p:nvSpPr>
            <p:spPr>
              <a:xfrm>
                <a:off x="7613766" y="3226655"/>
                <a:ext cx="41808" cy="41808"/>
              </a:xfrm>
              <a:custGeom>
                <a:avLst/>
                <a:gdLst>
                  <a:gd name="connsiteX0" fmla="*/ 41808 w 41808"/>
                  <a:gd name="connsiteY0" fmla="*/ 20904 h 41808"/>
                  <a:gd name="connsiteX1" fmla="*/ 20904 w 41808"/>
                  <a:gd name="connsiteY1" fmla="*/ 41808 h 41808"/>
                  <a:gd name="connsiteX2" fmla="*/ 0 w 41808"/>
                  <a:gd name="connsiteY2" fmla="*/ 20904 h 41808"/>
                  <a:gd name="connsiteX3" fmla="*/ 20904 w 41808"/>
                  <a:gd name="connsiteY3" fmla="*/ 0 h 41808"/>
                  <a:gd name="connsiteX4" fmla="*/ 41808 w 41808"/>
                  <a:gd name="connsiteY4" fmla="*/ 20904 h 41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8" h="41808">
                    <a:moveTo>
                      <a:pt x="41808" y="20904"/>
                    </a:moveTo>
                    <a:cubicBezTo>
                      <a:pt x="41808" y="32449"/>
                      <a:pt x="32449" y="41808"/>
                      <a:pt x="20904" y="41808"/>
                    </a:cubicBezTo>
                    <a:cubicBezTo>
                      <a:pt x="9359" y="41808"/>
                      <a:pt x="0" y="32449"/>
                      <a:pt x="0" y="20904"/>
                    </a:cubicBezTo>
                    <a:cubicBezTo>
                      <a:pt x="0" y="9359"/>
                      <a:pt x="9359" y="0"/>
                      <a:pt x="20904" y="0"/>
                    </a:cubicBezTo>
                    <a:cubicBezTo>
                      <a:pt x="32449" y="0"/>
                      <a:pt x="41808" y="9359"/>
                      <a:pt x="41808" y="20904"/>
                    </a:cubicBezTo>
                    <a:close/>
                  </a:path>
                </a:pathLst>
              </a:custGeom>
              <a:solidFill>
                <a:srgbClr val="FFFFFF"/>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55477BD8-B72B-2B3D-C2B1-16250A9CC0A6}"/>
                  </a:ext>
                </a:extLst>
              </p:cNvPr>
              <p:cNvSpPr/>
              <p:nvPr/>
            </p:nvSpPr>
            <p:spPr>
              <a:xfrm>
                <a:off x="7693113" y="3226655"/>
                <a:ext cx="41808" cy="41808"/>
              </a:xfrm>
              <a:custGeom>
                <a:avLst/>
                <a:gdLst>
                  <a:gd name="connsiteX0" fmla="*/ 41808 w 41808"/>
                  <a:gd name="connsiteY0" fmla="*/ 20904 h 41808"/>
                  <a:gd name="connsiteX1" fmla="*/ 20904 w 41808"/>
                  <a:gd name="connsiteY1" fmla="*/ 41808 h 41808"/>
                  <a:gd name="connsiteX2" fmla="*/ 0 w 41808"/>
                  <a:gd name="connsiteY2" fmla="*/ 20904 h 41808"/>
                  <a:gd name="connsiteX3" fmla="*/ 20904 w 41808"/>
                  <a:gd name="connsiteY3" fmla="*/ 0 h 41808"/>
                  <a:gd name="connsiteX4" fmla="*/ 41808 w 41808"/>
                  <a:gd name="connsiteY4" fmla="*/ 20904 h 41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8" h="41808">
                    <a:moveTo>
                      <a:pt x="41808" y="20904"/>
                    </a:moveTo>
                    <a:cubicBezTo>
                      <a:pt x="41808" y="32449"/>
                      <a:pt x="32449" y="41808"/>
                      <a:pt x="20904" y="41808"/>
                    </a:cubicBezTo>
                    <a:cubicBezTo>
                      <a:pt x="9359" y="41808"/>
                      <a:pt x="0" y="32449"/>
                      <a:pt x="0" y="20904"/>
                    </a:cubicBezTo>
                    <a:cubicBezTo>
                      <a:pt x="0" y="9359"/>
                      <a:pt x="9359" y="0"/>
                      <a:pt x="20904" y="0"/>
                    </a:cubicBezTo>
                    <a:cubicBezTo>
                      <a:pt x="32449" y="0"/>
                      <a:pt x="41808" y="9359"/>
                      <a:pt x="41808" y="20904"/>
                    </a:cubicBezTo>
                    <a:close/>
                  </a:path>
                </a:pathLst>
              </a:custGeom>
              <a:solidFill>
                <a:srgbClr val="FFFFFF"/>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C4CB6D4-F97A-24F3-3B7B-059F3ED0D8B1}"/>
                  </a:ext>
                </a:extLst>
              </p:cNvPr>
              <p:cNvSpPr/>
              <p:nvPr/>
            </p:nvSpPr>
            <p:spPr>
              <a:xfrm>
                <a:off x="7534419" y="3318591"/>
                <a:ext cx="3713950" cy="1850203"/>
              </a:xfrm>
              <a:custGeom>
                <a:avLst/>
                <a:gdLst>
                  <a:gd name="connsiteX0" fmla="*/ 0 w 3713950"/>
                  <a:gd name="connsiteY0" fmla="*/ 0 h 1850203"/>
                  <a:gd name="connsiteX1" fmla="*/ 3713951 w 3713950"/>
                  <a:gd name="connsiteY1" fmla="*/ 0 h 1850203"/>
                  <a:gd name="connsiteX2" fmla="*/ 3713951 w 3713950"/>
                  <a:gd name="connsiteY2" fmla="*/ 1850203 h 1850203"/>
                  <a:gd name="connsiteX3" fmla="*/ 0 w 3713950"/>
                  <a:gd name="connsiteY3" fmla="*/ 1850203 h 1850203"/>
                </a:gdLst>
                <a:ahLst/>
                <a:cxnLst>
                  <a:cxn ang="0">
                    <a:pos x="connsiteX0" y="connsiteY0"/>
                  </a:cxn>
                  <a:cxn ang="0">
                    <a:pos x="connsiteX1" y="connsiteY1"/>
                  </a:cxn>
                  <a:cxn ang="0">
                    <a:pos x="connsiteX2" y="connsiteY2"/>
                  </a:cxn>
                  <a:cxn ang="0">
                    <a:pos x="connsiteX3" y="connsiteY3"/>
                  </a:cxn>
                </a:cxnLst>
                <a:rect l="l" t="t" r="r" b="b"/>
                <a:pathLst>
                  <a:path w="3713950" h="1850203">
                    <a:moveTo>
                      <a:pt x="0" y="0"/>
                    </a:moveTo>
                    <a:lnTo>
                      <a:pt x="3713951" y="0"/>
                    </a:lnTo>
                    <a:lnTo>
                      <a:pt x="3713951" y="1850203"/>
                    </a:lnTo>
                    <a:lnTo>
                      <a:pt x="0" y="1850203"/>
                    </a:lnTo>
                    <a:close/>
                  </a:path>
                </a:pathLst>
              </a:custGeom>
              <a:solidFill>
                <a:srgbClr val="FFFFFF"/>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1D2AA75B-72C7-AA87-29DD-3EC83D178A34}"/>
                  </a:ext>
                </a:extLst>
              </p:cNvPr>
              <p:cNvSpPr/>
              <p:nvPr/>
            </p:nvSpPr>
            <p:spPr>
              <a:xfrm>
                <a:off x="7768168" y="3600017"/>
                <a:ext cx="792681" cy="689920"/>
              </a:xfrm>
              <a:custGeom>
                <a:avLst/>
                <a:gdLst>
                  <a:gd name="connsiteX0" fmla="*/ 12957 w 792681"/>
                  <a:gd name="connsiteY0" fmla="*/ -145 h 689920"/>
                  <a:gd name="connsiteX1" fmla="*/ -172 w 792681"/>
                  <a:gd name="connsiteY1" fmla="*/ 12985 h 689920"/>
                  <a:gd name="connsiteX2" fmla="*/ -172 w 792681"/>
                  <a:gd name="connsiteY2" fmla="*/ 676647 h 689920"/>
                  <a:gd name="connsiteX3" fmla="*/ 12957 w 792681"/>
                  <a:gd name="connsiteY3" fmla="*/ 689776 h 689920"/>
                  <a:gd name="connsiteX4" fmla="*/ 779380 w 792681"/>
                  <a:gd name="connsiteY4" fmla="*/ 689776 h 689920"/>
                  <a:gd name="connsiteX5" fmla="*/ 792509 w 792681"/>
                  <a:gd name="connsiteY5" fmla="*/ 676647 h 689920"/>
                  <a:gd name="connsiteX6" fmla="*/ 792509 w 792681"/>
                  <a:gd name="connsiteY6" fmla="*/ 12985 h 689920"/>
                  <a:gd name="connsiteX7" fmla="*/ 779380 w 792681"/>
                  <a:gd name="connsiteY7" fmla="*/ -145 h 68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2681" h="689920">
                    <a:moveTo>
                      <a:pt x="12957" y="-145"/>
                    </a:moveTo>
                    <a:cubicBezTo>
                      <a:pt x="5709" y="-138"/>
                      <a:pt x="-165" y="5736"/>
                      <a:pt x="-172" y="12985"/>
                    </a:cubicBezTo>
                    <a:lnTo>
                      <a:pt x="-172" y="676647"/>
                    </a:lnTo>
                    <a:cubicBezTo>
                      <a:pt x="-165" y="683895"/>
                      <a:pt x="5709" y="689769"/>
                      <a:pt x="12957" y="689776"/>
                    </a:cubicBezTo>
                    <a:lnTo>
                      <a:pt x="779380" y="689776"/>
                    </a:lnTo>
                    <a:cubicBezTo>
                      <a:pt x="786628" y="689769"/>
                      <a:pt x="792502" y="683895"/>
                      <a:pt x="792509" y="676647"/>
                    </a:cubicBezTo>
                    <a:lnTo>
                      <a:pt x="792509" y="12985"/>
                    </a:lnTo>
                    <a:cubicBezTo>
                      <a:pt x="792502" y="5736"/>
                      <a:pt x="786628" y="-138"/>
                      <a:pt x="779380" y="-145"/>
                    </a:cubicBezTo>
                    <a:close/>
                  </a:path>
                </a:pathLst>
              </a:custGeom>
              <a:solidFill>
                <a:srgbClr val="E6E6E6"/>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CD5FF407-2AD8-D72F-3BF2-E3F079D9E9E2}"/>
                  </a:ext>
                </a:extLst>
              </p:cNvPr>
              <p:cNvSpPr/>
              <p:nvPr/>
            </p:nvSpPr>
            <p:spPr>
              <a:xfrm>
                <a:off x="8998753" y="3602152"/>
                <a:ext cx="790240" cy="687786"/>
              </a:xfrm>
              <a:custGeom>
                <a:avLst/>
                <a:gdLst>
                  <a:gd name="connsiteX0" fmla="*/ 12962 w 790240"/>
                  <a:gd name="connsiteY0" fmla="*/ -145 h 687786"/>
                  <a:gd name="connsiteX1" fmla="*/ -172 w 790240"/>
                  <a:gd name="connsiteY1" fmla="*/ 12985 h 687786"/>
                  <a:gd name="connsiteX2" fmla="*/ -172 w 790240"/>
                  <a:gd name="connsiteY2" fmla="*/ 674512 h 687786"/>
                  <a:gd name="connsiteX3" fmla="*/ 12962 w 790240"/>
                  <a:gd name="connsiteY3" fmla="*/ 687642 h 687786"/>
                  <a:gd name="connsiteX4" fmla="*/ 776943 w 790240"/>
                  <a:gd name="connsiteY4" fmla="*/ 687642 h 687786"/>
                  <a:gd name="connsiteX5" fmla="*/ 790068 w 790240"/>
                  <a:gd name="connsiteY5" fmla="*/ 674512 h 687786"/>
                  <a:gd name="connsiteX6" fmla="*/ 790068 w 790240"/>
                  <a:gd name="connsiteY6" fmla="*/ 12985 h 687786"/>
                  <a:gd name="connsiteX7" fmla="*/ 776943 w 790240"/>
                  <a:gd name="connsiteY7" fmla="*/ -145 h 68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240" h="687786">
                    <a:moveTo>
                      <a:pt x="12962" y="-145"/>
                    </a:moveTo>
                    <a:cubicBezTo>
                      <a:pt x="5712" y="-140"/>
                      <a:pt x="-165" y="5735"/>
                      <a:pt x="-172" y="12985"/>
                    </a:cubicBezTo>
                    <a:lnTo>
                      <a:pt x="-172" y="674512"/>
                    </a:lnTo>
                    <a:cubicBezTo>
                      <a:pt x="-165" y="681762"/>
                      <a:pt x="5712" y="687636"/>
                      <a:pt x="12962" y="687642"/>
                    </a:cubicBezTo>
                    <a:lnTo>
                      <a:pt x="776943" y="687642"/>
                    </a:lnTo>
                    <a:cubicBezTo>
                      <a:pt x="784190" y="687633"/>
                      <a:pt x="790061" y="681759"/>
                      <a:pt x="790068" y="674512"/>
                    </a:cubicBezTo>
                    <a:lnTo>
                      <a:pt x="790068" y="12985"/>
                    </a:lnTo>
                    <a:cubicBezTo>
                      <a:pt x="790061" y="5738"/>
                      <a:pt x="784190" y="-136"/>
                      <a:pt x="776943" y="-145"/>
                    </a:cubicBezTo>
                    <a:close/>
                  </a:path>
                </a:pathLst>
              </a:custGeom>
              <a:solidFill>
                <a:srgbClr val="E6E6E6"/>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8B67BEA7-A08A-0F12-668C-ADF8BEC83776}"/>
                  </a:ext>
                </a:extLst>
              </p:cNvPr>
              <p:cNvSpPr/>
              <p:nvPr/>
            </p:nvSpPr>
            <p:spPr>
              <a:xfrm>
                <a:off x="10216446" y="3595217"/>
                <a:ext cx="798174" cy="694720"/>
              </a:xfrm>
              <a:custGeom>
                <a:avLst/>
                <a:gdLst>
                  <a:gd name="connsiteX0" fmla="*/ 12952 w 798174"/>
                  <a:gd name="connsiteY0" fmla="*/ -145 h 694720"/>
                  <a:gd name="connsiteX1" fmla="*/ -172 w 798174"/>
                  <a:gd name="connsiteY1" fmla="*/ 12985 h 694720"/>
                  <a:gd name="connsiteX2" fmla="*/ -172 w 798174"/>
                  <a:gd name="connsiteY2" fmla="*/ 681447 h 694720"/>
                  <a:gd name="connsiteX3" fmla="*/ 12952 w 798174"/>
                  <a:gd name="connsiteY3" fmla="*/ 694576 h 694720"/>
                  <a:gd name="connsiteX4" fmla="*/ 784877 w 798174"/>
                  <a:gd name="connsiteY4" fmla="*/ 694576 h 694720"/>
                  <a:gd name="connsiteX5" fmla="*/ 798002 w 798174"/>
                  <a:gd name="connsiteY5" fmla="*/ 681447 h 694720"/>
                  <a:gd name="connsiteX6" fmla="*/ 798002 w 798174"/>
                  <a:gd name="connsiteY6" fmla="*/ 12985 h 694720"/>
                  <a:gd name="connsiteX7" fmla="*/ 784877 w 798174"/>
                  <a:gd name="connsiteY7" fmla="*/ -145 h 69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8174" h="694720">
                    <a:moveTo>
                      <a:pt x="12952" y="-145"/>
                    </a:moveTo>
                    <a:cubicBezTo>
                      <a:pt x="5706" y="-136"/>
                      <a:pt x="-166" y="5738"/>
                      <a:pt x="-172" y="12985"/>
                    </a:cubicBezTo>
                    <a:lnTo>
                      <a:pt x="-172" y="681447"/>
                    </a:lnTo>
                    <a:cubicBezTo>
                      <a:pt x="-166" y="688693"/>
                      <a:pt x="5706" y="694567"/>
                      <a:pt x="12952" y="694576"/>
                    </a:cubicBezTo>
                    <a:lnTo>
                      <a:pt x="784877" y="694576"/>
                    </a:lnTo>
                    <a:cubicBezTo>
                      <a:pt x="792124" y="694567"/>
                      <a:pt x="797996" y="688693"/>
                      <a:pt x="798002" y="681447"/>
                    </a:cubicBezTo>
                    <a:lnTo>
                      <a:pt x="798002" y="12985"/>
                    </a:lnTo>
                    <a:cubicBezTo>
                      <a:pt x="797996" y="5738"/>
                      <a:pt x="792124" y="-136"/>
                      <a:pt x="784877" y="-145"/>
                    </a:cubicBezTo>
                    <a:close/>
                  </a:path>
                </a:pathLst>
              </a:custGeom>
              <a:solidFill>
                <a:srgbClr val="E6E6E6"/>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D9AD29FA-259C-AC66-0547-39B9A3EF5B4D}"/>
                  </a:ext>
                </a:extLst>
              </p:cNvPr>
              <p:cNvSpPr/>
              <p:nvPr/>
            </p:nvSpPr>
            <p:spPr>
              <a:xfrm>
                <a:off x="7768216" y="4618448"/>
                <a:ext cx="774776" cy="54289"/>
              </a:xfrm>
              <a:custGeom>
                <a:avLst/>
                <a:gdLst>
                  <a:gd name="connsiteX0" fmla="*/ 26922 w 774776"/>
                  <a:gd name="connsiteY0" fmla="*/ -145 h 54289"/>
                  <a:gd name="connsiteX1" fmla="*/ -172 w 774776"/>
                  <a:gd name="connsiteY1" fmla="*/ 27051 h 54289"/>
                  <a:gd name="connsiteX2" fmla="*/ 26922 w 774776"/>
                  <a:gd name="connsiteY2" fmla="*/ 54145 h 54289"/>
                  <a:gd name="connsiteX3" fmla="*/ 747510 w 774776"/>
                  <a:gd name="connsiteY3" fmla="*/ 54145 h 54289"/>
                  <a:gd name="connsiteX4" fmla="*/ 774605 w 774776"/>
                  <a:gd name="connsiteY4" fmla="*/ 26950 h 54289"/>
                  <a:gd name="connsiteX5" fmla="*/ 747510 w 774776"/>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6" h="54289">
                    <a:moveTo>
                      <a:pt x="26922" y="-145"/>
                    </a:moveTo>
                    <a:cubicBezTo>
                      <a:pt x="11930" y="-117"/>
                      <a:pt x="-200" y="12059"/>
                      <a:pt x="-172" y="27051"/>
                    </a:cubicBezTo>
                    <a:cubicBezTo>
                      <a:pt x="-144" y="42003"/>
                      <a:pt x="11970" y="54117"/>
                      <a:pt x="26922" y="54145"/>
                    </a:cubicBezTo>
                    <a:lnTo>
                      <a:pt x="747510" y="54145"/>
                    </a:lnTo>
                    <a:cubicBezTo>
                      <a:pt x="762502" y="54117"/>
                      <a:pt x="774633" y="41941"/>
                      <a:pt x="774605" y="26950"/>
                    </a:cubicBezTo>
                    <a:cubicBezTo>
                      <a:pt x="774577" y="11998"/>
                      <a:pt x="762462" y="-116"/>
                      <a:pt x="747510" y="-145"/>
                    </a:cubicBezTo>
                    <a:close/>
                  </a:path>
                </a:pathLst>
              </a:custGeom>
              <a:solidFill>
                <a:srgbClr val="E6E6E6"/>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A738B6EF-3B9B-236B-6659-F3ABE35A3831}"/>
                  </a:ext>
                </a:extLst>
              </p:cNvPr>
              <p:cNvSpPr/>
              <p:nvPr/>
            </p:nvSpPr>
            <p:spPr>
              <a:xfrm>
                <a:off x="7768213" y="4747566"/>
                <a:ext cx="378633" cy="54294"/>
              </a:xfrm>
              <a:custGeom>
                <a:avLst/>
                <a:gdLst>
                  <a:gd name="connsiteX0" fmla="*/ 26924 w 378633"/>
                  <a:gd name="connsiteY0" fmla="*/ -145 h 54294"/>
                  <a:gd name="connsiteX1" fmla="*/ -172 w 378633"/>
                  <a:gd name="connsiteY1" fmla="*/ 27053 h 54294"/>
                  <a:gd name="connsiteX2" fmla="*/ 26924 w 378633"/>
                  <a:gd name="connsiteY2" fmla="*/ 54149 h 54294"/>
                  <a:gd name="connsiteX3" fmla="*/ 351365 w 378633"/>
                  <a:gd name="connsiteY3" fmla="*/ 54150 h 54294"/>
                  <a:gd name="connsiteX4" fmla="*/ 378461 w 378633"/>
                  <a:gd name="connsiteY4" fmla="*/ 26952 h 54294"/>
                  <a:gd name="connsiteX5" fmla="*/ 351365 w 378633"/>
                  <a:gd name="connsiteY5" fmla="*/ -144 h 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633" h="54294">
                    <a:moveTo>
                      <a:pt x="26924" y="-145"/>
                    </a:moveTo>
                    <a:cubicBezTo>
                      <a:pt x="11931" y="-117"/>
                      <a:pt x="-200" y="12060"/>
                      <a:pt x="-172" y="27053"/>
                    </a:cubicBezTo>
                    <a:cubicBezTo>
                      <a:pt x="-144" y="42006"/>
                      <a:pt x="11971" y="54121"/>
                      <a:pt x="26924" y="54149"/>
                    </a:cubicBezTo>
                    <a:lnTo>
                      <a:pt x="351365" y="54150"/>
                    </a:lnTo>
                    <a:cubicBezTo>
                      <a:pt x="366357" y="54122"/>
                      <a:pt x="378489" y="41945"/>
                      <a:pt x="378461" y="26952"/>
                    </a:cubicBezTo>
                    <a:cubicBezTo>
                      <a:pt x="378433" y="11999"/>
                      <a:pt x="366318" y="-116"/>
                      <a:pt x="351365" y="-144"/>
                    </a:cubicBezTo>
                    <a:close/>
                  </a:path>
                </a:pathLst>
              </a:custGeom>
              <a:solidFill>
                <a:srgbClr val="C437D3"/>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38393EE8-330A-2692-4043-F27D85E01A3C}"/>
                  </a:ext>
                </a:extLst>
              </p:cNvPr>
              <p:cNvSpPr/>
              <p:nvPr/>
            </p:nvSpPr>
            <p:spPr>
              <a:xfrm>
                <a:off x="9012028" y="4618448"/>
                <a:ext cx="774777" cy="54289"/>
              </a:xfrm>
              <a:custGeom>
                <a:avLst/>
                <a:gdLst>
                  <a:gd name="connsiteX0" fmla="*/ 26922 w 774777"/>
                  <a:gd name="connsiteY0" fmla="*/ -145 h 54289"/>
                  <a:gd name="connsiteX1" fmla="*/ -172 w 774777"/>
                  <a:gd name="connsiteY1" fmla="*/ 27051 h 54289"/>
                  <a:gd name="connsiteX2" fmla="*/ 26922 w 774777"/>
                  <a:gd name="connsiteY2" fmla="*/ 54145 h 54289"/>
                  <a:gd name="connsiteX3" fmla="*/ 747511 w 774777"/>
                  <a:gd name="connsiteY3" fmla="*/ 54145 h 54289"/>
                  <a:gd name="connsiteX4" fmla="*/ 774605 w 774777"/>
                  <a:gd name="connsiteY4" fmla="*/ 26950 h 54289"/>
                  <a:gd name="connsiteX5" fmla="*/ 747511 w 774777"/>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7" h="54289">
                    <a:moveTo>
                      <a:pt x="26922" y="-145"/>
                    </a:moveTo>
                    <a:cubicBezTo>
                      <a:pt x="11931" y="-117"/>
                      <a:pt x="-200" y="12059"/>
                      <a:pt x="-172" y="27051"/>
                    </a:cubicBezTo>
                    <a:cubicBezTo>
                      <a:pt x="-144" y="42003"/>
                      <a:pt x="11970" y="54117"/>
                      <a:pt x="26922" y="54145"/>
                    </a:cubicBezTo>
                    <a:lnTo>
                      <a:pt x="747511" y="54145"/>
                    </a:lnTo>
                    <a:cubicBezTo>
                      <a:pt x="762502" y="54117"/>
                      <a:pt x="774633" y="41941"/>
                      <a:pt x="774605" y="26950"/>
                    </a:cubicBezTo>
                    <a:cubicBezTo>
                      <a:pt x="774577" y="11998"/>
                      <a:pt x="762463" y="-116"/>
                      <a:pt x="747511" y="-145"/>
                    </a:cubicBezTo>
                    <a:close/>
                  </a:path>
                </a:pathLst>
              </a:custGeom>
              <a:solidFill>
                <a:srgbClr val="E6E6E6"/>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85095555-D4A9-3DFB-B0B4-E2F7F1E39EF2}"/>
                  </a:ext>
                </a:extLst>
              </p:cNvPr>
              <p:cNvSpPr/>
              <p:nvPr/>
            </p:nvSpPr>
            <p:spPr>
              <a:xfrm>
                <a:off x="9012026" y="4747566"/>
                <a:ext cx="378637" cy="54294"/>
              </a:xfrm>
              <a:custGeom>
                <a:avLst/>
                <a:gdLst>
                  <a:gd name="connsiteX0" fmla="*/ 26924 w 378637"/>
                  <a:gd name="connsiteY0" fmla="*/ -145 h 54294"/>
                  <a:gd name="connsiteX1" fmla="*/ -172 w 378637"/>
                  <a:gd name="connsiteY1" fmla="*/ 27053 h 54294"/>
                  <a:gd name="connsiteX2" fmla="*/ 26924 w 378637"/>
                  <a:gd name="connsiteY2" fmla="*/ 54149 h 54294"/>
                  <a:gd name="connsiteX3" fmla="*/ 351369 w 378637"/>
                  <a:gd name="connsiteY3" fmla="*/ 54150 h 54294"/>
                  <a:gd name="connsiteX4" fmla="*/ 378465 w 378637"/>
                  <a:gd name="connsiteY4" fmla="*/ 26952 h 54294"/>
                  <a:gd name="connsiteX5" fmla="*/ 351369 w 378637"/>
                  <a:gd name="connsiteY5" fmla="*/ -144 h 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637" h="54294">
                    <a:moveTo>
                      <a:pt x="26924" y="-145"/>
                    </a:moveTo>
                    <a:cubicBezTo>
                      <a:pt x="11931" y="-117"/>
                      <a:pt x="-201" y="12060"/>
                      <a:pt x="-172" y="27053"/>
                    </a:cubicBezTo>
                    <a:cubicBezTo>
                      <a:pt x="-144" y="42006"/>
                      <a:pt x="11971" y="54121"/>
                      <a:pt x="26924" y="54149"/>
                    </a:cubicBezTo>
                    <a:lnTo>
                      <a:pt x="351369" y="54150"/>
                    </a:lnTo>
                    <a:cubicBezTo>
                      <a:pt x="366362" y="54122"/>
                      <a:pt x="378494" y="41945"/>
                      <a:pt x="378465" y="26952"/>
                    </a:cubicBezTo>
                    <a:cubicBezTo>
                      <a:pt x="378437" y="11999"/>
                      <a:pt x="366322" y="-116"/>
                      <a:pt x="351369" y="-144"/>
                    </a:cubicBezTo>
                    <a:close/>
                  </a:path>
                </a:pathLst>
              </a:custGeom>
              <a:solidFill>
                <a:srgbClr val="C437D3"/>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0424088E-CE03-DE72-DD05-B9C71A78C67A}"/>
                  </a:ext>
                </a:extLst>
              </p:cNvPr>
              <p:cNvSpPr/>
              <p:nvPr/>
            </p:nvSpPr>
            <p:spPr>
              <a:xfrm>
                <a:off x="10224754" y="4618448"/>
                <a:ext cx="774777" cy="54289"/>
              </a:xfrm>
              <a:custGeom>
                <a:avLst/>
                <a:gdLst>
                  <a:gd name="connsiteX0" fmla="*/ 26922 w 774777"/>
                  <a:gd name="connsiteY0" fmla="*/ -145 h 54289"/>
                  <a:gd name="connsiteX1" fmla="*/ -172 w 774777"/>
                  <a:gd name="connsiteY1" fmla="*/ 27051 h 54289"/>
                  <a:gd name="connsiteX2" fmla="*/ 26922 w 774777"/>
                  <a:gd name="connsiteY2" fmla="*/ 54145 h 54289"/>
                  <a:gd name="connsiteX3" fmla="*/ 747511 w 774777"/>
                  <a:gd name="connsiteY3" fmla="*/ 54145 h 54289"/>
                  <a:gd name="connsiteX4" fmla="*/ 774605 w 774777"/>
                  <a:gd name="connsiteY4" fmla="*/ 26950 h 54289"/>
                  <a:gd name="connsiteX5" fmla="*/ 747511 w 774777"/>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7" h="54289">
                    <a:moveTo>
                      <a:pt x="26922" y="-145"/>
                    </a:moveTo>
                    <a:cubicBezTo>
                      <a:pt x="11931" y="-117"/>
                      <a:pt x="-200" y="12059"/>
                      <a:pt x="-172" y="27051"/>
                    </a:cubicBezTo>
                    <a:cubicBezTo>
                      <a:pt x="-144" y="42003"/>
                      <a:pt x="11970" y="54117"/>
                      <a:pt x="26922" y="54145"/>
                    </a:cubicBezTo>
                    <a:lnTo>
                      <a:pt x="747511" y="54145"/>
                    </a:lnTo>
                    <a:cubicBezTo>
                      <a:pt x="762502" y="54117"/>
                      <a:pt x="774633" y="41941"/>
                      <a:pt x="774605" y="26950"/>
                    </a:cubicBezTo>
                    <a:cubicBezTo>
                      <a:pt x="774577" y="11998"/>
                      <a:pt x="762463" y="-116"/>
                      <a:pt x="747511" y="-145"/>
                    </a:cubicBezTo>
                    <a:close/>
                  </a:path>
                </a:pathLst>
              </a:custGeom>
              <a:solidFill>
                <a:srgbClr val="E6E6E6"/>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711AE3DC-7EA7-C582-3424-F4722BB49F8F}"/>
                  </a:ext>
                </a:extLst>
              </p:cNvPr>
              <p:cNvSpPr/>
              <p:nvPr/>
            </p:nvSpPr>
            <p:spPr>
              <a:xfrm>
                <a:off x="7768216" y="4485098"/>
                <a:ext cx="774776" cy="54289"/>
              </a:xfrm>
              <a:custGeom>
                <a:avLst/>
                <a:gdLst>
                  <a:gd name="connsiteX0" fmla="*/ 26922 w 774776"/>
                  <a:gd name="connsiteY0" fmla="*/ -145 h 54289"/>
                  <a:gd name="connsiteX1" fmla="*/ -172 w 774776"/>
                  <a:gd name="connsiteY1" fmla="*/ 27051 h 54289"/>
                  <a:gd name="connsiteX2" fmla="*/ 26922 w 774776"/>
                  <a:gd name="connsiteY2" fmla="*/ 54145 h 54289"/>
                  <a:gd name="connsiteX3" fmla="*/ 747510 w 774776"/>
                  <a:gd name="connsiteY3" fmla="*/ 54145 h 54289"/>
                  <a:gd name="connsiteX4" fmla="*/ 774605 w 774776"/>
                  <a:gd name="connsiteY4" fmla="*/ 26950 h 54289"/>
                  <a:gd name="connsiteX5" fmla="*/ 747510 w 774776"/>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6" h="54289">
                    <a:moveTo>
                      <a:pt x="26922" y="-145"/>
                    </a:moveTo>
                    <a:cubicBezTo>
                      <a:pt x="11930" y="-117"/>
                      <a:pt x="-200" y="12059"/>
                      <a:pt x="-172" y="27051"/>
                    </a:cubicBezTo>
                    <a:cubicBezTo>
                      <a:pt x="-144" y="42003"/>
                      <a:pt x="11970" y="54117"/>
                      <a:pt x="26922" y="54145"/>
                    </a:cubicBezTo>
                    <a:lnTo>
                      <a:pt x="747510" y="54145"/>
                    </a:lnTo>
                    <a:cubicBezTo>
                      <a:pt x="762502" y="54117"/>
                      <a:pt x="774633" y="41941"/>
                      <a:pt x="774605" y="26950"/>
                    </a:cubicBezTo>
                    <a:cubicBezTo>
                      <a:pt x="774577" y="11998"/>
                      <a:pt x="762462" y="-116"/>
                      <a:pt x="747510" y="-145"/>
                    </a:cubicBezTo>
                    <a:close/>
                  </a:path>
                </a:pathLst>
              </a:custGeom>
              <a:solidFill>
                <a:srgbClr val="E6E6E6"/>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403D8DCF-522F-1E7C-6B68-6717817241BC}"/>
                  </a:ext>
                </a:extLst>
              </p:cNvPr>
              <p:cNvSpPr/>
              <p:nvPr/>
            </p:nvSpPr>
            <p:spPr>
              <a:xfrm>
                <a:off x="9012028" y="4485098"/>
                <a:ext cx="774777" cy="54289"/>
              </a:xfrm>
              <a:custGeom>
                <a:avLst/>
                <a:gdLst>
                  <a:gd name="connsiteX0" fmla="*/ 26922 w 774777"/>
                  <a:gd name="connsiteY0" fmla="*/ -145 h 54289"/>
                  <a:gd name="connsiteX1" fmla="*/ -172 w 774777"/>
                  <a:gd name="connsiteY1" fmla="*/ 27051 h 54289"/>
                  <a:gd name="connsiteX2" fmla="*/ 26922 w 774777"/>
                  <a:gd name="connsiteY2" fmla="*/ 54145 h 54289"/>
                  <a:gd name="connsiteX3" fmla="*/ 747511 w 774777"/>
                  <a:gd name="connsiteY3" fmla="*/ 54145 h 54289"/>
                  <a:gd name="connsiteX4" fmla="*/ 774605 w 774777"/>
                  <a:gd name="connsiteY4" fmla="*/ 26950 h 54289"/>
                  <a:gd name="connsiteX5" fmla="*/ 747511 w 774777"/>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7" h="54289">
                    <a:moveTo>
                      <a:pt x="26922" y="-145"/>
                    </a:moveTo>
                    <a:cubicBezTo>
                      <a:pt x="11931" y="-117"/>
                      <a:pt x="-200" y="12059"/>
                      <a:pt x="-172" y="27051"/>
                    </a:cubicBezTo>
                    <a:cubicBezTo>
                      <a:pt x="-144" y="42003"/>
                      <a:pt x="11970" y="54117"/>
                      <a:pt x="26922" y="54145"/>
                    </a:cubicBezTo>
                    <a:lnTo>
                      <a:pt x="747511" y="54145"/>
                    </a:lnTo>
                    <a:cubicBezTo>
                      <a:pt x="762502" y="54117"/>
                      <a:pt x="774633" y="41941"/>
                      <a:pt x="774605" y="26950"/>
                    </a:cubicBezTo>
                    <a:cubicBezTo>
                      <a:pt x="774577" y="11998"/>
                      <a:pt x="762463" y="-116"/>
                      <a:pt x="747511" y="-145"/>
                    </a:cubicBezTo>
                    <a:close/>
                  </a:path>
                </a:pathLst>
              </a:custGeom>
              <a:solidFill>
                <a:srgbClr val="E6E6E6"/>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533A3806-669B-C30B-78DF-597B14E67048}"/>
                  </a:ext>
                </a:extLst>
              </p:cNvPr>
              <p:cNvSpPr/>
              <p:nvPr/>
            </p:nvSpPr>
            <p:spPr>
              <a:xfrm>
                <a:off x="10224754" y="4485098"/>
                <a:ext cx="774777" cy="54289"/>
              </a:xfrm>
              <a:custGeom>
                <a:avLst/>
                <a:gdLst>
                  <a:gd name="connsiteX0" fmla="*/ 26922 w 774777"/>
                  <a:gd name="connsiteY0" fmla="*/ -145 h 54289"/>
                  <a:gd name="connsiteX1" fmla="*/ -172 w 774777"/>
                  <a:gd name="connsiteY1" fmla="*/ 27051 h 54289"/>
                  <a:gd name="connsiteX2" fmla="*/ 26922 w 774777"/>
                  <a:gd name="connsiteY2" fmla="*/ 54145 h 54289"/>
                  <a:gd name="connsiteX3" fmla="*/ 747511 w 774777"/>
                  <a:gd name="connsiteY3" fmla="*/ 54145 h 54289"/>
                  <a:gd name="connsiteX4" fmla="*/ 774605 w 774777"/>
                  <a:gd name="connsiteY4" fmla="*/ 26950 h 54289"/>
                  <a:gd name="connsiteX5" fmla="*/ 747511 w 774777"/>
                  <a:gd name="connsiteY5" fmla="*/ -145 h 5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777" h="54289">
                    <a:moveTo>
                      <a:pt x="26922" y="-145"/>
                    </a:moveTo>
                    <a:cubicBezTo>
                      <a:pt x="11931" y="-117"/>
                      <a:pt x="-200" y="12059"/>
                      <a:pt x="-172" y="27051"/>
                    </a:cubicBezTo>
                    <a:cubicBezTo>
                      <a:pt x="-144" y="42003"/>
                      <a:pt x="11970" y="54117"/>
                      <a:pt x="26922" y="54145"/>
                    </a:cubicBezTo>
                    <a:lnTo>
                      <a:pt x="747511" y="54145"/>
                    </a:lnTo>
                    <a:cubicBezTo>
                      <a:pt x="762502" y="54117"/>
                      <a:pt x="774633" y="41941"/>
                      <a:pt x="774605" y="26950"/>
                    </a:cubicBezTo>
                    <a:cubicBezTo>
                      <a:pt x="774577" y="11998"/>
                      <a:pt x="762463" y="-116"/>
                      <a:pt x="747511" y="-145"/>
                    </a:cubicBezTo>
                    <a:close/>
                  </a:path>
                </a:pathLst>
              </a:custGeom>
              <a:solidFill>
                <a:srgbClr val="E6E6E6"/>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33A37626-A649-0D28-7D57-876F1F2A68BF}"/>
                  </a:ext>
                </a:extLst>
              </p:cNvPr>
              <p:cNvSpPr/>
              <p:nvPr/>
            </p:nvSpPr>
            <p:spPr>
              <a:xfrm>
                <a:off x="10224752" y="4747566"/>
                <a:ext cx="378628" cy="54294"/>
              </a:xfrm>
              <a:custGeom>
                <a:avLst/>
                <a:gdLst>
                  <a:gd name="connsiteX0" fmla="*/ 26924 w 378628"/>
                  <a:gd name="connsiteY0" fmla="*/ -145 h 54294"/>
                  <a:gd name="connsiteX1" fmla="*/ -172 w 378628"/>
                  <a:gd name="connsiteY1" fmla="*/ 27053 h 54294"/>
                  <a:gd name="connsiteX2" fmla="*/ 26924 w 378628"/>
                  <a:gd name="connsiteY2" fmla="*/ 54149 h 54294"/>
                  <a:gd name="connsiteX3" fmla="*/ 351360 w 378628"/>
                  <a:gd name="connsiteY3" fmla="*/ 54150 h 54294"/>
                  <a:gd name="connsiteX4" fmla="*/ 378456 w 378628"/>
                  <a:gd name="connsiteY4" fmla="*/ 26952 h 54294"/>
                  <a:gd name="connsiteX5" fmla="*/ 351360 w 378628"/>
                  <a:gd name="connsiteY5" fmla="*/ -144 h 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628" h="54294">
                    <a:moveTo>
                      <a:pt x="26924" y="-145"/>
                    </a:moveTo>
                    <a:cubicBezTo>
                      <a:pt x="11931" y="-117"/>
                      <a:pt x="-201" y="12060"/>
                      <a:pt x="-172" y="27053"/>
                    </a:cubicBezTo>
                    <a:cubicBezTo>
                      <a:pt x="-144" y="42006"/>
                      <a:pt x="11971" y="54121"/>
                      <a:pt x="26924" y="54149"/>
                    </a:cubicBezTo>
                    <a:lnTo>
                      <a:pt x="351360" y="54150"/>
                    </a:lnTo>
                    <a:cubicBezTo>
                      <a:pt x="366353" y="54122"/>
                      <a:pt x="378485" y="41945"/>
                      <a:pt x="378456" y="26952"/>
                    </a:cubicBezTo>
                    <a:cubicBezTo>
                      <a:pt x="378429" y="11999"/>
                      <a:pt x="366314" y="-116"/>
                      <a:pt x="351360" y="-144"/>
                    </a:cubicBezTo>
                    <a:close/>
                  </a:path>
                </a:pathLst>
              </a:custGeom>
              <a:solidFill>
                <a:srgbClr val="C437D3"/>
              </a:solidFill>
              <a:ln w="9525" cap="flat">
                <a:noFill/>
                <a:prstDash val="solid"/>
                <a:miter/>
              </a:ln>
            </p:spPr>
            <p:txBody>
              <a:bodyPr rtlCol="0" anchor="ctr"/>
              <a:lstStyle/>
              <a:p>
                <a:endParaRPr lang="zh-CN" altLang="en-US"/>
              </a:p>
            </p:txBody>
          </p:sp>
        </p:grpSp>
        <p:grpSp>
          <p:nvGrpSpPr>
            <p:cNvPr id="127" name="组合 126">
              <a:extLst>
                <a:ext uri="{FF2B5EF4-FFF2-40B4-BE49-F238E27FC236}">
                  <a16:creationId xmlns:a16="http://schemas.microsoft.com/office/drawing/2014/main" id="{8FE76CD3-D409-50A0-A888-F83466CEB5AF}"/>
                </a:ext>
              </a:extLst>
            </p:cNvPr>
            <p:cNvGrpSpPr/>
            <p:nvPr/>
          </p:nvGrpSpPr>
          <p:grpSpPr>
            <a:xfrm>
              <a:off x="7249942" y="2210212"/>
              <a:ext cx="3928778" cy="2276135"/>
              <a:chOff x="2585887" y="2268433"/>
              <a:chExt cx="3900470" cy="2276135"/>
            </a:xfrm>
          </p:grpSpPr>
          <p:sp>
            <p:nvSpPr>
              <p:cNvPr id="126" name="矩形 125">
                <a:extLst>
                  <a:ext uri="{FF2B5EF4-FFF2-40B4-BE49-F238E27FC236}">
                    <a16:creationId xmlns:a16="http://schemas.microsoft.com/office/drawing/2014/main" id="{19B69FEC-F807-BCCA-BABD-ABBB668176FF}"/>
                  </a:ext>
                </a:extLst>
              </p:cNvPr>
              <p:cNvSpPr/>
              <p:nvPr/>
            </p:nvSpPr>
            <p:spPr>
              <a:xfrm>
                <a:off x="2585887" y="2268433"/>
                <a:ext cx="3900470" cy="227613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a:extLst>
                  <a:ext uri="{FF2B5EF4-FFF2-40B4-BE49-F238E27FC236}">
                    <a16:creationId xmlns:a16="http://schemas.microsoft.com/office/drawing/2014/main" id="{104A47E9-38D5-3F88-1E89-5E20F9098B2C}"/>
                  </a:ext>
                </a:extLst>
              </p:cNvPr>
              <p:cNvGrpSpPr/>
              <p:nvPr/>
            </p:nvGrpSpPr>
            <p:grpSpPr>
              <a:xfrm>
                <a:off x="2661234" y="2337192"/>
                <a:ext cx="3649357" cy="2135993"/>
                <a:chOff x="1373415" y="269392"/>
                <a:chExt cx="11164030" cy="5472954"/>
              </a:xfrm>
            </p:grpSpPr>
            <p:sp>
              <p:nvSpPr>
                <p:cNvPr id="108" name="文本框 107">
                  <a:extLst>
                    <a:ext uri="{FF2B5EF4-FFF2-40B4-BE49-F238E27FC236}">
                      <a16:creationId xmlns:a16="http://schemas.microsoft.com/office/drawing/2014/main" id="{F74D1BB4-AD39-4B01-118B-565E74A2A329}"/>
                    </a:ext>
                  </a:extLst>
                </p:cNvPr>
                <p:cNvSpPr txBox="1"/>
                <p:nvPr/>
              </p:nvSpPr>
              <p:spPr>
                <a:xfrm>
                  <a:off x="6260930" y="2709556"/>
                  <a:ext cx="6276515" cy="1813783"/>
                </a:xfrm>
                <a:prstGeom prst="rect">
                  <a:avLst/>
                </a:prstGeom>
                <a:noFill/>
              </p:spPr>
              <p:txBody>
                <a:bodyPr wrap="none" rtlCol="0">
                  <a:spAutoFit/>
                </a:bodyPr>
                <a:lstStyle/>
                <a:p>
                  <a:r>
                    <a:rPr lang="en-US" altLang="zh-CN" sz="4000" dirty="0">
                      <a:solidFill>
                        <a:schemeClr val="tx1">
                          <a:lumMod val="50000"/>
                          <a:lumOff val="50000"/>
                        </a:schemeClr>
                      </a:solidFill>
                    </a:rPr>
                    <a:t>404</a:t>
                  </a:r>
                  <a:r>
                    <a:rPr lang="zh-CN" altLang="en-US" sz="4000" dirty="0">
                      <a:solidFill>
                        <a:schemeClr val="tx1">
                          <a:lumMod val="50000"/>
                          <a:lumOff val="50000"/>
                        </a:schemeClr>
                      </a:solidFill>
                    </a:rPr>
                    <a:t>错误</a:t>
                  </a:r>
                </a:p>
              </p:txBody>
            </p:sp>
            <p:sp>
              <p:nvSpPr>
                <p:cNvPr id="109" name="文本框 108">
                  <a:extLst>
                    <a:ext uri="{FF2B5EF4-FFF2-40B4-BE49-F238E27FC236}">
                      <a16:creationId xmlns:a16="http://schemas.microsoft.com/office/drawing/2014/main" id="{F97ED0ED-03DE-0648-9F60-E4D491D158D8}"/>
                    </a:ext>
                  </a:extLst>
                </p:cNvPr>
                <p:cNvSpPr txBox="1"/>
                <p:nvPr/>
              </p:nvSpPr>
              <p:spPr>
                <a:xfrm>
                  <a:off x="8587873" y="1653070"/>
                  <a:ext cx="2586166" cy="1656063"/>
                </a:xfrm>
                <a:prstGeom prst="rect">
                  <a:avLst/>
                </a:prstGeom>
                <a:noFill/>
              </p:spPr>
              <p:txBody>
                <a:bodyPr wrap="none" rtlCol="0">
                  <a:spAutoFit/>
                </a:bodyPr>
                <a:lstStyle/>
                <a:p>
                  <a:r>
                    <a:rPr lang="en-US" altLang="zh-CN" sz="3600" dirty="0">
                      <a:solidFill>
                        <a:schemeClr val="tx1">
                          <a:lumMod val="50000"/>
                          <a:lumOff val="50000"/>
                        </a:schemeClr>
                      </a:solidFill>
                    </a:rPr>
                    <a:t>OA</a:t>
                  </a:r>
                  <a:endParaRPr lang="zh-CN" altLang="en-US" sz="3600" dirty="0">
                    <a:solidFill>
                      <a:schemeClr val="tx1">
                        <a:lumMod val="50000"/>
                        <a:lumOff val="50000"/>
                      </a:schemeClr>
                    </a:solidFill>
                  </a:endParaRPr>
                </a:p>
              </p:txBody>
            </p:sp>
            <p:sp>
              <p:nvSpPr>
                <p:cNvPr id="110" name="文本框 109">
                  <a:extLst>
                    <a:ext uri="{FF2B5EF4-FFF2-40B4-BE49-F238E27FC236}">
                      <a16:creationId xmlns:a16="http://schemas.microsoft.com/office/drawing/2014/main" id="{0AC8AE27-68C9-8227-9EDE-5DE5D6D7A981}"/>
                    </a:ext>
                  </a:extLst>
                </p:cNvPr>
                <p:cNvSpPr txBox="1"/>
                <p:nvPr/>
              </p:nvSpPr>
              <p:spPr>
                <a:xfrm>
                  <a:off x="7789909" y="4395136"/>
                  <a:ext cx="2430373" cy="709741"/>
                </a:xfrm>
                <a:prstGeom prst="rect">
                  <a:avLst/>
                </a:prstGeom>
                <a:noFill/>
              </p:spPr>
              <p:txBody>
                <a:bodyPr wrap="none" rtlCol="0">
                  <a:spAutoFit/>
                </a:bodyPr>
                <a:lstStyle/>
                <a:p>
                  <a:r>
                    <a:rPr lang="zh-CN" altLang="en-US" sz="1200" dirty="0">
                      <a:solidFill>
                        <a:schemeClr val="tx1">
                          <a:lumMod val="50000"/>
                          <a:lumOff val="50000"/>
                        </a:schemeClr>
                      </a:solidFill>
                    </a:rPr>
                    <a:t>退回流程</a:t>
                  </a:r>
                </a:p>
              </p:txBody>
            </p:sp>
            <p:sp>
              <p:nvSpPr>
                <p:cNvPr id="111" name="文本框 110">
                  <a:extLst>
                    <a:ext uri="{FF2B5EF4-FFF2-40B4-BE49-F238E27FC236}">
                      <a16:creationId xmlns:a16="http://schemas.microsoft.com/office/drawing/2014/main" id="{580C057F-841E-EF15-B77A-277694B9E20F}"/>
                    </a:ext>
                  </a:extLst>
                </p:cNvPr>
                <p:cNvSpPr txBox="1"/>
                <p:nvPr/>
              </p:nvSpPr>
              <p:spPr>
                <a:xfrm>
                  <a:off x="7789909" y="5091749"/>
                  <a:ext cx="2605640" cy="650597"/>
                </a:xfrm>
                <a:prstGeom prst="rect">
                  <a:avLst/>
                </a:prstGeom>
                <a:noFill/>
              </p:spPr>
              <p:txBody>
                <a:bodyPr wrap="none" rtlCol="0">
                  <a:spAutoFit/>
                </a:bodyPr>
                <a:lstStyle/>
                <a:p>
                  <a:r>
                    <a:rPr lang="zh-CN" altLang="en-US" sz="1050" dirty="0">
                      <a:solidFill>
                        <a:schemeClr val="tx1">
                          <a:lumMod val="50000"/>
                          <a:lumOff val="50000"/>
                        </a:schemeClr>
                      </a:solidFill>
                    </a:rPr>
                    <a:t>自定义流程</a:t>
                  </a:r>
                </a:p>
              </p:txBody>
            </p:sp>
            <p:sp>
              <p:nvSpPr>
                <p:cNvPr id="112" name="文本框 111">
                  <a:extLst>
                    <a:ext uri="{FF2B5EF4-FFF2-40B4-BE49-F238E27FC236}">
                      <a16:creationId xmlns:a16="http://schemas.microsoft.com/office/drawing/2014/main" id="{0A2724A5-60C0-A183-F6A1-BB82BF969128}"/>
                    </a:ext>
                  </a:extLst>
                </p:cNvPr>
                <p:cNvSpPr txBox="1"/>
                <p:nvPr/>
              </p:nvSpPr>
              <p:spPr>
                <a:xfrm rot="16200000">
                  <a:off x="3610847" y="2659759"/>
                  <a:ext cx="4416168" cy="1402139"/>
                </a:xfrm>
                <a:prstGeom prst="rect">
                  <a:avLst/>
                </a:prstGeom>
                <a:noFill/>
              </p:spPr>
              <p:txBody>
                <a:bodyPr wrap="none" rtlCol="0">
                  <a:spAutoFit/>
                </a:bodyPr>
                <a:lstStyle/>
                <a:p>
                  <a:r>
                    <a:rPr lang="zh-CN" altLang="en-US" sz="2400" dirty="0">
                      <a:solidFill>
                        <a:schemeClr val="tx1">
                          <a:lumMod val="50000"/>
                          <a:lumOff val="50000"/>
                        </a:schemeClr>
                      </a:solidFill>
                    </a:rPr>
                    <a:t>网络连不上</a:t>
                  </a:r>
                </a:p>
              </p:txBody>
            </p:sp>
            <p:sp>
              <p:nvSpPr>
                <p:cNvPr id="113" name="文本框 112">
                  <a:extLst>
                    <a:ext uri="{FF2B5EF4-FFF2-40B4-BE49-F238E27FC236}">
                      <a16:creationId xmlns:a16="http://schemas.microsoft.com/office/drawing/2014/main" id="{4806D476-2B73-295E-7397-FFD805AC5C4B}"/>
                    </a:ext>
                  </a:extLst>
                </p:cNvPr>
                <p:cNvSpPr txBox="1"/>
                <p:nvPr/>
              </p:nvSpPr>
              <p:spPr>
                <a:xfrm>
                  <a:off x="6260930" y="2072623"/>
                  <a:ext cx="2741959" cy="788602"/>
                </a:xfrm>
                <a:prstGeom prst="rect">
                  <a:avLst/>
                </a:prstGeom>
                <a:noFill/>
              </p:spPr>
              <p:txBody>
                <a:bodyPr wrap="none" rtlCol="0">
                  <a:spAutoFit/>
                </a:bodyPr>
                <a:lstStyle/>
                <a:p>
                  <a:r>
                    <a:rPr lang="zh-CN" altLang="en-US" sz="1400" dirty="0">
                      <a:solidFill>
                        <a:schemeClr val="tx1">
                          <a:lumMod val="50000"/>
                          <a:lumOff val="50000"/>
                        </a:schemeClr>
                      </a:solidFill>
                    </a:rPr>
                    <a:t>权限问题</a:t>
                  </a:r>
                </a:p>
              </p:txBody>
            </p:sp>
            <p:sp>
              <p:nvSpPr>
                <p:cNvPr id="114" name="文本框 113">
                  <a:extLst>
                    <a:ext uri="{FF2B5EF4-FFF2-40B4-BE49-F238E27FC236}">
                      <a16:creationId xmlns:a16="http://schemas.microsoft.com/office/drawing/2014/main" id="{ACB25BA4-ACE9-1D60-0E36-CB3BD4C6BCE5}"/>
                    </a:ext>
                  </a:extLst>
                </p:cNvPr>
                <p:cNvSpPr txBox="1"/>
                <p:nvPr/>
              </p:nvSpPr>
              <p:spPr>
                <a:xfrm>
                  <a:off x="6260930" y="1540605"/>
                  <a:ext cx="2741959" cy="788602"/>
                </a:xfrm>
                <a:prstGeom prst="rect">
                  <a:avLst/>
                </a:prstGeom>
                <a:noFill/>
              </p:spPr>
              <p:txBody>
                <a:bodyPr wrap="none" rtlCol="0">
                  <a:spAutoFit/>
                </a:bodyPr>
                <a:lstStyle/>
                <a:p>
                  <a:r>
                    <a:rPr lang="zh-CN" altLang="en-US" sz="1400" dirty="0">
                      <a:solidFill>
                        <a:schemeClr val="tx1">
                          <a:lumMod val="50000"/>
                          <a:lumOff val="50000"/>
                        </a:schemeClr>
                      </a:solidFill>
                    </a:rPr>
                    <a:t>角色问题</a:t>
                  </a:r>
                </a:p>
              </p:txBody>
            </p:sp>
            <p:sp>
              <p:nvSpPr>
                <p:cNvPr id="115" name="文本框 114">
                  <a:extLst>
                    <a:ext uri="{FF2B5EF4-FFF2-40B4-BE49-F238E27FC236}">
                      <a16:creationId xmlns:a16="http://schemas.microsoft.com/office/drawing/2014/main" id="{4363BC8C-D945-82D7-E962-2E3BB2B1219B}"/>
                    </a:ext>
                  </a:extLst>
                </p:cNvPr>
                <p:cNvSpPr txBox="1"/>
                <p:nvPr/>
              </p:nvSpPr>
              <p:spPr>
                <a:xfrm>
                  <a:off x="6260930" y="2767628"/>
                  <a:ext cx="1756567" cy="492701"/>
                </a:xfrm>
                <a:prstGeom prst="rect">
                  <a:avLst/>
                </a:prstGeom>
                <a:noFill/>
              </p:spPr>
              <p:txBody>
                <a:bodyPr wrap="none" rtlCol="0">
                  <a:spAutoFit/>
                </a:bodyPr>
                <a:lstStyle/>
                <a:p>
                  <a:r>
                    <a:rPr lang="en-US" altLang="zh-CN" sz="800" dirty="0">
                      <a:solidFill>
                        <a:schemeClr val="tx1">
                          <a:lumMod val="50000"/>
                          <a:lumOff val="50000"/>
                        </a:schemeClr>
                      </a:solidFill>
                    </a:rPr>
                    <a:t>MOBILE</a:t>
                  </a:r>
                  <a:endParaRPr lang="zh-CN" altLang="en-US" sz="800" dirty="0">
                    <a:solidFill>
                      <a:schemeClr val="tx1">
                        <a:lumMod val="50000"/>
                        <a:lumOff val="50000"/>
                      </a:schemeClr>
                    </a:solidFill>
                  </a:endParaRPr>
                </a:p>
              </p:txBody>
            </p:sp>
            <p:sp>
              <p:nvSpPr>
                <p:cNvPr id="116" name="文本框 115">
                  <a:extLst>
                    <a:ext uri="{FF2B5EF4-FFF2-40B4-BE49-F238E27FC236}">
                      <a16:creationId xmlns:a16="http://schemas.microsoft.com/office/drawing/2014/main" id="{C6F9764D-2BC1-E29D-7241-1D01F1600852}"/>
                    </a:ext>
                  </a:extLst>
                </p:cNvPr>
                <p:cNvSpPr txBox="1"/>
                <p:nvPr/>
              </p:nvSpPr>
              <p:spPr>
                <a:xfrm>
                  <a:off x="7277764" y="2799018"/>
                  <a:ext cx="1006273" cy="457508"/>
                </a:xfrm>
                <a:prstGeom prst="rect">
                  <a:avLst/>
                </a:prstGeom>
                <a:noFill/>
              </p:spPr>
              <p:txBody>
                <a:bodyPr wrap="none" rtlCol="0">
                  <a:spAutoFit/>
                </a:bodyPr>
                <a:lstStyle/>
                <a:p>
                  <a:r>
                    <a:rPr lang="en-US" altLang="zh-CN" sz="700" dirty="0">
                      <a:solidFill>
                        <a:schemeClr val="tx1">
                          <a:lumMod val="50000"/>
                          <a:lumOff val="50000"/>
                        </a:schemeClr>
                      </a:solidFill>
                    </a:rPr>
                    <a:t>KIS</a:t>
                  </a:r>
                  <a:endParaRPr lang="zh-CN" altLang="en-US" sz="700" dirty="0">
                    <a:solidFill>
                      <a:schemeClr val="tx1">
                        <a:lumMod val="50000"/>
                        <a:lumOff val="50000"/>
                      </a:schemeClr>
                    </a:solidFill>
                  </a:endParaRPr>
                </a:p>
              </p:txBody>
            </p:sp>
            <p:sp>
              <p:nvSpPr>
                <p:cNvPr id="117" name="文本框 116">
                  <a:extLst>
                    <a:ext uri="{FF2B5EF4-FFF2-40B4-BE49-F238E27FC236}">
                      <a16:creationId xmlns:a16="http://schemas.microsoft.com/office/drawing/2014/main" id="{77B2FC34-AEE9-EECE-BEE8-64A1CDA3DF91}"/>
                    </a:ext>
                  </a:extLst>
                </p:cNvPr>
                <p:cNvSpPr txBox="1"/>
                <p:nvPr/>
              </p:nvSpPr>
              <p:spPr>
                <a:xfrm>
                  <a:off x="2424315" y="2965574"/>
                  <a:ext cx="3676719" cy="1025183"/>
                </a:xfrm>
                <a:prstGeom prst="rect">
                  <a:avLst/>
                </a:prstGeom>
                <a:noFill/>
              </p:spPr>
              <p:txBody>
                <a:bodyPr wrap="none" rtlCol="0">
                  <a:spAutoFit/>
                </a:bodyPr>
                <a:lstStyle/>
                <a:p>
                  <a:r>
                    <a:rPr lang="zh-CN" altLang="en-US" sz="2000" dirty="0">
                      <a:solidFill>
                        <a:schemeClr val="tx1">
                          <a:lumMod val="50000"/>
                          <a:lumOff val="50000"/>
                        </a:schemeClr>
                      </a:solidFill>
                    </a:rPr>
                    <a:t>操作失败</a:t>
                  </a:r>
                </a:p>
              </p:txBody>
            </p:sp>
            <p:sp>
              <p:nvSpPr>
                <p:cNvPr id="118" name="文本框 117">
                  <a:extLst>
                    <a:ext uri="{FF2B5EF4-FFF2-40B4-BE49-F238E27FC236}">
                      <a16:creationId xmlns:a16="http://schemas.microsoft.com/office/drawing/2014/main" id="{F4D7064A-B59A-F6C0-EC67-5662265B7766}"/>
                    </a:ext>
                  </a:extLst>
                </p:cNvPr>
                <p:cNvSpPr txBox="1"/>
                <p:nvPr/>
              </p:nvSpPr>
              <p:spPr>
                <a:xfrm>
                  <a:off x="3786048" y="3962787"/>
                  <a:ext cx="1339820" cy="630880"/>
                </a:xfrm>
                <a:prstGeom prst="rect">
                  <a:avLst/>
                </a:prstGeom>
                <a:noFill/>
              </p:spPr>
              <p:txBody>
                <a:bodyPr wrap="none" rtlCol="0">
                  <a:spAutoFit/>
                </a:bodyPr>
                <a:lstStyle/>
                <a:p>
                  <a:r>
                    <a:rPr lang="zh-CN" altLang="en-US" sz="1000" dirty="0">
                      <a:solidFill>
                        <a:schemeClr val="tx1">
                          <a:lumMod val="50000"/>
                          <a:lumOff val="50000"/>
                        </a:schemeClr>
                      </a:solidFill>
                    </a:rPr>
                    <a:t>关闭</a:t>
                  </a:r>
                </a:p>
              </p:txBody>
            </p:sp>
            <p:sp>
              <p:nvSpPr>
                <p:cNvPr id="119" name="文本框 118">
                  <a:extLst>
                    <a:ext uri="{FF2B5EF4-FFF2-40B4-BE49-F238E27FC236}">
                      <a16:creationId xmlns:a16="http://schemas.microsoft.com/office/drawing/2014/main" id="{E8763E49-F1B1-D1CC-D93E-EEF065FAD6B6}"/>
                    </a:ext>
                  </a:extLst>
                </p:cNvPr>
                <p:cNvSpPr txBox="1"/>
                <p:nvPr/>
              </p:nvSpPr>
              <p:spPr>
                <a:xfrm>
                  <a:off x="2692898" y="4418302"/>
                  <a:ext cx="1846150" cy="670311"/>
                </a:xfrm>
                <a:prstGeom prst="rect">
                  <a:avLst/>
                </a:prstGeom>
                <a:noFill/>
              </p:spPr>
              <p:txBody>
                <a:bodyPr wrap="none" rtlCol="0">
                  <a:spAutoFit/>
                </a:bodyPr>
                <a:lstStyle/>
                <a:p>
                  <a:r>
                    <a:rPr lang="zh-CN" altLang="en-US" sz="1100" dirty="0">
                      <a:solidFill>
                        <a:schemeClr val="tx1">
                          <a:lumMod val="50000"/>
                          <a:lumOff val="50000"/>
                        </a:schemeClr>
                      </a:solidFill>
                    </a:rPr>
                    <a:t>自定义</a:t>
                  </a:r>
                </a:p>
              </p:txBody>
            </p:sp>
            <p:sp>
              <p:nvSpPr>
                <p:cNvPr id="120" name="文本框 119">
                  <a:extLst>
                    <a:ext uri="{FF2B5EF4-FFF2-40B4-BE49-F238E27FC236}">
                      <a16:creationId xmlns:a16="http://schemas.microsoft.com/office/drawing/2014/main" id="{6E1C393C-A8E6-87A5-EC60-0092D7F4ACC9}"/>
                    </a:ext>
                  </a:extLst>
                </p:cNvPr>
                <p:cNvSpPr txBox="1"/>
                <p:nvPr/>
              </p:nvSpPr>
              <p:spPr>
                <a:xfrm>
                  <a:off x="1709936" y="3817551"/>
                  <a:ext cx="2430373" cy="709741"/>
                </a:xfrm>
                <a:prstGeom prst="rect">
                  <a:avLst/>
                </a:prstGeom>
                <a:noFill/>
              </p:spPr>
              <p:txBody>
                <a:bodyPr wrap="none" rtlCol="0">
                  <a:spAutoFit/>
                </a:bodyPr>
                <a:lstStyle/>
                <a:p>
                  <a:r>
                    <a:rPr lang="zh-CN" altLang="en-US" sz="1200" dirty="0">
                      <a:solidFill>
                        <a:schemeClr val="tx1">
                          <a:lumMod val="50000"/>
                          <a:lumOff val="50000"/>
                        </a:schemeClr>
                      </a:solidFill>
                    </a:rPr>
                    <a:t>权限问题</a:t>
                  </a:r>
                </a:p>
              </p:txBody>
            </p:sp>
            <p:sp>
              <p:nvSpPr>
                <p:cNvPr id="121" name="文本框 120">
                  <a:extLst>
                    <a:ext uri="{FF2B5EF4-FFF2-40B4-BE49-F238E27FC236}">
                      <a16:creationId xmlns:a16="http://schemas.microsoft.com/office/drawing/2014/main" id="{C70B2CA6-4A12-8FC4-DD1C-72043E9C9A0A}"/>
                    </a:ext>
                  </a:extLst>
                </p:cNvPr>
                <p:cNvSpPr txBox="1"/>
                <p:nvPr/>
              </p:nvSpPr>
              <p:spPr>
                <a:xfrm>
                  <a:off x="3959338" y="4994691"/>
                  <a:ext cx="1651409" cy="512591"/>
                </a:xfrm>
                <a:prstGeom prst="rect">
                  <a:avLst/>
                </a:prstGeom>
                <a:noFill/>
              </p:spPr>
              <p:txBody>
                <a:bodyPr wrap="none" rtlCol="0">
                  <a:spAutoFit/>
                </a:bodyPr>
                <a:lstStyle/>
                <a:p>
                  <a:r>
                    <a:rPr lang="zh-CN" altLang="en-US" sz="700" dirty="0">
                      <a:solidFill>
                        <a:schemeClr val="tx1">
                          <a:lumMod val="50000"/>
                          <a:lumOff val="50000"/>
                        </a:schemeClr>
                      </a:solidFill>
                    </a:rPr>
                    <a:t>工作流程</a:t>
                  </a:r>
                </a:p>
              </p:txBody>
            </p:sp>
            <p:sp>
              <p:nvSpPr>
                <p:cNvPr id="122" name="文本框 121">
                  <a:extLst>
                    <a:ext uri="{FF2B5EF4-FFF2-40B4-BE49-F238E27FC236}">
                      <a16:creationId xmlns:a16="http://schemas.microsoft.com/office/drawing/2014/main" id="{BE2DCD64-57D0-9699-B43F-9EC23EB50265}"/>
                    </a:ext>
                  </a:extLst>
                </p:cNvPr>
                <p:cNvSpPr txBox="1"/>
                <p:nvPr/>
              </p:nvSpPr>
              <p:spPr>
                <a:xfrm>
                  <a:off x="1373415" y="2487908"/>
                  <a:ext cx="2897751" cy="709741"/>
                </a:xfrm>
                <a:prstGeom prst="rect">
                  <a:avLst/>
                </a:prstGeom>
                <a:noFill/>
              </p:spPr>
              <p:txBody>
                <a:bodyPr wrap="none" rtlCol="0">
                  <a:spAutoFit/>
                </a:bodyPr>
                <a:lstStyle/>
                <a:p>
                  <a:r>
                    <a:rPr lang="zh-CN" altLang="en-US" sz="1200" dirty="0">
                      <a:solidFill>
                        <a:schemeClr val="tx1">
                          <a:lumMod val="50000"/>
                          <a:lumOff val="50000"/>
                        </a:schemeClr>
                      </a:solidFill>
                    </a:rPr>
                    <a:t>页面打不开</a:t>
                  </a:r>
                </a:p>
              </p:txBody>
            </p:sp>
            <p:sp>
              <p:nvSpPr>
                <p:cNvPr id="123" name="文本框 122">
                  <a:extLst>
                    <a:ext uri="{FF2B5EF4-FFF2-40B4-BE49-F238E27FC236}">
                      <a16:creationId xmlns:a16="http://schemas.microsoft.com/office/drawing/2014/main" id="{2B647767-5338-34A7-910E-11FEE6BD7366}"/>
                    </a:ext>
                  </a:extLst>
                </p:cNvPr>
                <p:cNvSpPr txBox="1"/>
                <p:nvPr/>
              </p:nvSpPr>
              <p:spPr>
                <a:xfrm>
                  <a:off x="6260930" y="4540242"/>
                  <a:ext cx="1962994" cy="591450"/>
                </a:xfrm>
                <a:prstGeom prst="rect">
                  <a:avLst/>
                </a:prstGeom>
                <a:noFill/>
              </p:spPr>
              <p:txBody>
                <a:bodyPr wrap="none" rtlCol="0">
                  <a:spAutoFit/>
                </a:bodyPr>
                <a:lstStyle/>
                <a:p>
                  <a:r>
                    <a:rPr lang="zh-CN" altLang="en-US" sz="900" dirty="0">
                      <a:solidFill>
                        <a:schemeClr val="tx1">
                          <a:lumMod val="50000"/>
                          <a:lumOff val="50000"/>
                        </a:schemeClr>
                      </a:solidFill>
                    </a:rPr>
                    <a:t>审核审批</a:t>
                  </a:r>
                </a:p>
              </p:txBody>
            </p:sp>
            <p:sp>
              <p:nvSpPr>
                <p:cNvPr id="124" name="矩形 123">
                  <a:extLst>
                    <a:ext uri="{FF2B5EF4-FFF2-40B4-BE49-F238E27FC236}">
                      <a16:creationId xmlns:a16="http://schemas.microsoft.com/office/drawing/2014/main" id="{E017EFF4-629B-51EE-7459-5BA55B1F3AA2}"/>
                    </a:ext>
                  </a:extLst>
                </p:cNvPr>
                <p:cNvSpPr/>
                <p:nvPr/>
              </p:nvSpPr>
              <p:spPr>
                <a:xfrm rot="16200000">
                  <a:off x="6848399" y="1446406"/>
                  <a:ext cx="3101833" cy="747806"/>
                </a:xfrm>
                <a:prstGeom prst="rect">
                  <a:avLst/>
                </a:prstGeom>
              </p:spPr>
              <p:txBody>
                <a:bodyPr wrap="none">
                  <a:spAutoFit/>
                </a:bodyPr>
                <a:lstStyle/>
                <a:p>
                  <a:r>
                    <a:rPr lang="zh-CN" altLang="en-US" sz="1000" dirty="0">
                      <a:solidFill>
                        <a:schemeClr val="tx1">
                          <a:lumMod val="50000"/>
                          <a:lumOff val="50000"/>
                        </a:schemeClr>
                      </a:solidFill>
                    </a:rPr>
                    <a:t>权限问题角色问题</a:t>
                  </a:r>
                </a:p>
              </p:txBody>
            </p:sp>
            <p:sp>
              <p:nvSpPr>
                <p:cNvPr id="125" name="矩形 124">
                  <a:extLst>
                    <a:ext uri="{FF2B5EF4-FFF2-40B4-BE49-F238E27FC236}">
                      <a16:creationId xmlns:a16="http://schemas.microsoft.com/office/drawing/2014/main" id="{BAEDFE55-CBF7-22AE-1EEA-24DEE6674883}"/>
                    </a:ext>
                  </a:extLst>
                </p:cNvPr>
                <p:cNvSpPr/>
                <p:nvPr/>
              </p:nvSpPr>
              <p:spPr>
                <a:xfrm rot="16200000">
                  <a:off x="3722723" y="1548724"/>
                  <a:ext cx="2576096" cy="1028234"/>
                </a:xfrm>
                <a:prstGeom prst="rect">
                  <a:avLst/>
                </a:prstGeom>
              </p:spPr>
              <p:txBody>
                <a:bodyPr wrap="none">
                  <a:spAutoFit/>
                </a:bodyPr>
                <a:lstStyle/>
                <a:p>
                  <a:r>
                    <a:rPr lang="zh-CN" altLang="en-US" sz="1600" dirty="0">
                      <a:solidFill>
                        <a:schemeClr val="tx1">
                          <a:lumMod val="50000"/>
                          <a:lumOff val="50000"/>
                        </a:schemeClr>
                      </a:solidFill>
                    </a:rPr>
                    <a:t>流程审批</a:t>
                  </a:r>
                </a:p>
              </p:txBody>
            </p:sp>
          </p:grpSp>
        </p:grpSp>
      </p:grpSp>
      <p:grpSp>
        <p:nvGrpSpPr>
          <p:cNvPr id="128" name="组合 127">
            <a:extLst>
              <a:ext uri="{FF2B5EF4-FFF2-40B4-BE49-F238E27FC236}">
                <a16:creationId xmlns:a16="http://schemas.microsoft.com/office/drawing/2014/main" id="{5F2BADFC-BD0E-C6BF-8F4C-7F42B5C6B197}"/>
              </a:ext>
            </a:extLst>
          </p:cNvPr>
          <p:cNvGrpSpPr/>
          <p:nvPr/>
        </p:nvGrpSpPr>
        <p:grpSpPr>
          <a:xfrm>
            <a:off x="568546" y="635970"/>
            <a:ext cx="3564128" cy="651778"/>
            <a:chOff x="2509706" y="5123099"/>
            <a:chExt cx="3564128" cy="651778"/>
          </a:xfrm>
        </p:grpSpPr>
        <p:sp>
          <p:nvSpPr>
            <p:cNvPr id="129" name="标题 4">
              <a:extLst>
                <a:ext uri="{FF2B5EF4-FFF2-40B4-BE49-F238E27FC236}">
                  <a16:creationId xmlns:a16="http://schemas.microsoft.com/office/drawing/2014/main" id="{A94E8B45-3047-097D-5FFE-D1061C5FE360}"/>
                </a:ext>
              </a:extLst>
            </p:cNvPr>
            <p:cNvSpPr txBox="1">
              <a:spLocks/>
            </p:cNvSpPr>
            <p:nvPr/>
          </p:nvSpPr>
          <p:spPr>
            <a:xfrm>
              <a:off x="2509706" y="512309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产品运行维护事项</a:t>
              </a:r>
            </a:p>
          </p:txBody>
        </p:sp>
        <p:sp>
          <p:nvSpPr>
            <p:cNvPr id="130" name="标题 4">
              <a:extLst>
                <a:ext uri="{FF2B5EF4-FFF2-40B4-BE49-F238E27FC236}">
                  <a16:creationId xmlns:a16="http://schemas.microsoft.com/office/drawing/2014/main" id="{33BAB3BC-D849-A59D-7302-ADEF8819C1DB}"/>
                </a:ext>
              </a:extLst>
            </p:cNvPr>
            <p:cNvSpPr txBox="1">
              <a:spLocks/>
            </p:cNvSpPr>
            <p:nvPr/>
          </p:nvSpPr>
          <p:spPr>
            <a:xfrm>
              <a:off x="2509706" y="5562625"/>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Product operation and maintenance</a:t>
              </a:r>
              <a:endParaRPr lang="zh-CN" altLang="en-US" sz="1400" dirty="0">
                <a:solidFill>
                  <a:schemeClr val="accent1"/>
                </a:solidFill>
                <a:latin typeface="+mn-ea"/>
                <a:ea typeface="+mn-ea"/>
              </a:endParaRPr>
            </a:p>
          </p:txBody>
        </p:sp>
      </p:grpSp>
      <p:sp>
        <p:nvSpPr>
          <p:cNvPr id="136" name="标题 4">
            <a:extLst>
              <a:ext uri="{FF2B5EF4-FFF2-40B4-BE49-F238E27FC236}">
                <a16:creationId xmlns:a16="http://schemas.microsoft.com/office/drawing/2014/main" id="{E8873E14-39D0-1673-8300-5CC7C3DD3644}"/>
              </a:ext>
            </a:extLst>
          </p:cNvPr>
          <p:cNvSpPr txBox="1">
            <a:spLocks/>
          </p:cNvSpPr>
          <p:nvPr/>
        </p:nvSpPr>
        <p:spPr>
          <a:xfrm>
            <a:off x="6345598" y="2480312"/>
            <a:ext cx="5187590" cy="2894960"/>
          </a:xfrm>
          <a:prstGeom prst="rect">
            <a:avLst/>
          </a:prstGeom>
        </p:spPr>
        <p:txBody>
          <a:bodyPr wrap="square">
            <a:spAutoFit/>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pPr>
              <a:lnSpc>
                <a:spcPct val="130000"/>
              </a:lnSpc>
              <a:spcAft>
                <a:spcPts val="1200"/>
              </a:spcAft>
            </a:pPr>
            <a:r>
              <a:rPr kumimoji="1" lang="zh-CN" altLang="en-US" sz="1400" dirty="0">
                <a:solidFill>
                  <a:schemeClr val="tx1">
                    <a:lumMod val="75000"/>
                    <a:lumOff val="25000"/>
                  </a:schemeClr>
                </a:solidFill>
                <a:latin typeface="+mn-lt"/>
                <a:ea typeface="+mn-ea"/>
                <a:cs typeface="+mn-cs"/>
              </a:rPr>
              <a:t>运维知识库描述，运维知识库描述，运维知识库描述，运维知识库描述，运维知识库描述，运维知识库描述，运维知识库描述，运维知识库描述，运维知识库描述</a:t>
            </a:r>
            <a:endParaRPr kumimoji="1" lang="en-US" altLang="zh-CN" sz="1400" dirty="0">
              <a:solidFill>
                <a:schemeClr val="tx1">
                  <a:lumMod val="75000"/>
                  <a:lumOff val="25000"/>
                </a:schemeClr>
              </a:solidFill>
              <a:latin typeface="+mn-lt"/>
              <a:ea typeface="+mn-ea"/>
              <a:cs typeface="+mn-cs"/>
            </a:endParaRPr>
          </a:p>
          <a:p>
            <a:pPr>
              <a:lnSpc>
                <a:spcPct val="130000"/>
              </a:lnSpc>
              <a:spcAft>
                <a:spcPts val="1200"/>
              </a:spcAft>
            </a:pPr>
            <a:r>
              <a:rPr kumimoji="1" lang="zh-CN" altLang="en-US" sz="1400" dirty="0">
                <a:solidFill>
                  <a:schemeClr val="tx1">
                    <a:lumMod val="75000"/>
                    <a:lumOff val="25000"/>
                  </a:schemeClr>
                </a:solidFill>
                <a:latin typeface="+mn-lt"/>
                <a:ea typeface="+mn-ea"/>
                <a:cs typeface="+mn-cs"/>
              </a:rPr>
              <a:t>运维知识库描述，运维知识库描述，运维知识库描述，运维知识库描述，运维知识库描述，运维知识库描述，运维知识库描述，运维知识库描述，运维知识库描述</a:t>
            </a:r>
            <a:endParaRPr kumimoji="1" lang="en-US" altLang="zh-CN" sz="1400" dirty="0">
              <a:solidFill>
                <a:schemeClr val="tx1">
                  <a:lumMod val="75000"/>
                  <a:lumOff val="25000"/>
                </a:schemeClr>
              </a:solidFill>
              <a:latin typeface="+mn-lt"/>
              <a:ea typeface="+mn-ea"/>
              <a:cs typeface="+mn-cs"/>
            </a:endParaRPr>
          </a:p>
          <a:p>
            <a:pPr>
              <a:lnSpc>
                <a:spcPct val="130000"/>
              </a:lnSpc>
              <a:spcAft>
                <a:spcPts val="1200"/>
              </a:spcAft>
            </a:pPr>
            <a:r>
              <a:rPr kumimoji="1" lang="zh-CN" altLang="en-US" sz="1400" dirty="0">
                <a:solidFill>
                  <a:schemeClr val="tx1">
                    <a:lumMod val="75000"/>
                    <a:lumOff val="25000"/>
                  </a:schemeClr>
                </a:solidFill>
                <a:latin typeface="+mn-lt"/>
                <a:ea typeface="+mn-ea"/>
                <a:cs typeface="+mn-cs"/>
              </a:rPr>
              <a:t>运维知识库描述，运维知识库描述，运维知识库描述，运维知识库描述，运维知识库描述，运维知识库描述，运维知识库描述，运维知识库描述，运维知识库描述</a:t>
            </a:r>
            <a:endParaRPr kumimoji="1" lang="en-US" altLang="zh-CN" sz="1400" dirty="0">
              <a:solidFill>
                <a:schemeClr val="tx1">
                  <a:lumMod val="75000"/>
                  <a:lumOff val="25000"/>
                </a:schemeClr>
              </a:solidFill>
              <a:latin typeface="+mn-lt"/>
              <a:ea typeface="+mn-ea"/>
              <a:cs typeface="+mn-cs"/>
            </a:endParaRPr>
          </a:p>
        </p:txBody>
      </p:sp>
      <p:grpSp>
        <p:nvGrpSpPr>
          <p:cNvPr id="142" name="组合 141">
            <a:extLst>
              <a:ext uri="{FF2B5EF4-FFF2-40B4-BE49-F238E27FC236}">
                <a16:creationId xmlns:a16="http://schemas.microsoft.com/office/drawing/2014/main" id="{64C1B563-2DDA-1281-2A7E-33F86AE504C0}"/>
              </a:ext>
            </a:extLst>
          </p:cNvPr>
          <p:cNvGrpSpPr/>
          <p:nvPr/>
        </p:nvGrpSpPr>
        <p:grpSpPr>
          <a:xfrm>
            <a:off x="6072756" y="1693920"/>
            <a:ext cx="2486028" cy="554911"/>
            <a:chOff x="658813" y="1574061"/>
            <a:chExt cx="2861110" cy="554911"/>
          </a:xfrm>
        </p:grpSpPr>
        <p:grpSp>
          <p:nvGrpSpPr>
            <p:cNvPr id="137" name="组合 136">
              <a:extLst>
                <a:ext uri="{FF2B5EF4-FFF2-40B4-BE49-F238E27FC236}">
                  <a16:creationId xmlns:a16="http://schemas.microsoft.com/office/drawing/2014/main" id="{09234BCE-DEB1-2BB1-37CF-C2A31FC144BE}"/>
                </a:ext>
              </a:extLst>
            </p:cNvPr>
            <p:cNvGrpSpPr/>
            <p:nvPr/>
          </p:nvGrpSpPr>
          <p:grpSpPr>
            <a:xfrm>
              <a:off x="686245" y="1574061"/>
              <a:ext cx="2833678" cy="554911"/>
              <a:chOff x="6113145" y="5455920"/>
              <a:chExt cx="2210194" cy="432816"/>
            </a:xfrm>
          </p:grpSpPr>
          <p:sp>
            <p:nvSpPr>
              <p:cNvPr id="138" name="矩形 137">
                <a:extLst>
                  <a:ext uri="{FF2B5EF4-FFF2-40B4-BE49-F238E27FC236}">
                    <a16:creationId xmlns:a16="http://schemas.microsoft.com/office/drawing/2014/main" id="{7A9253FD-B300-DA47-E7BB-FA323E59340A}"/>
                  </a:ext>
                </a:extLst>
              </p:cNvPr>
              <p:cNvSpPr/>
              <p:nvPr/>
            </p:nvSpPr>
            <p:spPr>
              <a:xfrm>
                <a:off x="6114288" y="5455920"/>
                <a:ext cx="2206752" cy="43281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cxnSp>
            <p:nvCxnSpPr>
              <p:cNvPr id="139" name="直接连接符 138">
                <a:extLst>
                  <a:ext uri="{FF2B5EF4-FFF2-40B4-BE49-F238E27FC236}">
                    <a16:creationId xmlns:a16="http://schemas.microsoft.com/office/drawing/2014/main" id="{2817AE51-4DA3-DF9C-918B-46F21F2F831E}"/>
                  </a:ext>
                </a:extLst>
              </p:cNvPr>
              <p:cNvCxnSpPr>
                <a:cxnSpLocks/>
              </p:cNvCxnSpPr>
              <p:nvPr/>
            </p:nvCxnSpPr>
            <p:spPr>
              <a:xfrm>
                <a:off x="6113145" y="5564696"/>
                <a:ext cx="0" cy="215265"/>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C7600122-01CE-B1D4-9023-CF60A0E77EAC}"/>
                  </a:ext>
                </a:extLst>
              </p:cNvPr>
              <p:cNvCxnSpPr>
                <a:cxnSpLocks/>
              </p:cNvCxnSpPr>
              <p:nvPr/>
            </p:nvCxnSpPr>
            <p:spPr>
              <a:xfrm>
                <a:off x="8323339" y="5564696"/>
                <a:ext cx="0" cy="215265"/>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1" name="标题 4">
              <a:extLst>
                <a:ext uri="{FF2B5EF4-FFF2-40B4-BE49-F238E27FC236}">
                  <a16:creationId xmlns:a16="http://schemas.microsoft.com/office/drawing/2014/main" id="{625C0E3D-0FEA-6714-4B30-7644FE41E1BD}"/>
                </a:ext>
              </a:extLst>
            </p:cNvPr>
            <p:cNvSpPr txBox="1">
              <a:spLocks/>
            </p:cNvSpPr>
            <p:nvPr/>
          </p:nvSpPr>
          <p:spPr>
            <a:xfrm>
              <a:off x="658813" y="1620684"/>
              <a:ext cx="2858162"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pPr algn="ctr"/>
              <a:r>
                <a:rPr lang="zh-CN" altLang="en-US" dirty="0">
                  <a:solidFill>
                    <a:schemeClr val="accent1"/>
                  </a:solidFill>
                </a:rPr>
                <a:t>运维知识库</a:t>
              </a:r>
            </a:p>
          </p:txBody>
        </p:sp>
      </p:grpSp>
    </p:spTree>
    <p:extLst>
      <p:ext uri="{BB962C8B-B14F-4D97-AF65-F5344CB8AC3E}">
        <p14:creationId xmlns:p14="http://schemas.microsoft.com/office/powerpoint/2010/main" val="1238816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85820022-25FA-7FB9-4501-4D496C2AAB12}"/>
              </a:ext>
            </a:extLst>
          </p:cNvPr>
          <p:cNvGrpSpPr/>
          <p:nvPr/>
        </p:nvGrpSpPr>
        <p:grpSpPr>
          <a:xfrm>
            <a:off x="568546" y="635970"/>
            <a:ext cx="3564128" cy="651778"/>
            <a:chOff x="2509706" y="5123099"/>
            <a:chExt cx="3564128" cy="651778"/>
          </a:xfrm>
        </p:grpSpPr>
        <p:sp>
          <p:nvSpPr>
            <p:cNvPr id="26" name="标题 4">
              <a:extLst>
                <a:ext uri="{FF2B5EF4-FFF2-40B4-BE49-F238E27FC236}">
                  <a16:creationId xmlns:a16="http://schemas.microsoft.com/office/drawing/2014/main" id="{AF0A2995-3410-4C74-6F00-5DF76433E80D}"/>
                </a:ext>
              </a:extLst>
            </p:cNvPr>
            <p:cNvSpPr txBox="1">
              <a:spLocks/>
            </p:cNvSpPr>
            <p:nvPr/>
          </p:nvSpPr>
          <p:spPr>
            <a:xfrm>
              <a:off x="2509706" y="512309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产品运行维护事项</a:t>
              </a:r>
            </a:p>
          </p:txBody>
        </p:sp>
        <p:sp>
          <p:nvSpPr>
            <p:cNvPr id="27" name="标题 4">
              <a:extLst>
                <a:ext uri="{FF2B5EF4-FFF2-40B4-BE49-F238E27FC236}">
                  <a16:creationId xmlns:a16="http://schemas.microsoft.com/office/drawing/2014/main" id="{06140401-074B-2DCE-A9A1-D1337CDB0DD2}"/>
                </a:ext>
              </a:extLst>
            </p:cNvPr>
            <p:cNvSpPr txBox="1">
              <a:spLocks/>
            </p:cNvSpPr>
            <p:nvPr/>
          </p:nvSpPr>
          <p:spPr>
            <a:xfrm>
              <a:off x="2509706" y="5562625"/>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Product operation and maintenance</a:t>
              </a:r>
              <a:endParaRPr lang="zh-CN" altLang="en-US" sz="1400" dirty="0">
                <a:solidFill>
                  <a:schemeClr val="accent1"/>
                </a:solidFill>
                <a:latin typeface="+mn-ea"/>
                <a:ea typeface="+mn-ea"/>
              </a:endParaRPr>
            </a:p>
          </p:txBody>
        </p:sp>
      </p:grpSp>
      <p:graphicFrame>
        <p:nvGraphicFramePr>
          <p:cNvPr id="29" name="图示 28">
            <a:extLst>
              <a:ext uri="{FF2B5EF4-FFF2-40B4-BE49-F238E27FC236}">
                <a16:creationId xmlns:a16="http://schemas.microsoft.com/office/drawing/2014/main" id="{C8DA7E95-DB1D-5AAD-950D-E99DD58A9F83}"/>
              </a:ext>
            </a:extLst>
          </p:cNvPr>
          <p:cNvGraphicFramePr/>
          <p:nvPr>
            <p:extLst>
              <p:ext uri="{D42A27DB-BD31-4B8C-83A1-F6EECF244321}">
                <p14:modId xmlns:p14="http://schemas.microsoft.com/office/powerpoint/2010/main" val="3506329006"/>
              </p:ext>
            </p:extLst>
          </p:nvPr>
        </p:nvGraphicFramePr>
        <p:xfrm>
          <a:off x="2338832" y="1453036"/>
          <a:ext cx="7514336" cy="44730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6" name="组合 35">
            <a:extLst>
              <a:ext uri="{FF2B5EF4-FFF2-40B4-BE49-F238E27FC236}">
                <a16:creationId xmlns:a16="http://schemas.microsoft.com/office/drawing/2014/main" id="{766664CB-2649-589B-1C79-CD94114B2ACE}"/>
              </a:ext>
            </a:extLst>
          </p:cNvPr>
          <p:cNvGrpSpPr/>
          <p:nvPr/>
        </p:nvGrpSpPr>
        <p:grpSpPr>
          <a:xfrm>
            <a:off x="2496312" y="1453036"/>
            <a:ext cx="2923671" cy="919724"/>
            <a:chOff x="2414016" y="1346364"/>
            <a:chExt cx="2923671" cy="919724"/>
          </a:xfrm>
        </p:grpSpPr>
        <p:sp>
          <p:nvSpPr>
            <p:cNvPr id="32" name="矩形 31">
              <a:extLst>
                <a:ext uri="{FF2B5EF4-FFF2-40B4-BE49-F238E27FC236}">
                  <a16:creationId xmlns:a16="http://schemas.microsoft.com/office/drawing/2014/main" id="{BF101C81-A842-FB8E-6F74-41169AA7D7D2}"/>
                </a:ext>
              </a:extLst>
            </p:cNvPr>
            <p:cNvSpPr/>
            <p:nvPr/>
          </p:nvSpPr>
          <p:spPr>
            <a:xfrm>
              <a:off x="2414016" y="1640147"/>
              <a:ext cx="2923671"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gn="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p:txBody>
        </p:sp>
        <p:sp>
          <p:nvSpPr>
            <p:cNvPr id="34" name="标题 4">
              <a:extLst>
                <a:ext uri="{FF2B5EF4-FFF2-40B4-BE49-F238E27FC236}">
                  <a16:creationId xmlns:a16="http://schemas.microsoft.com/office/drawing/2014/main" id="{DA1D53C2-ACF6-7644-46D2-11E3A5BC8FA7}"/>
                </a:ext>
              </a:extLst>
            </p:cNvPr>
            <p:cNvSpPr txBox="1">
              <a:spLocks/>
            </p:cNvSpPr>
            <p:nvPr/>
          </p:nvSpPr>
          <p:spPr>
            <a:xfrm>
              <a:off x="2479525" y="1346364"/>
              <a:ext cx="2858162"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pPr algn="r"/>
              <a:r>
                <a:rPr lang="zh-CN" altLang="en-US" sz="1800" dirty="0">
                  <a:solidFill>
                    <a:schemeClr val="accent1"/>
                  </a:solidFill>
                </a:rPr>
                <a:t>常见问题</a:t>
              </a:r>
              <a:r>
                <a:rPr lang="en-US" altLang="zh-CN" sz="1800" dirty="0">
                  <a:solidFill>
                    <a:schemeClr val="accent1"/>
                  </a:solidFill>
                </a:rPr>
                <a:t>1</a:t>
              </a:r>
              <a:endParaRPr lang="zh-CN" altLang="en-US" sz="1800" dirty="0">
                <a:solidFill>
                  <a:schemeClr val="accent1"/>
                </a:solidFill>
              </a:endParaRPr>
            </a:p>
          </p:txBody>
        </p:sp>
      </p:grpSp>
      <p:grpSp>
        <p:nvGrpSpPr>
          <p:cNvPr id="42" name="组合 41">
            <a:extLst>
              <a:ext uri="{FF2B5EF4-FFF2-40B4-BE49-F238E27FC236}">
                <a16:creationId xmlns:a16="http://schemas.microsoft.com/office/drawing/2014/main" id="{58B42047-11ED-F4E6-6A9A-7649CCA41848}"/>
              </a:ext>
            </a:extLst>
          </p:cNvPr>
          <p:cNvGrpSpPr/>
          <p:nvPr/>
        </p:nvGrpSpPr>
        <p:grpSpPr>
          <a:xfrm>
            <a:off x="2090930" y="3799996"/>
            <a:ext cx="2923670" cy="919724"/>
            <a:chOff x="2414018" y="1346364"/>
            <a:chExt cx="2923670" cy="919724"/>
          </a:xfrm>
        </p:grpSpPr>
        <p:sp>
          <p:nvSpPr>
            <p:cNvPr id="46" name="矩形 45">
              <a:extLst>
                <a:ext uri="{FF2B5EF4-FFF2-40B4-BE49-F238E27FC236}">
                  <a16:creationId xmlns:a16="http://schemas.microsoft.com/office/drawing/2014/main" id="{2F1204AC-1937-0247-6B02-65AED3CB917D}"/>
                </a:ext>
              </a:extLst>
            </p:cNvPr>
            <p:cNvSpPr/>
            <p:nvPr/>
          </p:nvSpPr>
          <p:spPr>
            <a:xfrm>
              <a:off x="2414018" y="1640147"/>
              <a:ext cx="2923670"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gn="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p:txBody>
        </p:sp>
        <p:sp>
          <p:nvSpPr>
            <p:cNvPr id="47" name="标题 4">
              <a:extLst>
                <a:ext uri="{FF2B5EF4-FFF2-40B4-BE49-F238E27FC236}">
                  <a16:creationId xmlns:a16="http://schemas.microsoft.com/office/drawing/2014/main" id="{5C8CDBE9-22D7-C4DE-6CB1-234C9ABF379A}"/>
                </a:ext>
              </a:extLst>
            </p:cNvPr>
            <p:cNvSpPr txBox="1">
              <a:spLocks/>
            </p:cNvSpPr>
            <p:nvPr/>
          </p:nvSpPr>
          <p:spPr>
            <a:xfrm>
              <a:off x="2479525" y="1346364"/>
              <a:ext cx="2858162"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pPr algn="r"/>
              <a:r>
                <a:rPr lang="zh-CN" altLang="en-US" sz="1800" dirty="0">
                  <a:solidFill>
                    <a:schemeClr val="accent1"/>
                  </a:solidFill>
                </a:rPr>
                <a:t>常见问题</a:t>
              </a:r>
              <a:r>
                <a:rPr lang="en-US" altLang="zh-CN" sz="1800" dirty="0">
                  <a:solidFill>
                    <a:schemeClr val="accent1"/>
                  </a:solidFill>
                </a:rPr>
                <a:t>1</a:t>
              </a:r>
              <a:endParaRPr lang="zh-CN" altLang="en-US" sz="1800" dirty="0">
                <a:solidFill>
                  <a:schemeClr val="accent1"/>
                </a:solidFill>
              </a:endParaRPr>
            </a:p>
          </p:txBody>
        </p:sp>
      </p:grpSp>
      <p:grpSp>
        <p:nvGrpSpPr>
          <p:cNvPr id="51" name="组合 50">
            <a:extLst>
              <a:ext uri="{FF2B5EF4-FFF2-40B4-BE49-F238E27FC236}">
                <a16:creationId xmlns:a16="http://schemas.microsoft.com/office/drawing/2014/main" id="{DB67FC6D-6E39-AD38-5D5E-DA4494A326AB}"/>
              </a:ext>
            </a:extLst>
          </p:cNvPr>
          <p:cNvGrpSpPr/>
          <p:nvPr/>
        </p:nvGrpSpPr>
        <p:grpSpPr>
          <a:xfrm>
            <a:off x="6995006" y="2880272"/>
            <a:ext cx="2858162" cy="919724"/>
            <a:chOff x="7522501" y="1665288"/>
            <a:chExt cx="2858162" cy="919724"/>
          </a:xfrm>
        </p:grpSpPr>
        <p:sp>
          <p:nvSpPr>
            <p:cNvPr id="49" name="矩形 48">
              <a:extLst>
                <a:ext uri="{FF2B5EF4-FFF2-40B4-BE49-F238E27FC236}">
                  <a16:creationId xmlns:a16="http://schemas.microsoft.com/office/drawing/2014/main" id="{77F7D84D-DF1F-2449-1E44-5508320B38AF}"/>
                </a:ext>
              </a:extLst>
            </p:cNvPr>
            <p:cNvSpPr/>
            <p:nvPr/>
          </p:nvSpPr>
          <p:spPr>
            <a:xfrm>
              <a:off x="7522501" y="1959071"/>
              <a:ext cx="2858162"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p:txBody>
        </p:sp>
        <p:sp>
          <p:nvSpPr>
            <p:cNvPr id="50" name="标题 4">
              <a:extLst>
                <a:ext uri="{FF2B5EF4-FFF2-40B4-BE49-F238E27FC236}">
                  <a16:creationId xmlns:a16="http://schemas.microsoft.com/office/drawing/2014/main" id="{7BFF9406-09C9-B22B-8802-C6500FE79465}"/>
                </a:ext>
              </a:extLst>
            </p:cNvPr>
            <p:cNvSpPr txBox="1">
              <a:spLocks/>
            </p:cNvSpPr>
            <p:nvPr/>
          </p:nvSpPr>
          <p:spPr>
            <a:xfrm>
              <a:off x="7522501" y="1665288"/>
              <a:ext cx="2858162"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sz="1800" dirty="0">
                  <a:solidFill>
                    <a:schemeClr val="accent1"/>
                  </a:solidFill>
                </a:rPr>
                <a:t>常见问题</a:t>
              </a:r>
              <a:r>
                <a:rPr lang="en-US" altLang="zh-CN" sz="1800" dirty="0">
                  <a:solidFill>
                    <a:schemeClr val="accent1"/>
                  </a:solidFill>
                </a:rPr>
                <a:t>1</a:t>
              </a:r>
              <a:endParaRPr lang="zh-CN" altLang="en-US" sz="1800" dirty="0">
                <a:solidFill>
                  <a:schemeClr val="accent1"/>
                </a:solidFill>
              </a:endParaRPr>
            </a:p>
          </p:txBody>
        </p:sp>
      </p:grpSp>
      <p:grpSp>
        <p:nvGrpSpPr>
          <p:cNvPr id="52" name="组合 51">
            <a:extLst>
              <a:ext uri="{FF2B5EF4-FFF2-40B4-BE49-F238E27FC236}">
                <a16:creationId xmlns:a16="http://schemas.microsoft.com/office/drawing/2014/main" id="{94CAFDFA-F082-7F40-47BE-C8AFD4DE489E}"/>
              </a:ext>
            </a:extLst>
          </p:cNvPr>
          <p:cNvGrpSpPr/>
          <p:nvPr/>
        </p:nvGrpSpPr>
        <p:grpSpPr>
          <a:xfrm>
            <a:off x="6882230" y="4945102"/>
            <a:ext cx="2858162" cy="919724"/>
            <a:chOff x="7522501" y="1665288"/>
            <a:chExt cx="2858162" cy="919724"/>
          </a:xfrm>
        </p:grpSpPr>
        <p:sp>
          <p:nvSpPr>
            <p:cNvPr id="53" name="矩形 52">
              <a:extLst>
                <a:ext uri="{FF2B5EF4-FFF2-40B4-BE49-F238E27FC236}">
                  <a16:creationId xmlns:a16="http://schemas.microsoft.com/office/drawing/2014/main" id="{11B71FC8-B79A-E887-08C9-8725E3E04550}"/>
                </a:ext>
              </a:extLst>
            </p:cNvPr>
            <p:cNvSpPr/>
            <p:nvPr/>
          </p:nvSpPr>
          <p:spPr>
            <a:xfrm>
              <a:off x="7522501" y="1959071"/>
              <a:ext cx="2858162"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a:p>
              <a:pPr>
                <a:lnSpc>
                  <a:spcPct val="130000"/>
                </a:lnSpc>
              </a:pPr>
              <a:r>
                <a:rPr kumimoji="1" lang="zh-CN" altLang="en-US" sz="1400" dirty="0">
                  <a:solidFill>
                    <a:schemeClr val="tx1">
                      <a:lumMod val="75000"/>
                      <a:lumOff val="25000"/>
                    </a:schemeClr>
                  </a:solidFill>
                </a:rPr>
                <a:t>输入概括性文字，简短，易读</a:t>
              </a:r>
              <a:endParaRPr kumimoji="1" lang="en-US" altLang="zh-CN" sz="1400" dirty="0">
                <a:solidFill>
                  <a:schemeClr val="tx1">
                    <a:lumMod val="75000"/>
                    <a:lumOff val="25000"/>
                  </a:schemeClr>
                </a:solidFill>
              </a:endParaRPr>
            </a:p>
          </p:txBody>
        </p:sp>
        <p:sp>
          <p:nvSpPr>
            <p:cNvPr id="54" name="标题 4">
              <a:extLst>
                <a:ext uri="{FF2B5EF4-FFF2-40B4-BE49-F238E27FC236}">
                  <a16:creationId xmlns:a16="http://schemas.microsoft.com/office/drawing/2014/main" id="{5700FEAA-FF82-9B5F-8F2F-2863EBF4533D}"/>
                </a:ext>
              </a:extLst>
            </p:cNvPr>
            <p:cNvSpPr txBox="1">
              <a:spLocks/>
            </p:cNvSpPr>
            <p:nvPr/>
          </p:nvSpPr>
          <p:spPr>
            <a:xfrm>
              <a:off x="7522501" y="1665288"/>
              <a:ext cx="2858162"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sz="1800" dirty="0">
                  <a:solidFill>
                    <a:schemeClr val="accent1"/>
                  </a:solidFill>
                </a:rPr>
                <a:t>常见问题</a:t>
              </a:r>
              <a:r>
                <a:rPr lang="en-US" altLang="zh-CN" sz="1800" dirty="0">
                  <a:solidFill>
                    <a:schemeClr val="accent1"/>
                  </a:solidFill>
                </a:rPr>
                <a:t>1</a:t>
              </a:r>
              <a:endParaRPr lang="zh-CN" altLang="en-US" sz="1800" dirty="0">
                <a:solidFill>
                  <a:schemeClr val="accent1"/>
                </a:solidFill>
              </a:endParaRPr>
            </a:p>
          </p:txBody>
        </p:sp>
      </p:grpSp>
    </p:spTree>
    <p:extLst>
      <p:ext uri="{BB962C8B-B14F-4D97-AF65-F5344CB8AC3E}">
        <p14:creationId xmlns:p14="http://schemas.microsoft.com/office/powerpoint/2010/main" val="539121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FD6DA64-70F0-B5DC-B6E8-6C38EF8E2EF6}"/>
              </a:ext>
            </a:extLst>
          </p:cNvPr>
          <p:cNvGrpSpPr/>
          <p:nvPr/>
        </p:nvGrpSpPr>
        <p:grpSpPr>
          <a:xfrm>
            <a:off x="567373" y="635970"/>
            <a:ext cx="3564128" cy="651778"/>
            <a:chOff x="2499023" y="1785819"/>
            <a:chExt cx="3564128" cy="651778"/>
          </a:xfrm>
        </p:grpSpPr>
        <p:sp>
          <p:nvSpPr>
            <p:cNvPr id="6" name="标题 4">
              <a:extLst>
                <a:ext uri="{FF2B5EF4-FFF2-40B4-BE49-F238E27FC236}">
                  <a16:creationId xmlns:a16="http://schemas.microsoft.com/office/drawing/2014/main" id="{C7CF36BF-429D-6C5C-D54D-AF604F1C661D}"/>
                </a:ext>
              </a:extLst>
            </p:cNvPr>
            <p:cNvSpPr txBox="1">
              <a:spLocks/>
            </p:cNvSpPr>
            <p:nvPr/>
          </p:nvSpPr>
          <p:spPr>
            <a:xfrm>
              <a:off x="2499023" y="1785819"/>
              <a:ext cx="3564128" cy="461665"/>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zh-CN" altLang="en-US" dirty="0">
                  <a:solidFill>
                    <a:schemeClr val="accent1"/>
                  </a:solidFill>
                </a:rPr>
                <a:t>协同办公产品简述</a:t>
              </a:r>
            </a:p>
          </p:txBody>
        </p:sp>
        <p:sp>
          <p:nvSpPr>
            <p:cNvPr id="7" name="标题 4">
              <a:extLst>
                <a:ext uri="{FF2B5EF4-FFF2-40B4-BE49-F238E27FC236}">
                  <a16:creationId xmlns:a16="http://schemas.microsoft.com/office/drawing/2014/main" id="{42CD296F-F40A-8CA1-381A-1207308A4DFF}"/>
                </a:ext>
              </a:extLst>
            </p:cNvPr>
            <p:cNvSpPr txBox="1">
              <a:spLocks/>
            </p:cNvSpPr>
            <p:nvPr/>
          </p:nvSpPr>
          <p:spPr>
            <a:xfrm>
              <a:off x="2499023" y="2225345"/>
              <a:ext cx="3564128" cy="212252"/>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accent1"/>
                  </a:solidFill>
                  <a:latin typeface="+mn-ea"/>
                  <a:ea typeface="+mn-ea"/>
                </a:rPr>
                <a:t>Brief Introduction of Office Products</a:t>
              </a:r>
              <a:endParaRPr lang="zh-CN" altLang="en-US" sz="1400" dirty="0">
                <a:solidFill>
                  <a:schemeClr val="accent1"/>
                </a:solidFill>
                <a:latin typeface="+mn-ea"/>
                <a:ea typeface="+mn-ea"/>
              </a:endParaRPr>
            </a:p>
          </p:txBody>
        </p:sp>
      </p:grpSp>
      <p:grpSp>
        <p:nvGrpSpPr>
          <p:cNvPr id="173" name="组合 172">
            <a:extLst>
              <a:ext uri="{FF2B5EF4-FFF2-40B4-BE49-F238E27FC236}">
                <a16:creationId xmlns:a16="http://schemas.microsoft.com/office/drawing/2014/main" id="{BFC82E5C-F660-DBC4-FA87-3FC573CD30C9}"/>
              </a:ext>
            </a:extLst>
          </p:cNvPr>
          <p:cNvGrpSpPr/>
          <p:nvPr/>
        </p:nvGrpSpPr>
        <p:grpSpPr>
          <a:xfrm>
            <a:off x="658813" y="2288930"/>
            <a:ext cx="10874375" cy="3826478"/>
            <a:chOff x="658813" y="2288930"/>
            <a:chExt cx="10874375" cy="3826478"/>
          </a:xfrm>
        </p:grpSpPr>
        <p:cxnSp>
          <p:nvCxnSpPr>
            <p:cNvPr id="116" name="直接连接符 115">
              <a:extLst>
                <a:ext uri="{FF2B5EF4-FFF2-40B4-BE49-F238E27FC236}">
                  <a16:creationId xmlns:a16="http://schemas.microsoft.com/office/drawing/2014/main" id="{FFEBA5DB-2263-E1C4-87DE-56F5B5272730}"/>
                </a:ext>
              </a:extLst>
            </p:cNvPr>
            <p:cNvCxnSpPr>
              <a:cxnSpLocks/>
            </p:cNvCxnSpPr>
            <p:nvPr/>
          </p:nvCxnSpPr>
          <p:spPr>
            <a:xfrm>
              <a:off x="1339815" y="4777908"/>
              <a:ext cx="0" cy="684000"/>
            </a:xfrm>
            <a:prstGeom prst="line">
              <a:avLst/>
            </a:prstGeom>
            <a:ln w="6350">
              <a:solidFill>
                <a:schemeClr val="accent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31DD4E40-EDB5-C41D-A812-C1A82BA6CFF7}"/>
                </a:ext>
              </a:extLst>
            </p:cNvPr>
            <p:cNvCxnSpPr>
              <a:cxnSpLocks/>
            </p:cNvCxnSpPr>
            <p:nvPr/>
          </p:nvCxnSpPr>
          <p:spPr>
            <a:xfrm>
              <a:off x="4981838" y="4777908"/>
              <a:ext cx="0" cy="684000"/>
            </a:xfrm>
            <a:prstGeom prst="line">
              <a:avLst/>
            </a:prstGeom>
            <a:ln w="6350">
              <a:solidFill>
                <a:schemeClr val="accent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62E402D2-3145-B7B0-FAE3-EBAF9F5A325A}"/>
                </a:ext>
              </a:extLst>
            </p:cNvPr>
            <p:cNvCxnSpPr>
              <a:cxnSpLocks/>
            </p:cNvCxnSpPr>
            <p:nvPr/>
          </p:nvCxnSpPr>
          <p:spPr>
            <a:xfrm>
              <a:off x="8582607" y="4777908"/>
              <a:ext cx="0" cy="684000"/>
            </a:xfrm>
            <a:prstGeom prst="line">
              <a:avLst/>
            </a:prstGeom>
            <a:ln w="6350">
              <a:solidFill>
                <a:schemeClr val="accent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9921F3DC-0E40-A252-E96C-14CE7327359E}"/>
                </a:ext>
              </a:extLst>
            </p:cNvPr>
            <p:cNvCxnSpPr>
              <a:cxnSpLocks/>
            </p:cNvCxnSpPr>
            <p:nvPr/>
          </p:nvCxnSpPr>
          <p:spPr>
            <a:xfrm flipV="1">
              <a:off x="10373891" y="2968040"/>
              <a:ext cx="0" cy="684000"/>
            </a:xfrm>
            <a:prstGeom prst="line">
              <a:avLst/>
            </a:prstGeom>
            <a:ln w="6350">
              <a:solidFill>
                <a:schemeClr val="accent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199ED658-9AC0-6509-6000-B4D26789B4EA}"/>
                </a:ext>
              </a:extLst>
            </p:cNvPr>
            <p:cNvCxnSpPr>
              <a:cxnSpLocks/>
            </p:cNvCxnSpPr>
            <p:nvPr/>
          </p:nvCxnSpPr>
          <p:spPr>
            <a:xfrm flipV="1">
              <a:off x="6780213" y="2968040"/>
              <a:ext cx="0" cy="684000"/>
            </a:xfrm>
            <a:prstGeom prst="line">
              <a:avLst/>
            </a:prstGeom>
            <a:ln w="6350">
              <a:solidFill>
                <a:schemeClr val="accent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739D44E9-9E79-573C-B69D-C1828E78E261}"/>
                </a:ext>
              </a:extLst>
            </p:cNvPr>
            <p:cNvCxnSpPr>
              <a:cxnSpLocks/>
            </p:cNvCxnSpPr>
            <p:nvPr/>
          </p:nvCxnSpPr>
          <p:spPr>
            <a:xfrm flipV="1">
              <a:off x="3141799" y="2968040"/>
              <a:ext cx="0" cy="684000"/>
            </a:xfrm>
            <a:prstGeom prst="line">
              <a:avLst/>
            </a:prstGeom>
            <a:ln w="6350">
              <a:solidFill>
                <a:schemeClr val="accent2"/>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52" name="直接箭头连接符 151">
              <a:extLst>
                <a:ext uri="{FF2B5EF4-FFF2-40B4-BE49-F238E27FC236}">
                  <a16:creationId xmlns:a16="http://schemas.microsoft.com/office/drawing/2014/main" id="{C54A85CB-2930-0DB4-70A6-747CFCF237F5}"/>
                </a:ext>
              </a:extLst>
            </p:cNvPr>
            <p:cNvCxnSpPr/>
            <p:nvPr/>
          </p:nvCxnSpPr>
          <p:spPr>
            <a:xfrm>
              <a:off x="658813" y="4242816"/>
              <a:ext cx="1087437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3" name="椭圆 152">
              <a:extLst>
                <a:ext uri="{FF2B5EF4-FFF2-40B4-BE49-F238E27FC236}">
                  <a16:creationId xmlns:a16="http://schemas.microsoft.com/office/drawing/2014/main" id="{076032C1-5537-4684-966B-9A6BBA435F9B}"/>
                </a:ext>
              </a:extLst>
            </p:cNvPr>
            <p:cNvSpPr>
              <a:spLocks noChangeAspect="1"/>
            </p:cNvSpPr>
            <p:nvPr/>
          </p:nvSpPr>
          <p:spPr>
            <a:xfrm>
              <a:off x="1286679" y="4188816"/>
              <a:ext cx="108000" cy="108000"/>
            </a:xfrm>
            <a:prstGeom prst="ellipse">
              <a:avLst/>
            </a:prstGeom>
            <a:solidFill>
              <a:srgbClr val="FF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427DDFA5-3BE9-0422-F6C2-67C08FBA1476}"/>
                </a:ext>
              </a:extLst>
            </p:cNvPr>
            <p:cNvSpPr>
              <a:spLocks noChangeAspect="1"/>
            </p:cNvSpPr>
            <p:nvPr/>
          </p:nvSpPr>
          <p:spPr>
            <a:xfrm>
              <a:off x="3097152" y="4188816"/>
              <a:ext cx="108000" cy="108000"/>
            </a:xfrm>
            <a:prstGeom prst="ellipse">
              <a:avLst/>
            </a:prstGeom>
            <a:solidFill>
              <a:srgbClr val="FF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C0B0FFDB-AED8-6AC0-D9CE-64EBC48538FA}"/>
                </a:ext>
              </a:extLst>
            </p:cNvPr>
            <p:cNvSpPr>
              <a:spLocks noChangeAspect="1"/>
            </p:cNvSpPr>
            <p:nvPr/>
          </p:nvSpPr>
          <p:spPr>
            <a:xfrm>
              <a:off x="4907625" y="4188816"/>
              <a:ext cx="108000" cy="108000"/>
            </a:xfrm>
            <a:prstGeom prst="ellipse">
              <a:avLst/>
            </a:prstGeom>
            <a:solidFill>
              <a:srgbClr val="FF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1114AAEB-D3DA-BF38-9D8E-F89F906F7A4D}"/>
                </a:ext>
              </a:extLst>
            </p:cNvPr>
            <p:cNvSpPr>
              <a:spLocks noChangeAspect="1"/>
            </p:cNvSpPr>
            <p:nvPr/>
          </p:nvSpPr>
          <p:spPr>
            <a:xfrm>
              <a:off x="6718098" y="4188816"/>
              <a:ext cx="108000" cy="108000"/>
            </a:xfrm>
            <a:prstGeom prst="ellipse">
              <a:avLst/>
            </a:prstGeom>
            <a:solidFill>
              <a:srgbClr val="FF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9E8B6B5D-13E0-856D-13B2-2BE6B6C2A04B}"/>
                </a:ext>
              </a:extLst>
            </p:cNvPr>
            <p:cNvSpPr>
              <a:spLocks noChangeAspect="1"/>
            </p:cNvSpPr>
            <p:nvPr/>
          </p:nvSpPr>
          <p:spPr>
            <a:xfrm>
              <a:off x="8528571" y="4188816"/>
              <a:ext cx="108000" cy="108000"/>
            </a:xfrm>
            <a:prstGeom prst="ellipse">
              <a:avLst/>
            </a:prstGeom>
            <a:solidFill>
              <a:srgbClr val="FF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C44F5875-5B02-65A9-8CA6-847914242ADC}"/>
                </a:ext>
              </a:extLst>
            </p:cNvPr>
            <p:cNvSpPr>
              <a:spLocks noChangeAspect="1"/>
            </p:cNvSpPr>
            <p:nvPr/>
          </p:nvSpPr>
          <p:spPr>
            <a:xfrm>
              <a:off x="10339043" y="4188816"/>
              <a:ext cx="108000" cy="108000"/>
            </a:xfrm>
            <a:prstGeom prst="ellipse">
              <a:avLst/>
            </a:prstGeom>
            <a:solidFill>
              <a:srgbClr val="FF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标题 4">
              <a:extLst>
                <a:ext uri="{FF2B5EF4-FFF2-40B4-BE49-F238E27FC236}">
                  <a16:creationId xmlns:a16="http://schemas.microsoft.com/office/drawing/2014/main" id="{CF386AB8-0B6C-D6AA-615B-8B5A89899239}"/>
                </a:ext>
              </a:extLst>
            </p:cNvPr>
            <p:cNvSpPr txBox="1">
              <a:spLocks/>
            </p:cNvSpPr>
            <p:nvPr/>
          </p:nvSpPr>
          <p:spPr>
            <a:xfrm>
              <a:off x="773363" y="4459233"/>
              <a:ext cx="1224000" cy="212250"/>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bg2">
                      <a:lumMod val="25000"/>
                    </a:schemeClr>
                  </a:solidFill>
                  <a:latin typeface="+mn-ea"/>
                  <a:ea typeface="+mn-ea"/>
                </a:rPr>
                <a:t>20XX</a:t>
              </a:r>
              <a:r>
                <a:rPr lang="zh-CN" altLang="en-US" sz="1400" dirty="0">
                  <a:solidFill>
                    <a:schemeClr val="bg2">
                      <a:lumMod val="25000"/>
                    </a:schemeClr>
                  </a:solidFill>
                  <a:latin typeface="+mn-ea"/>
                  <a:ea typeface="+mn-ea"/>
                </a:rPr>
                <a:t>年</a:t>
              </a:r>
              <a:r>
                <a:rPr lang="en-US" altLang="zh-CN" sz="1400" dirty="0">
                  <a:solidFill>
                    <a:schemeClr val="bg2">
                      <a:lumMod val="25000"/>
                    </a:schemeClr>
                  </a:solidFill>
                  <a:latin typeface="+mn-ea"/>
                  <a:ea typeface="+mn-ea"/>
                </a:rPr>
                <a:t>XX</a:t>
              </a:r>
              <a:r>
                <a:rPr lang="zh-CN" altLang="en-US" sz="1400" dirty="0">
                  <a:solidFill>
                    <a:schemeClr val="bg2">
                      <a:lumMod val="25000"/>
                    </a:schemeClr>
                  </a:solidFill>
                  <a:latin typeface="+mn-ea"/>
                  <a:ea typeface="+mn-ea"/>
                </a:rPr>
                <a:t>月</a:t>
              </a:r>
            </a:p>
          </p:txBody>
        </p:sp>
        <p:sp>
          <p:nvSpPr>
            <p:cNvPr id="160" name="矩形 159">
              <a:extLst>
                <a:ext uri="{FF2B5EF4-FFF2-40B4-BE49-F238E27FC236}">
                  <a16:creationId xmlns:a16="http://schemas.microsoft.com/office/drawing/2014/main" id="{13D4BE7E-90BA-1B07-AAC0-4513890A4CE6}"/>
                </a:ext>
              </a:extLst>
            </p:cNvPr>
            <p:cNvSpPr/>
            <p:nvPr/>
          </p:nvSpPr>
          <p:spPr>
            <a:xfrm>
              <a:off x="692784" y="5489467"/>
              <a:ext cx="1513651"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a:t>
              </a:r>
              <a:r>
                <a:rPr kumimoji="1" lang="en-US" altLang="zh-CN" sz="1400" dirty="0">
                  <a:solidFill>
                    <a:schemeClr val="tx1">
                      <a:lumMod val="75000"/>
                      <a:lumOff val="25000"/>
                    </a:schemeClr>
                  </a:solidFill>
                </a:rPr>
                <a:t>,</a:t>
              </a:r>
              <a:r>
                <a:rPr kumimoji="1" lang="zh-CN" altLang="en-US" sz="1400" dirty="0">
                  <a:solidFill>
                    <a:schemeClr val="tx1">
                      <a:lumMod val="75000"/>
                      <a:lumOff val="25000"/>
                    </a:schemeClr>
                  </a:solidFill>
                </a:rPr>
                <a:t>简短，易读</a:t>
              </a:r>
              <a:endParaRPr kumimoji="1" lang="en-US" altLang="zh-CN" sz="1400" dirty="0">
                <a:solidFill>
                  <a:schemeClr val="tx1">
                    <a:lumMod val="75000"/>
                    <a:lumOff val="25000"/>
                  </a:schemeClr>
                </a:solidFill>
              </a:endParaRPr>
            </a:p>
          </p:txBody>
        </p:sp>
        <p:sp>
          <p:nvSpPr>
            <p:cNvPr id="161" name="标题 4">
              <a:extLst>
                <a:ext uri="{FF2B5EF4-FFF2-40B4-BE49-F238E27FC236}">
                  <a16:creationId xmlns:a16="http://schemas.microsoft.com/office/drawing/2014/main" id="{C53DDA68-C2C9-125D-A77E-08B141ED95AF}"/>
                </a:ext>
              </a:extLst>
            </p:cNvPr>
            <p:cNvSpPr txBox="1">
              <a:spLocks/>
            </p:cNvSpPr>
            <p:nvPr/>
          </p:nvSpPr>
          <p:spPr>
            <a:xfrm>
              <a:off x="4404069" y="4459233"/>
              <a:ext cx="1224000" cy="212250"/>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bg2">
                      <a:lumMod val="25000"/>
                    </a:schemeClr>
                  </a:solidFill>
                  <a:latin typeface="+mn-ea"/>
                  <a:ea typeface="+mn-ea"/>
                </a:rPr>
                <a:t>20XX</a:t>
              </a:r>
              <a:r>
                <a:rPr lang="zh-CN" altLang="en-US" sz="1400" dirty="0">
                  <a:solidFill>
                    <a:schemeClr val="bg2">
                      <a:lumMod val="25000"/>
                    </a:schemeClr>
                  </a:solidFill>
                  <a:latin typeface="+mn-ea"/>
                  <a:ea typeface="+mn-ea"/>
                </a:rPr>
                <a:t>年</a:t>
              </a:r>
              <a:r>
                <a:rPr lang="en-US" altLang="zh-CN" sz="1400" dirty="0">
                  <a:solidFill>
                    <a:schemeClr val="bg2">
                      <a:lumMod val="25000"/>
                    </a:schemeClr>
                  </a:solidFill>
                  <a:latin typeface="+mn-ea"/>
                  <a:ea typeface="+mn-ea"/>
                </a:rPr>
                <a:t>XX</a:t>
              </a:r>
              <a:r>
                <a:rPr lang="zh-CN" altLang="en-US" sz="1400" dirty="0">
                  <a:solidFill>
                    <a:schemeClr val="bg2">
                      <a:lumMod val="25000"/>
                    </a:schemeClr>
                  </a:solidFill>
                  <a:latin typeface="+mn-ea"/>
                  <a:ea typeface="+mn-ea"/>
                </a:rPr>
                <a:t>月</a:t>
              </a:r>
            </a:p>
          </p:txBody>
        </p:sp>
        <p:sp>
          <p:nvSpPr>
            <p:cNvPr id="162" name="矩形 161">
              <a:extLst>
                <a:ext uri="{FF2B5EF4-FFF2-40B4-BE49-F238E27FC236}">
                  <a16:creationId xmlns:a16="http://schemas.microsoft.com/office/drawing/2014/main" id="{536AACB5-451B-B6FF-258A-36CFD01802B5}"/>
                </a:ext>
              </a:extLst>
            </p:cNvPr>
            <p:cNvSpPr/>
            <p:nvPr/>
          </p:nvSpPr>
          <p:spPr>
            <a:xfrm>
              <a:off x="4341778" y="5489467"/>
              <a:ext cx="1513651"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a:t>
              </a:r>
              <a:r>
                <a:rPr kumimoji="1" lang="en-US" altLang="zh-CN" sz="1400" dirty="0">
                  <a:solidFill>
                    <a:schemeClr val="tx1">
                      <a:lumMod val="75000"/>
                      <a:lumOff val="25000"/>
                    </a:schemeClr>
                  </a:solidFill>
                </a:rPr>
                <a:t>,</a:t>
              </a:r>
              <a:r>
                <a:rPr kumimoji="1" lang="zh-CN" altLang="en-US" sz="1400" dirty="0">
                  <a:solidFill>
                    <a:schemeClr val="tx1">
                      <a:lumMod val="75000"/>
                      <a:lumOff val="25000"/>
                    </a:schemeClr>
                  </a:solidFill>
                </a:rPr>
                <a:t>简短，易读</a:t>
              </a:r>
              <a:endParaRPr kumimoji="1" lang="en-US" altLang="zh-CN" sz="1400" dirty="0">
                <a:solidFill>
                  <a:schemeClr val="tx1">
                    <a:lumMod val="75000"/>
                    <a:lumOff val="25000"/>
                  </a:schemeClr>
                </a:solidFill>
              </a:endParaRPr>
            </a:p>
          </p:txBody>
        </p:sp>
        <p:sp>
          <p:nvSpPr>
            <p:cNvPr id="163" name="标题 4">
              <a:extLst>
                <a:ext uri="{FF2B5EF4-FFF2-40B4-BE49-F238E27FC236}">
                  <a16:creationId xmlns:a16="http://schemas.microsoft.com/office/drawing/2014/main" id="{6DBA7C8A-4387-BC1A-BC5F-F79DA7E6232F}"/>
                </a:ext>
              </a:extLst>
            </p:cNvPr>
            <p:cNvSpPr txBox="1">
              <a:spLocks/>
            </p:cNvSpPr>
            <p:nvPr/>
          </p:nvSpPr>
          <p:spPr>
            <a:xfrm>
              <a:off x="7987461" y="4459233"/>
              <a:ext cx="1224000" cy="212250"/>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bg2">
                      <a:lumMod val="25000"/>
                    </a:schemeClr>
                  </a:solidFill>
                  <a:latin typeface="+mn-ea"/>
                  <a:ea typeface="+mn-ea"/>
                </a:rPr>
                <a:t>20XX</a:t>
              </a:r>
              <a:r>
                <a:rPr lang="zh-CN" altLang="en-US" sz="1400" dirty="0">
                  <a:solidFill>
                    <a:schemeClr val="bg2">
                      <a:lumMod val="25000"/>
                    </a:schemeClr>
                  </a:solidFill>
                  <a:latin typeface="+mn-ea"/>
                  <a:ea typeface="+mn-ea"/>
                </a:rPr>
                <a:t>年</a:t>
              </a:r>
              <a:r>
                <a:rPr lang="en-US" altLang="zh-CN" sz="1400" dirty="0">
                  <a:solidFill>
                    <a:schemeClr val="bg2">
                      <a:lumMod val="25000"/>
                    </a:schemeClr>
                  </a:solidFill>
                  <a:latin typeface="+mn-ea"/>
                  <a:ea typeface="+mn-ea"/>
                </a:rPr>
                <a:t>XX</a:t>
              </a:r>
              <a:r>
                <a:rPr lang="zh-CN" altLang="en-US" sz="1400" dirty="0">
                  <a:solidFill>
                    <a:schemeClr val="bg2">
                      <a:lumMod val="25000"/>
                    </a:schemeClr>
                  </a:solidFill>
                  <a:latin typeface="+mn-ea"/>
                  <a:ea typeface="+mn-ea"/>
                </a:rPr>
                <a:t>月</a:t>
              </a:r>
            </a:p>
          </p:txBody>
        </p:sp>
        <p:sp>
          <p:nvSpPr>
            <p:cNvPr id="164" name="矩形 163">
              <a:extLst>
                <a:ext uri="{FF2B5EF4-FFF2-40B4-BE49-F238E27FC236}">
                  <a16:creationId xmlns:a16="http://schemas.microsoft.com/office/drawing/2014/main" id="{168DE100-1842-6D48-72B4-AC1A513093D7}"/>
                </a:ext>
              </a:extLst>
            </p:cNvPr>
            <p:cNvSpPr/>
            <p:nvPr/>
          </p:nvSpPr>
          <p:spPr>
            <a:xfrm>
              <a:off x="7824587" y="5489467"/>
              <a:ext cx="1513651"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a:t>
              </a:r>
              <a:r>
                <a:rPr kumimoji="1" lang="en-US" altLang="zh-CN" sz="1400" dirty="0">
                  <a:solidFill>
                    <a:schemeClr val="tx1">
                      <a:lumMod val="75000"/>
                      <a:lumOff val="25000"/>
                    </a:schemeClr>
                  </a:solidFill>
                </a:rPr>
                <a:t>,</a:t>
              </a:r>
              <a:r>
                <a:rPr kumimoji="1" lang="zh-CN" altLang="en-US" sz="1400" dirty="0">
                  <a:solidFill>
                    <a:schemeClr val="tx1">
                      <a:lumMod val="75000"/>
                      <a:lumOff val="25000"/>
                    </a:schemeClr>
                  </a:solidFill>
                </a:rPr>
                <a:t>简短，易读</a:t>
              </a:r>
              <a:endParaRPr kumimoji="1" lang="en-US" altLang="zh-CN" sz="1400" dirty="0">
                <a:solidFill>
                  <a:schemeClr val="tx1">
                    <a:lumMod val="75000"/>
                    <a:lumOff val="25000"/>
                  </a:schemeClr>
                </a:solidFill>
              </a:endParaRPr>
            </a:p>
          </p:txBody>
        </p:sp>
        <p:sp>
          <p:nvSpPr>
            <p:cNvPr id="165" name="标题 4">
              <a:extLst>
                <a:ext uri="{FF2B5EF4-FFF2-40B4-BE49-F238E27FC236}">
                  <a16:creationId xmlns:a16="http://schemas.microsoft.com/office/drawing/2014/main" id="{84641618-0E88-3563-1DA0-C065E53D4C82}"/>
                </a:ext>
              </a:extLst>
            </p:cNvPr>
            <p:cNvSpPr txBox="1">
              <a:spLocks/>
            </p:cNvSpPr>
            <p:nvPr/>
          </p:nvSpPr>
          <p:spPr>
            <a:xfrm>
              <a:off x="2564836" y="3780056"/>
              <a:ext cx="1224000" cy="212250"/>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bg2">
                      <a:lumMod val="25000"/>
                    </a:schemeClr>
                  </a:solidFill>
                  <a:latin typeface="+mn-ea"/>
                  <a:ea typeface="+mn-ea"/>
                </a:rPr>
                <a:t>20XX</a:t>
              </a:r>
              <a:r>
                <a:rPr lang="zh-CN" altLang="en-US" sz="1400" dirty="0">
                  <a:solidFill>
                    <a:schemeClr val="bg2">
                      <a:lumMod val="25000"/>
                    </a:schemeClr>
                  </a:solidFill>
                  <a:latin typeface="+mn-ea"/>
                  <a:ea typeface="+mn-ea"/>
                </a:rPr>
                <a:t>年</a:t>
              </a:r>
              <a:r>
                <a:rPr lang="en-US" altLang="zh-CN" sz="1400" dirty="0">
                  <a:solidFill>
                    <a:schemeClr val="bg2">
                      <a:lumMod val="25000"/>
                    </a:schemeClr>
                  </a:solidFill>
                  <a:latin typeface="+mn-ea"/>
                  <a:ea typeface="+mn-ea"/>
                </a:rPr>
                <a:t>XX</a:t>
              </a:r>
              <a:r>
                <a:rPr lang="zh-CN" altLang="en-US" sz="1400" dirty="0">
                  <a:solidFill>
                    <a:schemeClr val="bg2">
                      <a:lumMod val="25000"/>
                    </a:schemeClr>
                  </a:solidFill>
                  <a:latin typeface="+mn-ea"/>
                  <a:ea typeface="+mn-ea"/>
                </a:rPr>
                <a:t>月</a:t>
              </a:r>
            </a:p>
          </p:txBody>
        </p:sp>
        <p:sp>
          <p:nvSpPr>
            <p:cNvPr id="166" name="矩形 165">
              <a:extLst>
                <a:ext uri="{FF2B5EF4-FFF2-40B4-BE49-F238E27FC236}">
                  <a16:creationId xmlns:a16="http://schemas.microsoft.com/office/drawing/2014/main" id="{711FB2E6-909E-3AED-A647-6DA5CE275E07}"/>
                </a:ext>
              </a:extLst>
            </p:cNvPr>
            <p:cNvSpPr/>
            <p:nvPr/>
          </p:nvSpPr>
          <p:spPr>
            <a:xfrm>
              <a:off x="2402278" y="2288930"/>
              <a:ext cx="1513651"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a:t>
              </a:r>
              <a:r>
                <a:rPr kumimoji="1" lang="en-US" altLang="zh-CN" sz="1400" dirty="0">
                  <a:solidFill>
                    <a:schemeClr val="tx1">
                      <a:lumMod val="75000"/>
                      <a:lumOff val="25000"/>
                    </a:schemeClr>
                  </a:solidFill>
                </a:rPr>
                <a:t>,</a:t>
              </a:r>
              <a:r>
                <a:rPr kumimoji="1" lang="zh-CN" altLang="en-US" sz="1400" dirty="0">
                  <a:solidFill>
                    <a:schemeClr val="tx1">
                      <a:lumMod val="75000"/>
                      <a:lumOff val="25000"/>
                    </a:schemeClr>
                  </a:solidFill>
                </a:rPr>
                <a:t>简短，易读</a:t>
              </a:r>
              <a:endParaRPr kumimoji="1" lang="en-US" altLang="zh-CN" sz="1400" dirty="0">
                <a:solidFill>
                  <a:schemeClr val="tx1">
                    <a:lumMod val="75000"/>
                    <a:lumOff val="25000"/>
                  </a:schemeClr>
                </a:solidFill>
              </a:endParaRPr>
            </a:p>
          </p:txBody>
        </p:sp>
        <p:sp>
          <p:nvSpPr>
            <p:cNvPr id="167" name="标题 4">
              <a:extLst>
                <a:ext uri="{FF2B5EF4-FFF2-40B4-BE49-F238E27FC236}">
                  <a16:creationId xmlns:a16="http://schemas.microsoft.com/office/drawing/2014/main" id="{807CE0E9-CE86-58B8-7190-6CDA949701AA}"/>
                </a:ext>
              </a:extLst>
            </p:cNvPr>
            <p:cNvSpPr txBox="1">
              <a:spLocks/>
            </p:cNvSpPr>
            <p:nvPr/>
          </p:nvSpPr>
          <p:spPr>
            <a:xfrm>
              <a:off x="6193493" y="3780056"/>
              <a:ext cx="1224000" cy="212250"/>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bg2">
                      <a:lumMod val="25000"/>
                    </a:schemeClr>
                  </a:solidFill>
                  <a:latin typeface="+mn-ea"/>
                  <a:ea typeface="+mn-ea"/>
                </a:rPr>
                <a:t>20XX</a:t>
              </a:r>
              <a:r>
                <a:rPr lang="zh-CN" altLang="en-US" sz="1400" dirty="0">
                  <a:solidFill>
                    <a:schemeClr val="bg2">
                      <a:lumMod val="25000"/>
                    </a:schemeClr>
                  </a:solidFill>
                  <a:latin typeface="+mn-ea"/>
                  <a:ea typeface="+mn-ea"/>
                </a:rPr>
                <a:t>年</a:t>
              </a:r>
              <a:r>
                <a:rPr lang="en-US" altLang="zh-CN" sz="1400" dirty="0">
                  <a:solidFill>
                    <a:schemeClr val="bg2">
                      <a:lumMod val="25000"/>
                    </a:schemeClr>
                  </a:solidFill>
                  <a:latin typeface="+mn-ea"/>
                  <a:ea typeface="+mn-ea"/>
                </a:rPr>
                <a:t>XX</a:t>
              </a:r>
              <a:r>
                <a:rPr lang="zh-CN" altLang="en-US" sz="1400" dirty="0">
                  <a:solidFill>
                    <a:schemeClr val="bg2">
                      <a:lumMod val="25000"/>
                    </a:schemeClr>
                  </a:solidFill>
                  <a:latin typeface="+mn-ea"/>
                  <a:ea typeface="+mn-ea"/>
                </a:rPr>
                <a:t>月</a:t>
              </a:r>
            </a:p>
          </p:txBody>
        </p:sp>
        <p:sp>
          <p:nvSpPr>
            <p:cNvPr id="168" name="矩形 167">
              <a:extLst>
                <a:ext uri="{FF2B5EF4-FFF2-40B4-BE49-F238E27FC236}">
                  <a16:creationId xmlns:a16="http://schemas.microsoft.com/office/drawing/2014/main" id="{3DF3B09A-E592-F4E8-8F88-7E4B3528FC66}"/>
                </a:ext>
              </a:extLst>
            </p:cNvPr>
            <p:cNvSpPr/>
            <p:nvPr/>
          </p:nvSpPr>
          <p:spPr>
            <a:xfrm>
              <a:off x="6041840" y="2288930"/>
              <a:ext cx="1513651"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a:t>
              </a:r>
              <a:r>
                <a:rPr kumimoji="1" lang="en-US" altLang="zh-CN" sz="1400" dirty="0">
                  <a:solidFill>
                    <a:schemeClr val="tx1">
                      <a:lumMod val="75000"/>
                      <a:lumOff val="25000"/>
                    </a:schemeClr>
                  </a:solidFill>
                </a:rPr>
                <a:t>,</a:t>
              </a:r>
              <a:r>
                <a:rPr kumimoji="1" lang="zh-CN" altLang="en-US" sz="1400" dirty="0">
                  <a:solidFill>
                    <a:schemeClr val="tx1">
                      <a:lumMod val="75000"/>
                      <a:lumOff val="25000"/>
                    </a:schemeClr>
                  </a:solidFill>
                </a:rPr>
                <a:t>简短，易读</a:t>
              </a:r>
              <a:endParaRPr kumimoji="1" lang="en-US" altLang="zh-CN" sz="1400" dirty="0">
                <a:solidFill>
                  <a:schemeClr val="tx1">
                    <a:lumMod val="75000"/>
                    <a:lumOff val="25000"/>
                  </a:schemeClr>
                </a:solidFill>
              </a:endParaRPr>
            </a:p>
          </p:txBody>
        </p:sp>
        <p:sp>
          <p:nvSpPr>
            <p:cNvPr id="169" name="标题 4">
              <a:extLst>
                <a:ext uri="{FF2B5EF4-FFF2-40B4-BE49-F238E27FC236}">
                  <a16:creationId xmlns:a16="http://schemas.microsoft.com/office/drawing/2014/main" id="{94957927-79F0-35E0-2331-8980E7F0C09C}"/>
                </a:ext>
              </a:extLst>
            </p:cNvPr>
            <p:cNvSpPr txBox="1">
              <a:spLocks/>
            </p:cNvSpPr>
            <p:nvPr/>
          </p:nvSpPr>
          <p:spPr>
            <a:xfrm>
              <a:off x="9795567" y="3780056"/>
              <a:ext cx="1224000" cy="212250"/>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r>
                <a:rPr lang="en-US" altLang="zh-CN" sz="1400" dirty="0">
                  <a:solidFill>
                    <a:schemeClr val="bg2">
                      <a:lumMod val="25000"/>
                    </a:schemeClr>
                  </a:solidFill>
                  <a:latin typeface="+mn-ea"/>
                  <a:ea typeface="+mn-ea"/>
                </a:rPr>
                <a:t>20XX</a:t>
              </a:r>
              <a:r>
                <a:rPr lang="zh-CN" altLang="en-US" sz="1400" dirty="0">
                  <a:solidFill>
                    <a:schemeClr val="bg2">
                      <a:lumMod val="25000"/>
                    </a:schemeClr>
                  </a:solidFill>
                  <a:latin typeface="+mn-ea"/>
                  <a:ea typeface="+mn-ea"/>
                </a:rPr>
                <a:t>年</a:t>
              </a:r>
              <a:r>
                <a:rPr lang="en-US" altLang="zh-CN" sz="1400" dirty="0">
                  <a:solidFill>
                    <a:schemeClr val="bg2">
                      <a:lumMod val="25000"/>
                    </a:schemeClr>
                  </a:solidFill>
                  <a:latin typeface="+mn-ea"/>
                  <a:ea typeface="+mn-ea"/>
                </a:rPr>
                <a:t>XX</a:t>
              </a:r>
              <a:r>
                <a:rPr lang="zh-CN" altLang="en-US" sz="1400" dirty="0">
                  <a:solidFill>
                    <a:schemeClr val="bg2">
                      <a:lumMod val="25000"/>
                    </a:schemeClr>
                  </a:solidFill>
                  <a:latin typeface="+mn-ea"/>
                  <a:ea typeface="+mn-ea"/>
                </a:rPr>
                <a:t>月</a:t>
              </a:r>
            </a:p>
          </p:txBody>
        </p:sp>
        <p:sp>
          <p:nvSpPr>
            <p:cNvPr id="170" name="矩形 169">
              <a:extLst>
                <a:ext uri="{FF2B5EF4-FFF2-40B4-BE49-F238E27FC236}">
                  <a16:creationId xmlns:a16="http://schemas.microsoft.com/office/drawing/2014/main" id="{7FC1D483-AD4A-9BB7-1CC5-5ADB9E908553}"/>
                </a:ext>
              </a:extLst>
            </p:cNvPr>
            <p:cNvSpPr/>
            <p:nvPr/>
          </p:nvSpPr>
          <p:spPr>
            <a:xfrm>
              <a:off x="9615706" y="2288930"/>
              <a:ext cx="1513651" cy="625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130000"/>
                </a:lnSpc>
              </a:pPr>
              <a:r>
                <a:rPr kumimoji="1" lang="zh-CN" altLang="en-US" sz="1400" dirty="0">
                  <a:solidFill>
                    <a:schemeClr val="tx1">
                      <a:lumMod val="75000"/>
                      <a:lumOff val="25000"/>
                    </a:schemeClr>
                  </a:solidFill>
                </a:rPr>
                <a:t>输入概括性文字</a:t>
              </a:r>
              <a:r>
                <a:rPr kumimoji="1" lang="en-US" altLang="zh-CN" sz="1400" dirty="0">
                  <a:solidFill>
                    <a:schemeClr val="tx1">
                      <a:lumMod val="75000"/>
                      <a:lumOff val="25000"/>
                    </a:schemeClr>
                  </a:solidFill>
                </a:rPr>
                <a:t>,</a:t>
              </a:r>
              <a:r>
                <a:rPr kumimoji="1" lang="zh-CN" altLang="en-US" sz="1400" dirty="0">
                  <a:solidFill>
                    <a:schemeClr val="tx1">
                      <a:lumMod val="75000"/>
                      <a:lumOff val="25000"/>
                    </a:schemeClr>
                  </a:solidFill>
                </a:rPr>
                <a:t>简短，易读</a:t>
              </a:r>
              <a:endParaRPr kumimoji="1" lang="en-US" altLang="zh-CN" sz="1400" dirty="0">
                <a:solidFill>
                  <a:schemeClr val="tx1">
                    <a:lumMod val="75000"/>
                    <a:lumOff val="25000"/>
                  </a:schemeClr>
                </a:solidFill>
              </a:endParaRPr>
            </a:p>
          </p:txBody>
        </p:sp>
      </p:grpSp>
      <p:sp>
        <p:nvSpPr>
          <p:cNvPr id="178" name="标题 4">
            <a:extLst>
              <a:ext uri="{FF2B5EF4-FFF2-40B4-BE49-F238E27FC236}">
                <a16:creationId xmlns:a16="http://schemas.microsoft.com/office/drawing/2014/main" id="{3AED20FE-C39E-5684-AD75-35CA2882B3CB}"/>
              </a:ext>
            </a:extLst>
          </p:cNvPr>
          <p:cNvSpPr txBox="1">
            <a:spLocks/>
          </p:cNvSpPr>
          <p:nvPr/>
        </p:nvSpPr>
        <p:spPr>
          <a:xfrm>
            <a:off x="4646985" y="1435346"/>
            <a:ext cx="2891848" cy="379223"/>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pPr algn="ctr"/>
            <a:r>
              <a:rPr lang="zh-CN" altLang="en-US" sz="2400" dirty="0">
                <a:solidFill>
                  <a:schemeClr val="accent1"/>
                </a:solidFill>
              </a:rPr>
              <a:t>产品迭代升级案例</a:t>
            </a:r>
          </a:p>
        </p:txBody>
      </p:sp>
    </p:spTree>
    <p:extLst>
      <p:ext uri="{BB962C8B-B14F-4D97-AF65-F5344CB8AC3E}">
        <p14:creationId xmlns:p14="http://schemas.microsoft.com/office/powerpoint/2010/main" val="33098450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模板2">
      <a:dk1>
        <a:srgbClr val="2F2F2F"/>
      </a:dk1>
      <a:lt1>
        <a:srgbClr val="FFFFFF"/>
      </a:lt1>
      <a:dk2>
        <a:srgbClr val="778495"/>
      </a:dk2>
      <a:lt2>
        <a:srgbClr val="F0F0F0"/>
      </a:lt2>
      <a:accent1>
        <a:srgbClr val="B0688A"/>
      </a:accent1>
      <a:accent2>
        <a:srgbClr val="6F91A9"/>
      </a:accent2>
      <a:accent3>
        <a:srgbClr val="C437D3"/>
      </a:accent3>
      <a:accent4>
        <a:srgbClr val="FDB72E"/>
      </a:accent4>
      <a:accent5>
        <a:srgbClr val="836BFF"/>
      </a:accent5>
      <a:accent6>
        <a:srgbClr val="2CB3FF"/>
      </a:accent6>
      <a:hlink>
        <a:srgbClr val="0563C1"/>
      </a:hlink>
      <a:folHlink>
        <a:srgbClr val="954F71"/>
      </a:folHlink>
    </a:clrScheme>
    <a:fontScheme name="模板1">
      <a:majorFont>
        <a:latin typeface="Arial Black"/>
        <a:ea typeface="OPPOSans B"/>
        <a:cs typeface=""/>
      </a:majorFont>
      <a:minorFont>
        <a:latin typeface="Arial"/>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iSlide 官方模板</Template>
  <TotalTime>1166</TotalTime>
  <Words>742</Words>
  <Application>Microsoft Office PowerPoint</Application>
  <PresentationFormat>宽屏</PresentationFormat>
  <Paragraphs>121</Paragraphs>
  <Slides>12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OPPOSans B</vt:lpstr>
      <vt:lpstr>OPPOSans H</vt:lpstr>
      <vt:lpstr>OPPOSans L</vt:lpstr>
      <vt:lpstr>汉仪雅酷黑 45W</vt:lpstr>
      <vt:lpstr>Arial</vt:lpstr>
      <vt:lpstr>Arial Black</vt:lpstr>
      <vt:lpstr>Office 主题</vt:lpstr>
      <vt:lpstr>企业培训之 产品培训通用模板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谢谢观看！</vt:lpstr>
      <vt:lpstr>PowerPoint 演示文稿</vt:lpstr>
      <vt:lpstr>PowerPoint 演示文稿</vt:lpstr>
    </vt:vector>
  </TitlesOfParts>
  <Manager>51PPT模板网</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莫兰迪紫色插画风企业产品培训ppt模板</dc:title>
  <dc:subject/>
  <dc:creator>祖样</dc:creator>
  <cp:keywords>P界达人</cp:keywords>
  <dc:description>www.51pptmoban.com</dc:description>
  <cp:lastModifiedBy>Power user</cp:lastModifiedBy>
  <cp:revision>47</cp:revision>
  <dcterms:created xsi:type="dcterms:W3CDTF">2022-09-02T07:40:40Z</dcterms:created>
  <dcterms:modified xsi:type="dcterms:W3CDTF">2023-02-06T12:25:14Z</dcterms:modified>
  <cp:category/>
</cp:coreProperties>
</file>