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90" r:id="rId2"/>
    <p:sldId id="392" r:id="rId3"/>
    <p:sldId id="393" r:id="rId4"/>
    <p:sldId id="424" r:id="rId5"/>
    <p:sldId id="405" r:id="rId6"/>
    <p:sldId id="420" r:id="rId7"/>
    <p:sldId id="421" r:id="rId8"/>
    <p:sldId id="422" r:id="rId9"/>
    <p:sldId id="423" r:id="rId10"/>
    <p:sldId id="419" r:id="rId11"/>
    <p:sldId id="425" r:id="rId12"/>
    <p:sldId id="426" r:id="rId13"/>
    <p:sldId id="416" r:id="rId14"/>
    <p:sldId id="42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F56"/>
    <a:srgbClr val="FBD6B7"/>
    <a:srgbClr val="C05151"/>
    <a:srgbClr val="F88E6A"/>
    <a:srgbClr val="FACAA2"/>
    <a:srgbClr val="FEBD87"/>
    <a:srgbClr val="FD9B66"/>
    <a:srgbClr val="FEA674"/>
    <a:srgbClr val="FEAB77"/>
    <a:srgbClr val="FEB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5" autoAdjust="0"/>
    <p:restoredTop sz="95345" autoAdjust="0"/>
  </p:normalViewPr>
  <p:slideViewPr>
    <p:cSldViewPr snapToGrid="0">
      <p:cViewPr>
        <p:scale>
          <a:sx n="50" d="100"/>
          <a:sy n="50" d="100"/>
        </p:scale>
        <p:origin x="1272" y="91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983099999999999E-2"/>
          <c:y val="5.86302E-2"/>
          <c:w val="0.91768799999999995"/>
          <c:h val="0.8439459999999999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25-489C-A705-7610E0ABF2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axId val="350342928"/>
        <c:axId val="350345408"/>
      </c:barChart>
      <c:lineChart>
        <c:grouping val="standard"/>
        <c:varyColors val="0"/>
        <c:ser>
          <c:idx val="0"/>
          <c:order val="1"/>
          <c:tx>
            <c:strRef>
              <c:f>Sheet1!$A$2</c:f>
              <c:strCache>
                <c:ptCount val="1"/>
                <c:pt idx="0">
                  <c:v>Item 1</c:v>
                </c:pt>
              </c:strCache>
            </c:strRef>
          </c:tx>
          <c:spPr>
            <a:ln w="50800" cap="flat" cmpd="sng" algn="ctr">
              <a:solidFill>
                <a:schemeClr val="accent6"/>
              </a:solidFill>
              <a:prstDash val="solid"/>
              <a:miter lim="400000"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50800" cap="flat" cmpd="sng" algn="ctr">
                <a:solidFill>
                  <a:schemeClr val="accent6"/>
                </a:solidFill>
                <a:prstDash val="solid"/>
                <a:miter lim="400000"/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325-489C-A705-7610E0ABF2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0342928"/>
        <c:axId val="350345408"/>
      </c:lineChart>
      <c:catAx>
        <c:axId val="350342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50345408"/>
        <c:crosses val="autoZero"/>
        <c:auto val="1"/>
        <c:lblAlgn val="ctr"/>
        <c:lblOffset val="100"/>
        <c:noMultiLvlLbl val="1"/>
      </c:catAx>
      <c:valAx>
        <c:axId val="350345408"/>
        <c:scaling>
          <c:orientation val="minMax"/>
        </c:scaling>
        <c:delete val="0"/>
        <c:axPos val="l"/>
        <c:majorGridlines>
          <c:spPr>
            <a:ln w="12700" cap="flat" cmpd="sng" algn="ctr">
              <a:noFill/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50342928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/>
          </a:solidFill>
          <a:latin typeface="Arial" panose="020B0604020202020204" pitchFamily="34" charset="0"/>
          <a:ea typeface="OPPOSans R" panose="00020600040101010101" pitchFamily="18" charset="-122"/>
          <a:cs typeface="OPPOSans R" panose="00020600040101010101" pitchFamily="18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OPPOSans R" panose="00020600040101010101" pitchFamily="18" charset="-122"/>
              </a:rPr>
              <a:t>2023/2/7</a:t>
            </a:fld>
            <a:endParaRPr lang="zh-CN" altLang="en-US">
              <a:ea typeface="OPPOSans R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OPPOSans R" panose="00020600040101010101" pitchFamily="18" charset="-122"/>
              </a:rPr>
              <a:t>‹#›</a:t>
            </a:fld>
            <a:endParaRPr lang="zh-CN" altLang="en-US"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t>2023/2/7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19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3274"/>
            <a:ext cx="3205930" cy="6858000"/>
          </a:xfrm>
          <a:prstGeom prst="rect">
            <a:avLst/>
          </a:prstGeom>
          <a:gradFill>
            <a:gsLst>
              <a:gs pos="20000">
                <a:schemeClr val="accent1">
                  <a:lumMod val="81000"/>
                  <a:lumOff val="19000"/>
                </a:schemeClr>
              </a:gs>
              <a:gs pos="82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>
            <a:alphaModFix amt="23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1905"/>
          <a:stretch>
            <a:fillRect/>
          </a:stretch>
        </p:blipFill>
        <p:spPr>
          <a:xfrm rot="8365718">
            <a:off x="-827988" y="-212385"/>
            <a:ext cx="3063991" cy="2467150"/>
          </a:xfrm>
          <a:custGeom>
            <a:avLst/>
            <a:gdLst>
              <a:gd name="connsiteX0" fmla="*/ 1402581 w 3063991"/>
              <a:gd name="connsiteY0" fmla="*/ 2467150 h 2467150"/>
              <a:gd name="connsiteX1" fmla="*/ 0 w 3063991"/>
              <a:gd name="connsiteY1" fmla="*/ 1266208 h 2467150"/>
              <a:gd name="connsiteX2" fmla="*/ 0 w 3063991"/>
              <a:gd name="connsiteY2" fmla="*/ 0 h 2467150"/>
              <a:gd name="connsiteX3" fmla="*/ 3063991 w 3063991"/>
              <a:gd name="connsiteY3" fmla="*/ 0 h 2467150"/>
              <a:gd name="connsiteX4" fmla="*/ 3063991 w 3063991"/>
              <a:gd name="connsiteY4" fmla="*/ 526788 h 24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991" h="2467150">
                <a:moveTo>
                  <a:pt x="1402581" y="2467150"/>
                </a:moveTo>
                <a:lnTo>
                  <a:pt x="0" y="1266208"/>
                </a:lnTo>
                <a:lnTo>
                  <a:pt x="0" y="0"/>
                </a:lnTo>
                <a:lnTo>
                  <a:pt x="3063991" y="0"/>
                </a:lnTo>
                <a:lnTo>
                  <a:pt x="3063991" y="526788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2">
            <a:alphaModFix amt="23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22511" b="29722"/>
          <a:stretch>
            <a:fillRect/>
          </a:stretch>
        </p:blipFill>
        <p:spPr>
          <a:xfrm>
            <a:off x="365309" y="4201742"/>
            <a:ext cx="2840621" cy="2656258"/>
          </a:xfrm>
          <a:custGeom>
            <a:avLst/>
            <a:gdLst>
              <a:gd name="connsiteX0" fmla="*/ 0 w 2840621"/>
              <a:gd name="connsiteY0" fmla="*/ 0 h 2656258"/>
              <a:gd name="connsiteX1" fmla="*/ 2840621 w 2840621"/>
              <a:gd name="connsiteY1" fmla="*/ 0 h 2656258"/>
              <a:gd name="connsiteX2" fmla="*/ 2840621 w 2840621"/>
              <a:gd name="connsiteY2" fmla="*/ 2656258 h 2656258"/>
              <a:gd name="connsiteX3" fmla="*/ 0 w 2840621"/>
              <a:gd name="connsiteY3" fmla="*/ 2656258 h 265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0621" h="2656258">
                <a:moveTo>
                  <a:pt x="0" y="0"/>
                </a:moveTo>
                <a:lnTo>
                  <a:pt x="2840621" y="0"/>
                </a:lnTo>
                <a:lnTo>
                  <a:pt x="2840621" y="2656258"/>
                </a:lnTo>
                <a:lnTo>
                  <a:pt x="0" y="2656258"/>
                </a:lnTo>
                <a:close/>
              </a:path>
            </a:pathLst>
          </a:custGeom>
        </p:spPr>
      </p:pic>
      <p:sp>
        <p:nvSpPr>
          <p:cNvPr id="5" name="文本框 19"/>
          <p:cNvSpPr txBox="1"/>
          <p:nvPr userDrawn="1"/>
        </p:nvSpPr>
        <p:spPr>
          <a:xfrm>
            <a:off x="525646" y="-1047062"/>
            <a:ext cx="1200329" cy="74066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solidFill>
                    <a:schemeClr val="bg1">
                      <a:alpha val="39000"/>
                    </a:schemeClr>
                  </a:solidFill>
                </a:ln>
                <a:solidFill>
                  <a:schemeClr val="accent1">
                    <a:alpha val="14000"/>
                  </a:schemeClr>
                </a:solidFill>
                <a:effectLst/>
                <a:uLnTx/>
                <a:uFillTx/>
                <a:latin typeface="+mj-lt"/>
                <a:ea typeface="OPPOSans R" panose="00020600040101010101" pitchFamily="18" charset="-122"/>
                <a:cs typeface="+mn-cs"/>
              </a:rPr>
              <a:t>CONTENTS</a:t>
            </a:r>
            <a:endParaRPr kumimoji="0" lang="zh-CN" altLang="en-US" sz="6600" b="1" i="0" u="none" strike="noStrike" kern="1200" cap="none" spc="0" normalizeH="0" baseline="0" noProof="0" dirty="0">
              <a:ln>
                <a:solidFill>
                  <a:schemeClr val="bg1">
                    <a:alpha val="39000"/>
                  </a:schemeClr>
                </a:solidFill>
              </a:ln>
              <a:solidFill>
                <a:schemeClr val="accent1">
                  <a:alpha val="14000"/>
                </a:schemeClr>
              </a:solidFill>
              <a:effectLst/>
              <a:uLnTx/>
              <a:uFillTx/>
              <a:latin typeface="+mj-lt"/>
              <a:ea typeface="OPPOSans R" panose="00020600040101010101" pitchFamily="18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3429000"/>
            <a:ext cx="12192000" cy="3429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3588"/>
            <a:ext cx="12192000" cy="9435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 userDrawn="1"/>
        </p:nvSpPr>
        <p:spPr>
          <a:xfrm>
            <a:off x="8613843" y="267389"/>
            <a:ext cx="826851" cy="4159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91830" y="174141"/>
            <a:ext cx="486383" cy="48638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713100" y="244546"/>
            <a:ext cx="447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首页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导入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新授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练习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小结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 userDrawn="1"/>
        </p:nvSpPr>
        <p:spPr>
          <a:xfrm>
            <a:off x="9945571" y="4691156"/>
            <a:ext cx="1194791" cy="1194791"/>
          </a:xfrm>
          <a:prstGeom prst="ellipse">
            <a:avLst/>
          </a:prstGeom>
          <a:gradFill flip="none" rotWithShape="1">
            <a:gsLst>
              <a:gs pos="100000">
                <a:srgbClr val="F77F56"/>
              </a:gs>
              <a:gs pos="0">
                <a:schemeClr val="bg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2437299"/>
            <a:ext cx="6675842" cy="70788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400"/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95675"/>
            <a:ext cx="6675842" cy="3606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矩形: 圆角 17"/>
          <p:cNvSpPr/>
          <p:nvPr userDrawn="1"/>
        </p:nvSpPr>
        <p:spPr>
          <a:xfrm>
            <a:off x="658813" y="4418078"/>
            <a:ext cx="2140085" cy="55771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D9B66"/>
              </a:gs>
              <a:gs pos="0">
                <a:srgbClr val="FEB680">
                  <a:lumMod val="6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 hasCustomPrompt="1"/>
          </p:nvPr>
        </p:nvSpPr>
        <p:spPr>
          <a:xfrm>
            <a:off x="713556" y="4554629"/>
            <a:ext cx="2012292" cy="375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请输入演讲者姓名</a:t>
            </a:r>
          </a:p>
        </p:txBody>
      </p:sp>
      <p:sp>
        <p:nvSpPr>
          <p:cNvPr id="19" name="iṧļiḍe"/>
          <p:cNvSpPr/>
          <p:nvPr/>
        </p:nvSpPr>
        <p:spPr bwMode="auto">
          <a:xfrm>
            <a:off x="8387506" y="2590588"/>
            <a:ext cx="2388469" cy="179650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ṡļîḓé"/>
          <p:cNvSpPr/>
          <p:nvPr/>
        </p:nvSpPr>
        <p:spPr bwMode="auto">
          <a:xfrm>
            <a:off x="7815007" y="4676777"/>
            <a:ext cx="128240" cy="180910"/>
          </a:xfrm>
          <a:custGeom>
            <a:avLst/>
            <a:gdLst>
              <a:gd name="T0" fmla="*/ 77 w 128"/>
              <a:gd name="T1" fmla="*/ 0 h 179"/>
              <a:gd name="T2" fmla="*/ 76 w 128"/>
              <a:gd name="T3" fmla="*/ 3 h 179"/>
              <a:gd name="T4" fmla="*/ 77 w 128"/>
              <a:gd name="T5" fmla="*/ 0 h 179"/>
              <a:gd name="T6" fmla="*/ 77 w 128"/>
              <a:gd name="T7" fmla="*/ 0 h 179"/>
              <a:gd name="T8" fmla="*/ 44 w 128"/>
              <a:gd name="T9" fmla="*/ 109 h 179"/>
              <a:gd name="T10" fmla="*/ 128 w 128"/>
              <a:gd name="T11" fmla="*/ 179 h 179"/>
              <a:gd name="T12" fmla="*/ 128 w 128"/>
              <a:gd name="T13" fmla="*/ 179 h 179"/>
              <a:gd name="T14" fmla="*/ 44 w 128"/>
              <a:gd name="T15" fmla="*/ 109 h 179"/>
              <a:gd name="T16" fmla="*/ 77 w 128"/>
              <a:gd name="T17" fmla="*/ 0 h 179"/>
              <a:gd name="T18" fmla="*/ 77 w 128"/>
              <a:gd name="T1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79">
                <a:moveTo>
                  <a:pt x="77" y="0"/>
                </a:moveTo>
                <a:cubicBezTo>
                  <a:pt x="77" y="0"/>
                  <a:pt x="77" y="1"/>
                  <a:pt x="76" y="3"/>
                </a:cubicBezTo>
                <a:cubicBezTo>
                  <a:pt x="76" y="2"/>
                  <a:pt x="77" y="1"/>
                  <a:pt x="77" y="0"/>
                </a:cubicBezTo>
                <a:moveTo>
                  <a:pt x="77" y="0"/>
                </a:moveTo>
                <a:cubicBezTo>
                  <a:pt x="29" y="54"/>
                  <a:pt x="0" y="107"/>
                  <a:pt x="44" y="109"/>
                </a:cubicBezTo>
                <a:cubicBezTo>
                  <a:pt x="74" y="110"/>
                  <a:pt x="109" y="153"/>
                  <a:pt x="128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09" y="153"/>
                  <a:pt x="74" y="110"/>
                  <a:pt x="44" y="109"/>
                </a:cubicBezTo>
                <a:cubicBezTo>
                  <a:pt x="0" y="107"/>
                  <a:pt x="29" y="54"/>
                  <a:pt x="77" y="0"/>
                </a:cubicBezTo>
                <a:cubicBezTo>
                  <a:pt x="77" y="0"/>
                  <a:pt x="77" y="0"/>
                  <a:pt x="77" y="0"/>
                </a:cubicBezTo>
              </a:path>
            </a:pathLst>
          </a:custGeom>
          <a:solidFill>
            <a:srgbClr val="E5E5E5"/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ṧľíḋé"/>
          <p:cNvSpPr/>
          <p:nvPr/>
        </p:nvSpPr>
        <p:spPr bwMode="auto">
          <a:xfrm>
            <a:off x="7847067" y="4706547"/>
            <a:ext cx="4580" cy="32060"/>
          </a:xfrm>
          <a:prstGeom prst="ellipse">
            <a:avLst/>
          </a:prstGeom>
          <a:solidFill>
            <a:srgbClr val="FFD037"/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Sliďe"/>
          <p:cNvSpPr/>
          <p:nvPr/>
        </p:nvSpPr>
        <p:spPr bwMode="auto">
          <a:xfrm>
            <a:off x="7820731" y="4721431"/>
            <a:ext cx="30915" cy="19465"/>
          </a:xfrm>
          <a:custGeom>
            <a:avLst/>
            <a:gdLst>
              <a:gd name="T0" fmla="*/ 10 w 30"/>
              <a:gd name="T1" fmla="*/ 10 h 19"/>
              <a:gd name="T2" fmla="*/ 29 w 30"/>
              <a:gd name="T3" fmla="*/ 18 h 19"/>
              <a:gd name="T4" fmla="*/ 13 w 30"/>
              <a:gd name="T5" fmla="*/ 5 h 19"/>
              <a:gd name="T6" fmla="*/ 6 w 30"/>
              <a:gd name="T7" fmla="*/ 5 h 19"/>
              <a:gd name="T8" fmla="*/ 10 w 30"/>
              <a:gd name="T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9">
                <a:moveTo>
                  <a:pt x="10" y="10"/>
                </a:moveTo>
                <a:cubicBezTo>
                  <a:pt x="20" y="16"/>
                  <a:pt x="29" y="19"/>
                  <a:pt x="29" y="18"/>
                </a:cubicBezTo>
                <a:cubicBezTo>
                  <a:pt x="30" y="16"/>
                  <a:pt x="23" y="11"/>
                  <a:pt x="13" y="5"/>
                </a:cubicBezTo>
                <a:cubicBezTo>
                  <a:pt x="3" y="0"/>
                  <a:pt x="7" y="4"/>
                  <a:pt x="6" y="5"/>
                </a:cubicBezTo>
                <a:cubicBezTo>
                  <a:pt x="5" y="7"/>
                  <a:pt x="0" y="5"/>
                  <a:pt x="10" y="10"/>
                </a:cubicBezTo>
                <a:close/>
              </a:path>
            </a:pathLst>
          </a:custGeom>
          <a:solidFill>
            <a:srgbClr val="FFD037"/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š1idé"/>
          <p:cNvSpPr/>
          <p:nvPr/>
        </p:nvSpPr>
        <p:spPr bwMode="auto">
          <a:xfrm>
            <a:off x="7855081" y="4874861"/>
            <a:ext cx="41220" cy="73280"/>
          </a:xfrm>
          <a:custGeom>
            <a:avLst/>
            <a:gdLst>
              <a:gd name="T0" fmla="*/ 0 w 41"/>
              <a:gd name="T1" fmla="*/ 0 h 74"/>
              <a:gd name="T2" fmla="*/ 0 w 41"/>
              <a:gd name="T3" fmla="*/ 0 h 74"/>
              <a:gd name="T4" fmla="*/ 25 w 41"/>
              <a:gd name="T5" fmla="*/ 68 h 74"/>
              <a:gd name="T6" fmla="*/ 41 w 41"/>
              <a:gd name="T7" fmla="*/ 74 h 74"/>
              <a:gd name="T8" fmla="*/ 41 w 41"/>
              <a:gd name="T9" fmla="*/ 74 h 74"/>
              <a:gd name="T10" fmla="*/ 25 w 41"/>
              <a:gd name="T11" fmla="*/ 68 h 74"/>
              <a:gd name="T12" fmla="*/ 0 w 41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4" y="55"/>
                  <a:pt x="25" y="68"/>
                </a:cubicBezTo>
                <a:cubicBezTo>
                  <a:pt x="28" y="70"/>
                  <a:pt x="34" y="72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34" y="72"/>
                  <a:pt x="28" y="70"/>
                  <a:pt x="25" y="68"/>
                </a:cubicBezTo>
                <a:cubicBezTo>
                  <a:pt x="4" y="55"/>
                  <a:pt x="0" y="2"/>
                  <a:pt x="0" y="0"/>
                </a:cubicBezTo>
              </a:path>
            </a:pathLst>
          </a:custGeom>
          <a:solidFill>
            <a:srgbClr val="CCCCCC"/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şļíḍè"/>
          <p:cNvSpPr/>
          <p:nvPr/>
        </p:nvSpPr>
        <p:spPr bwMode="auto">
          <a:xfrm>
            <a:off x="10392400" y="4948141"/>
            <a:ext cx="301135" cy="107630"/>
          </a:xfrm>
          <a:custGeom>
            <a:avLst/>
            <a:gdLst>
              <a:gd name="T0" fmla="*/ 298 w 299"/>
              <a:gd name="T1" fmla="*/ 85 h 107"/>
              <a:gd name="T2" fmla="*/ 298 w 299"/>
              <a:gd name="T3" fmla="*/ 85 h 107"/>
              <a:gd name="T4" fmla="*/ 279 w 299"/>
              <a:gd name="T5" fmla="*/ 107 h 107"/>
              <a:gd name="T6" fmla="*/ 298 w 299"/>
              <a:gd name="T7" fmla="*/ 85 h 107"/>
              <a:gd name="T8" fmla="*/ 2 w 299"/>
              <a:gd name="T9" fmla="*/ 0 h 107"/>
              <a:gd name="T10" fmla="*/ 0 w 299"/>
              <a:gd name="T11" fmla="*/ 0 h 107"/>
              <a:gd name="T12" fmla="*/ 0 w 299"/>
              <a:gd name="T13" fmla="*/ 0 h 107"/>
              <a:gd name="T14" fmla="*/ 2 w 299"/>
              <a:gd name="T15" fmla="*/ 0 h 107"/>
              <a:gd name="T16" fmla="*/ 2 w 299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07">
                <a:moveTo>
                  <a:pt x="298" y="85"/>
                </a:moveTo>
                <a:cubicBezTo>
                  <a:pt x="298" y="85"/>
                  <a:pt x="298" y="85"/>
                  <a:pt x="298" y="85"/>
                </a:cubicBezTo>
                <a:cubicBezTo>
                  <a:pt x="298" y="96"/>
                  <a:pt x="293" y="104"/>
                  <a:pt x="279" y="107"/>
                </a:cubicBezTo>
                <a:cubicBezTo>
                  <a:pt x="293" y="104"/>
                  <a:pt x="299" y="96"/>
                  <a:pt x="298" y="85"/>
                </a:cubicBezTo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CCCCCC"/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2546541" y="0"/>
            <a:ext cx="2207288" cy="1675393"/>
          </a:xfrm>
          <a:custGeom>
            <a:avLst/>
            <a:gdLst>
              <a:gd name="connsiteX0" fmla="*/ 163893 w 2207288"/>
              <a:gd name="connsiteY0" fmla="*/ 0 h 1675393"/>
              <a:gd name="connsiteX1" fmla="*/ 2043396 w 2207288"/>
              <a:gd name="connsiteY1" fmla="*/ 0 h 1675393"/>
              <a:gd name="connsiteX2" fmla="*/ 2120559 w 2207288"/>
              <a:gd name="connsiteY2" fmla="*/ 142161 h 1675393"/>
              <a:gd name="connsiteX3" fmla="*/ 2207288 w 2207288"/>
              <a:gd name="connsiteY3" fmla="*/ 571749 h 1675393"/>
              <a:gd name="connsiteX4" fmla="*/ 1103644 w 2207288"/>
              <a:gd name="connsiteY4" fmla="*/ 1675393 h 1675393"/>
              <a:gd name="connsiteX5" fmla="*/ 0 w 2207288"/>
              <a:gd name="connsiteY5" fmla="*/ 571749 h 1675393"/>
              <a:gd name="connsiteX6" fmla="*/ 86730 w 2207288"/>
              <a:gd name="connsiteY6" fmla="*/ 142161 h 1675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7288" h="1675393">
                <a:moveTo>
                  <a:pt x="163893" y="0"/>
                </a:moveTo>
                <a:lnTo>
                  <a:pt x="2043396" y="0"/>
                </a:lnTo>
                <a:lnTo>
                  <a:pt x="2120559" y="142161"/>
                </a:lnTo>
                <a:cubicBezTo>
                  <a:pt x="2176406" y="274199"/>
                  <a:pt x="2207288" y="419368"/>
                  <a:pt x="2207288" y="571749"/>
                </a:cubicBezTo>
                <a:cubicBezTo>
                  <a:pt x="2207288" y="1181275"/>
                  <a:pt x="1713170" y="1675393"/>
                  <a:pt x="1103644" y="1675393"/>
                </a:cubicBezTo>
                <a:cubicBezTo>
                  <a:pt x="494118" y="1675393"/>
                  <a:pt x="0" y="1181275"/>
                  <a:pt x="0" y="571749"/>
                </a:cubicBezTo>
                <a:cubicBezTo>
                  <a:pt x="0" y="419368"/>
                  <a:pt x="30883" y="274199"/>
                  <a:pt x="86730" y="142161"/>
                </a:cubicBezTo>
                <a:close/>
              </a:path>
            </a:pathLst>
          </a:custGeom>
          <a:gradFill flip="none" rotWithShape="1">
            <a:gsLst>
              <a:gs pos="100000">
                <a:srgbClr val="F77F56">
                  <a:alpha val="13000"/>
                </a:srgb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-157168" y="2201052"/>
            <a:ext cx="870724" cy="2353577"/>
          </a:xfrm>
          <a:custGeom>
            <a:avLst/>
            <a:gdLst>
              <a:gd name="connsiteX0" fmla="*/ 0 w 631442"/>
              <a:gd name="connsiteY0" fmla="*/ 0 h 2353577"/>
              <a:gd name="connsiteX1" fmla="*/ 53793 w 631442"/>
              <a:gd name="connsiteY1" fmla="*/ 25999 h 2353577"/>
              <a:gd name="connsiteX2" fmla="*/ 631442 w 631442"/>
              <a:gd name="connsiteY2" fmla="*/ 1176788 h 2353577"/>
              <a:gd name="connsiteX3" fmla="*/ 53793 w 631442"/>
              <a:gd name="connsiteY3" fmla="*/ 2327578 h 2353577"/>
              <a:gd name="connsiteX4" fmla="*/ 0 w 631442"/>
              <a:gd name="connsiteY4" fmla="*/ 2353577 h 235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442" h="2353577">
                <a:moveTo>
                  <a:pt x="0" y="0"/>
                </a:moveTo>
                <a:lnTo>
                  <a:pt x="53793" y="25999"/>
                </a:lnTo>
                <a:cubicBezTo>
                  <a:pt x="393253" y="215598"/>
                  <a:pt x="631442" y="659461"/>
                  <a:pt x="631442" y="1176788"/>
                </a:cubicBezTo>
                <a:cubicBezTo>
                  <a:pt x="631442" y="1694115"/>
                  <a:pt x="393253" y="2137979"/>
                  <a:pt x="53793" y="2327578"/>
                </a:cubicBezTo>
                <a:lnTo>
                  <a:pt x="0" y="2353577"/>
                </a:lnTo>
                <a:close/>
              </a:path>
            </a:pathLst>
          </a:custGeom>
          <a:gradFill flip="none" rotWithShape="1">
            <a:gsLst>
              <a:gs pos="100000">
                <a:srgbClr val="F77F56"/>
              </a:gs>
              <a:gs pos="0">
                <a:srgbClr val="FCD8B2">
                  <a:alpha val="93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4970349" y="6079556"/>
            <a:ext cx="2150385" cy="778444"/>
          </a:xfrm>
          <a:custGeom>
            <a:avLst/>
            <a:gdLst>
              <a:gd name="connsiteX0" fmla="*/ 1075192 w 2150385"/>
              <a:gd name="connsiteY0" fmla="*/ 0 h 778444"/>
              <a:gd name="connsiteX1" fmla="*/ 2098308 w 2150385"/>
              <a:gd name="connsiteY1" fmla="*/ 624065 h 778444"/>
              <a:gd name="connsiteX2" fmla="*/ 2150385 w 2150385"/>
              <a:gd name="connsiteY2" fmla="*/ 778444 h 778444"/>
              <a:gd name="connsiteX3" fmla="*/ 0 w 2150385"/>
              <a:gd name="connsiteY3" fmla="*/ 778444 h 778444"/>
              <a:gd name="connsiteX4" fmla="*/ 52076 w 2150385"/>
              <a:gd name="connsiteY4" fmla="*/ 624065 h 778444"/>
              <a:gd name="connsiteX5" fmla="*/ 1075192 w 2150385"/>
              <a:gd name="connsiteY5" fmla="*/ 0 h 778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0385" h="778444">
                <a:moveTo>
                  <a:pt x="1075192" y="0"/>
                </a:moveTo>
                <a:cubicBezTo>
                  <a:pt x="1535125" y="0"/>
                  <a:pt x="1929744" y="257328"/>
                  <a:pt x="2098308" y="624065"/>
                </a:cubicBezTo>
                <a:lnTo>
                  <a:pt x="2150385" y="778444"/>
                </a:lnTo>
                <a:lnTo>
                  <a:pt x="0" y="778444"/>
                </a:lnTo>
                <a:lnTo>
                  <a:pt x="52076" y="624065"/>
                </a:lnTo>
                <a:cubicBezTo>
                  <a:pt x="220640" y="257328"/>
                  <a:pt x="615260" y="0"/>
                  <a:pt x="1075192" y="0"/>
                </a:cubicBezTo>
                <a:close/>
              </a:path>
            </a:pathLst>
          </a:custGeom>
          <a:gradFill flip="none" rotWithShape="1">
            <a:gsLst>
              <a:gs pos="47000">
                <a:srgbClr val="FCD8B2">
                  <a:alpha val="41000"/>
                  <a:lumMod val="79000"/>
                </a:srgbClr>
              </a:gs>
              <a:gs pos="100000">
                <a:srgbClr val="F77F56">
                  <a:alpha val="13000"/>
                  <a:lumMod val="94000"/>
                </a:srgbClr>
              </a:gs>
              <a:gs pos="0">
                <a:schemeClr val="bg1">
                  <a:alpha val="46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>
            <a:off x="10865613" y="1242507"/>
            <a:ext cx="1335147" cy="1194792"/>
          </a:xfrm>
          <a:custGeom>
            <a:avLst/>
            <a:gdLst>
              <a:gd name="connsiteX0" fmla="*/ 597396 w 968238"/>
              <a:gd name="connsiteY0" fmla="*/ 0 h 1194792"/>
              <a:gd name="connsiteX1" fmla="*/ 931406 w 968238"/>
              <a:gd name="connsiteY1" fmla="*/ 102026 h 1194792"/>
              <a:gd name="connsiteX2" fmla="*/ 968238 w 968238"/>
              <a:gd name="connsiteY2" fmla="*/ 132415 h 1194792"/>
              <a:gd name="connsiteX3" fmla="*/ 968238 w 968238"/>
              <a:gd name="connsiteY3" fmla="*/ 1062377 h 1194792"/>
              <a:gd name="connsiteX4" fmla="*/ 931406 w 968238"/>
              <a:gd name="connsiteY4" fmla="*/ 1092766 h 1194792"/>
              <a:gd name="connsiteX5" fmla="*/ 597396 w 968238"/>
              <a:gd name="connsiteY5" fmla="*/ 1194792 h 1194792"/>
              <a:gd name="connsiteX6" fmla="*/ 0 w 968238"/>
              <a:gd name="connsiteY6" fmla="*/ 597396 h 1194792"/>
              <a:gd name="connsiteX7" fmla="*/ 597396 w 968238"/>
              <a:gd name="connsiteY7" fmla="*/ 0 h 119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8238" h="1194792">
                <a:moveTo>
                  <a:pt x="597396" y="0"/>
                </a:moveTo>
                <a:cubicBezTo>
                  <a:pt x="721121" y="0"/>
                  <a:pt x="836061" y="37612"/>
                  <a:pt x="931406" y="102026"/>
                </a:cubicBezTo>
                <a:lnTo>
                  <a:pt x="968238" y="132415"/>
                </a:lnTo>
                <a:lnTo>
                  <a:pt x="968238" y="1062377"/>
                </a:lnTo>
                <a:lnTo>
                  <a:pt x="931406" y="1092766"/>
                </a:lnTo>
                <a:cubicBezTo>
                  <a:pt x="836061" y="1157180"/>
                  <a:pt x="721121" y="1194792"/>
                  <a:pt x="597396" y="1194792"/>
                </a:cubicBezTo>
                <a:cubicBezTo>
                  <a:pt x="267463" y="1194792"/>
                  <a:pt x="0" y="927329"/>
                  <a:pt x="0" y="597396"/>
                </a:cubicBezTo>
                <a:cubicBezTo>
                  <a:pt x="0" y="267463"/>
                  <a:pt x="267463" y="0"/>
                  <a:pt x="59739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77F56">
                  <a:alpha val="13000"/>
                </a:srgb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iŝḻídè"/>
          <p:cNvSpPr/>
          <p:nvPr/>
        </p:nvSpPr>
        <p:spPr bwMode="auto">
          <a:xfrm>
            <a:off x="6402786" y="858141"/>
            <a:ext cx="5707392" cy="4630356"/>
          </a:xfrm>
          <a:custGeom>
            <a:avLst/>
            <a:gdLst>
              <a:gd name="T0" fmla="*/ 1161 w 3754"/>
              <a:gd name="T1" fmla="*/ 132 h 2403"/>
              <a:gd name="T2" fmla="*/ 1653 w 3754"/>
              <a:gd name="T3" fmla="*/ 9 h 2403"/>
              <a:gd name="T4" fmla="*/ 3136 w 3754"/>
              <a:gd name="T5" fmla="*/ 605 h 2403"/>
              <a:gd name="T6" fmla="*/ 3547 w 3754"/>
              <a:gd name="T7" fmla="*/ 982 h 2403"/>
              <a:gd name="T8" fmla="*/ 3406 w 3754"/>
              <a:gd name="T9" fmla="*/ 1965 h 2403"/>
              <a:gd name="T10" fmla="*/ 3068 w 3754"/>
              <a:gd name="T11" fmla="*/ 2175 h 2403"/>
              <a:gd name="T12" fmla="*/ 2373 w 3754"/>
              <a:gd name="T13" fmla="*/ 2386 h 2403"/>
              <a:gd name="T14" fmla="*/ 1848 w 3754"/>
              <a:gd name="T15" fmla="*/ 2365 h 2403"/>
              <a:gd name="T16" fmla="*/ 485 w 3754"/>
              <a:gd name="T17" fmla="*/ 1905 h 2403"/>
              <a:gd name="T18" fmla="*/ 73 w 3754"/>
              <a:gd name="T19" fmla="*/ 1483 h 2403"/>
              <a:gd name="T20" fmla="*/ 226 w 3754"/>
              <a:gd name="T21" fmla="*/ 977 h 2403"/>
              <a:gd name="T22" fmla="*/ 475 w 3754"/>
              <a:gd name="T23" fmla="*/ 896 h 2403"/>
              <a:gd name="T24" fmla="*/ 847 w 3754"/>
              <a:gd name="T25" fmla="*/ 787 h 2403"/>
              <a:gd name="T26" fmla="*/ 1083 w 3754"/>
              <a:gd name="T27" fmla="*/ 495 h 2403"/>
              <a:gd name="T28" fmla="*/ 1161 w 3754"/>
              <a:gd name="T29" fmla="*/ 132 h 2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54" h="2403">
                <a:moveTo>
                  <a:pt x="1161" y="132"/>
                </a:moveTo>
                <a:cubicBezTo>
                  <a:pt x="1284" y="23"/>
                  <a:pt x="1477" y="0"/>
                  <a:pt x="1653" y="9"/>
                </a:cubicBezTo>
                <a:cubicBezTo>
                  <a:pt x="2206" y="36"/>
                  <a:pt x="2704" y="303"/>
                  <a:pt x="3136" y="605"/>
                </a:cubicBezTo>
                <a:cubicBezTo>
                  <a:pt x="3292" y="714"/>
                  <a:pt x="3446" y="832"/>
                  <a:pt x="3547" y="982"/>
                </a:cubicBezTo>
                <a:cubicBezTo>
                  <a:pt x="3754" y="1289"/>
                  <a:pt x="3693" y="1713"/>
                  <a:pt x="3406" y="1965"/>
                </a:cubicBezTo>
                <a:cubicBezTo>
                  <a:pt x="3308" y="2051"/>
                  <a:pt x="3190" y="2117"/>
                  <a:pt x="3068" y="2175"/>
                </a:cubicBezTo>
                <a:cubicBezTo>
                  <a:pt x="2852" y="2279"/>
                  <a:pt x="2619" y="2362"/>
                  <a:pt x="2373" y="2386"/>
                </a:cubicBezTo>
                <a:cubicBezTo>
                  <a:pt x="2199" y="2403"/>
                  <a:pt x="2021" y="2389"/>
                  <a:pt x="1848" y="2365"/>
                </a:cubicBezTo>
                <a:cubicBezTo>
                  <a:pt x="1362" y="2300"/>
                  <a:pt x="885" y="2154"/>
                  <a:pt x="485" y="1905"/>
                </a:cubicBezTo>
                <a:cubicBezTo>
                  <a:pt x="310" y="1795"/>
                  <a:pt x="145" y="1659"/>
                  <a:pt x="73" y="1483"/>
                </a:cubicBezTo>
                <a:cubicBezTo>
                  <a:pt x="0" y="1306"/>
                  <a:pt x="47" y="1082"/>
                  <a:pt x="226" y="977"/>
                </a:cubicBezTo>
                <a:cubicBezTo>
                  <a:pt x="300" y="934"/>
                  <a:pt x="388" y="914"/>
                  <a:pt x="475" y="896"/>
                </a:cubicBezTo>
                <a:cubicBezTo>
                  <a:pt x="602" y="869"/>
                  <a:pt x="732" y="842"/>
                  <a:pt x="847" y="787"/>
                </a:cubicBezTo>
                <a:cubicBezTo>
                  <a:pt x="966" y="730"/>
                  <a:pt x="1107" y="621"/>
                  <a:pt x="1083" y="495"/>
                </a:cubicBezTo>
                <a:cubicBezTo>
                  <a:pt x="1058" y="360"/>
                  <a:pt x="1038" y="242"/>
                  <a:pt x="1161" y="132"/>
                </a:cubicBezTo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70" name="组合 169"/>
          <p:cNvGrpSpPr/>
          <p:nvPr userDrawn="1"/>
        </p:nvGrpSpPr>
        <p:grpSpPr>
          <a:xfrm>
            <a:off x="6347099" y="372033"/>
            <a:ext cx="7245688" cy="5929223"/>
            <a:chOff x="6226099" y="2"/>
            <a:chExt cx="7467324" cy="6110590"/>
          </a:xfrm>
        </p:grpSpPr>
        <p:sp>
          <p:nvSpPr>
            <p:cNvPr id="171" name="任意多边形: 形状 170"/>
            <p:cNvSpPr/>
            <p:nvPr/>
          </p:nvSpPr>
          <p:spPr>
            <a:xfrm>
              <a:off x="6305562" y="4589432"/>
              <a:ext cx="4461314" cy="1475752"/>
            </a:xfrm>
            <a:custGeom>
              <a:avLst/>
              <a:gdLst>
                <a:gd name="connsiteX0" fmla="*/ 4461087 w 4461314"/>
                <a:gd name="connsiteY0" fmla="*/ -180 h 1475752"/>
                <a:gd name="connsiteX1" fmla="*/ 4461087 w 4461314"/>
                <a:gd name="connsiteY1" fmla="*/ 1475572 h 1475752"/>
                <a:gd name="connsiteX2" fmla="*/ 763769 w 4461314"/>
                <a:gd name="connsiteY2" fmla="*/ 1475572 h 1475752"/>
                <a:gd name="connsiteX3" fmla="*/ -228 w 4461314"/>
                <a:gd name="connsiteY3" fmla="*/ 737696 h 1475752"/>
                <a:gd name="connsiteX4" fmla="*/ 763769 w 4461314"/>
                <a:gd name="connsiteY4" fmla="*/ -180 h 147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314" h="1475752">
                  <a:moveTo>
                    <a:pt x="4461087" y="-180"/>
                  </a:moveTo>
                  <a:lnTo>
                    <a:pt x="4461087" y="1475572"/>
                  </a:lnTo>
                  <a:lnTo>
                    <a:pt x="763769" y="1475572"/>
                  </a:lnTo>
                  <a:cubicBezTo>
                    <a:pt x="342510" y="1475572"/>
                    <a:pt x="-228" y="1144549"/>
                    <a:pt x="-228" y="737696"/>
                  </a:cubicBezTo>
                  <a:cubicBezTo>
                    <a:pt x="-228" y="330842"/>
                    <a:pt x="342510" y="-180"/>
                    <a:pt x="763769" y="-180"/>
                  </a:cubicBezTo>
                  <a:close/>
                </a:path>
              </a:pathLst>
            </a:custGeom>
            <a:solidFill>
              <a:srgbClr val="F2F2F2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/>
            <p:cNvSpPr/>
            <p:nvPr/>
          </p:nvSpPr>
          <p:spPr>
            <a:xfrm>
              <a:off x="6226099" y="4555376"/>
              <a:ext cx="4631594" cy="1555216"/>
            </a:xfrm>
            <a:custGeom>
              <a:avLst/>
              <a:gdLst>
                <a:gd name="connsiteX0" fmla="*/ 4631366 w 4631594"/>
                <a:gd name="connsiteY0" fmla="*/ 1498276 h 1555216"/>
                <a:gd name="connsiteX1" fmla="*/ 4574607 w 4631594"/>
                <a:gd name="connsiteY1" fmla="*/ 1555036 h 1555216"/>
                <a:gd name="connsiteX2" fmla="*/ 777380 w 4631594"/>
                <a:gd name="connsiteY2" fmla="*/ 1555036 h 1555216"/>
                <a:gd name="connsiteX3" fmla="*/ -228 w 4631594"/>
                <a:gd name="connsiteY3" fmla="*/ 777428 h 1555216"/>
                <a:gd name="connsiteX4" fmla="*/ 777380 w 4631594"/>
                <a:gd name="connsiteY4" fmla="*/ -180 h 1555216"/>
                <a:gd name="connsiteX5" fmla="*/ 4574607 w 4631594"/>
                <a:gd name="connsiteY5" fmla="*/ -180 h 1555216"/>
                <a:gd name="connsiteX6" fmla="*/ 4631366 w 4631594"/>
                <a:gd name="connsiteY6" fmla="*/ 56579 h 1555216"/>
                <a:gd name="connsiteX7" fmla="*/ 4574607 w 4631594"/>
                <a:gd name="connsiteY7" fmla="*/ 113339 h 1555216"/>
                <a:gd name="connsiteX8" fmla="*/ 777380 w 4631594"/>
                <a:gd name="connsiteY8" fmla="*/ 113339 h 1555216"/>
                <a:gd name="connsiteX9" fmla="*/ 113291 w 4631594"/>
                <a:gd name="connsiteY9" fmla="*/ 777428 h 1555216"/>
                <a:gd name="connsiteX10" fmla="*/ 777380 w 4631594"/>
                <a:gd name="connsiteY10" fmla="*/ 1441517 h 1555216"/>
                <a:gd name="connsiteX11" fmla="*/ 4574607 w 4631594"/>
                <a:gd name="connsiteY11" fmla="*/ 1441517 h 1555216"/>
                <a:gd name="connsiteX12" fmla="*/ 4631366 w 4631594"/>
                <a:gd name="connsiteY12" fmla="*/ 1498276 h 155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1594" h="1555216">
                  <a:moveTo>
                    <a:pt x="4631366" y="1498276"/>
                  </a:moveTo>
                  <a:cubicBezTo>
                    <a:pt x="4631355" y="1529619"/>
                    <a:pt x="4605949" y="1555025"/>
                    <a:pt x="4574607" y="1555036"/>
                  </a:cubicBezTo>
                  <a:lnTo>
                    <a:pt x="777380" y="1555036"/>
                  </a:lnTo>
                  <a:cubicBezTo>
                    <a:pt x="347925" y="1555036"/>
                    <a:pt x="-228" y="1206883"/>
                    <a:pt x="-228" y="777428"/>
                  </a:cubicBezTo>
                  <a:cubicBezTo>
                    <a:pt x="-228" y="347973"/>
                    <a:pt x="347925" y="-180"/>
                    <a:pt x="777380" y="-180"/>
                  </a:cubicBezTo>
                  <a:lnTo>
                    <a:pt x="4574607" y="-180"/>
                  </a:lnTo>
                  <a:cubicBezTo>
                    <a:pt x="4605960" y="-180"/>
                    <a:pt x="4631366" y="25237"/>
                    <a:pt x="4631366" y="56579"/>
                  </a:cubicBezTo>
                  <a:cubicBezTo>
                    <a:pt x="4631366" y="87922"/>
                    <a:pt x="4605960" y="113339"/>
                    <a:pt x="4574607" y="113339"/>
                  </a:cubicBezTo>
                  <a:lnTo>
                    <a:pt x="777380" y="113339"/>
                  </a:lnTo>
                  <a:cubicBezTo>
                    <a:pt x="410621" y="113339"/>
                    <a:pt x="113291" y="410658"/>
                    <a:pt x="113291" y="777428"/>
                  </a:cubicBezTo>
                  <a:cubicBezTo>
                    <a:pt x="113291" y="1144198"/>
                    <a:pt x="410621" y="1441517"/>
                    <a:pt x="777380" y="1441517"/>
                  </a:cubicBezTo>
                  <a:lnTo>
                    <a:pt x="4574607" y="1441517"/>
                  </a:lnTo>
                  <a:cubicBezTo>
                    <a:pt x="4605949" y="1441528"/>
                    <a:pt x="4631355" y="1466934"/>
                    <a:pt x="4631366" y="1498276"/>
                  </a:cubicBezTo>
                  <a:close/>
                </a:path>
              </a:pathLst>
            </a:custGeom>
            <a:solidFill>
              <a:srgbClr val="F77F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/>
            <p:cNvSpPr/>
            <p:nvPr/>
          </p:nvSpPr>
          <p:spPr>
            <a:xfrm>
              <a:off x="6782344" y="4907286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/>
            <p:cNvSpPr/>
            <p:nvPr/>
          </p:nvSpPr>
          <p:spPr>
            <a:xfrm>
              <a:off x="6782344" y="5179733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/>
            <p:cNvSpPr/>
            <p:nvPr/>
          </p:nvSpPr>
          <p:spPr>
            <a:xfrm>
              <a:off x="6782344" y="5452180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/>
            <p:cNvSpPr/>
            <p:nvPr/>
          </p:nvSpPr>
          <p:spPr>
            <a:xfrm>
              <a:off x="6782344" y="5724626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9528859" y="2374084"/>
              <a:ext cx="4095506" cy="3642275"/>
            </a:xfrm>
            <a:custGeom>
              <a:avLst/>
              <a:gdLst>
                <a:gd name="connsiteX0" fmla="*/ 4095279 w 4095506"/>
                <a:gd name="connsiteY0" fmla="*/ 2492961 h 3642275"/>
                <a:gd name="connsiteX1" fmla="*/ 3169358 w 4095506"/>
                <a:gd name="connsiteY1" fmla="*/ 3642096 h 3642275"/>
                <a:gd name="connsiteX2" fmla="*/ 290334 w 4095506"/>
                <a:gd name="connsiteY2" fmla="*/ 1322326 h 3642275"/>
                <a:gd name="connsiteX3" fmla="*/ 158379 w 4095506"/>
                <a:gd name="connsiteY3" fmla="*/ 268412 h 3642275"/>
                <a:gd name="connsiteX4" fmla="*/ 1216244 w 4095506"/>
                <a:gd name="connsiteY4" fmla="*/ 173191 h 364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506" h="3642275">
                  <a:moveTo>
                    <a:pt x="4095279" y="2492961"/>
                  </a:moveTo>
                  <a:lnTo>
                    <a:pt x="3169358" y="3642096"/>
                  </a:lnTo>
                  <a:lnTo>
                    <a:pt x="290334" y="1322326"/>
                  </a:lnTo>
                  <a:cubicBezTo>
                    <a:pt x="-37692" y="1058019"/>
                    <a:pt x="-96892" y="585222"/>
                    <a:pt x="158379" y="268412"/>
                  </a:cubicBezTo>
                  <a:cubicBezTo>
                    <a:pt x="413650" y="-48399"/>
                    <a:pt x="888218" y="-91116"/>
                    <a:pt x="1216244" y="173191"/>
                  </a:cubicBezTo>
                  <a:close/>
                </a:path>
              </a:pathLst>
            </a:custGeom>
            <a:solidFill>
              <a:srgbClr val="F2F2F2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9449898" y="2307488"/>
              <a:ext cx="4243525" cy="3778155"/>
            </a:xfrm>
            <a:custGeom>
              <a:avLst/>
              <a:gdLst>
                <a:gd name="connsiteX0" fmla="*/ 3326159 w 4243525"/>
                <a:gd name="connsiteY0" fmla="*/ 3756835 h 3778155"/>
                <a:gd name="connsiteX1" fmla="*/ 3246344 w 4243525"/>
                <a:gd name="connsiteY1" fmla="*/ 3765417 h 3778155"/>
                <a:gd name="connsiteX2" fmla="*/ 289525 w 4243525"/>
                <a:gd name="connsiteY2" fmla="*/ 1382962 h 3778155"/>
                <a:gd name="connsiteX3" fmla="*/ 171896 w 4243525"/>
                <a:gd name="connsiteY3" fmla="*/ 289565 h 3778155"/>
                <a:gd name="connsiteX4" fmla="*/ 1265292 w 4243525"/>
                <a:gd name="connsiteY4" fmla="*/ 171948 h 3778155"/>
                <a:gd name="connsiteX5" fmla="*/ 4222123 w 4243525"/>
                <a:gd name="connsiteY5" fmla="*/ 2554403 h 3778155"/>
                <a:gd name="connsiteX6" fmla="*/ 4230750 w 4243525"/>
                <a:gd name="connsiteY6" fmla="*/ 2634207 h 3778155"/>
                <a:gd name="connsiteX7" fmla="*/ 4150946 w 4243525"/>
                <a:gd name="connsiteY7" fmla="*/ 2642846 h 3778155"/>
                <a:gd name="connsiteX8" fmla="*/ 4150901 w 4243525"/>
                <a:gd name="connsiteY8" fmla="*/ 2642801 h 3778155"/>
                <a:gd name="connsiteX9" fmla="*/ 1194070 w 4243525"/>
                <a:gd name="connsiteY9" fmla="*/ 260345 h 3778155"/>
                <a:gd name="connsiteX10" fmla="*/ 260259 w 4243525"/>
                <a:gd name="connsiteY10" fmla="*/ 360424 h 3778155"/>
                <a:gd name="connsiteX11" fmla="*/ 360338 w 4243525"/>
                <a:gd name="connsiteY11" fmla="*/ 1294235 h 3778155"/>
                <a:gd name="connsiteX12" fmla="*/ 360747 w 4243525"/>
                <a:gd name="connsiteY12" fmla="*/ 1294564 h 3778155"/>
                <a:gd name="connsiteX13" fmla="*/ 3317566 w 4243525"/>
                <a:gd name="connsiteY13" fmla="*/ 3677031 h 3778155"/>
                <a:gd name="connsiteX14" fmla="*/ 3326159 w 4243525"/>
                <a:gd name="connsiteY14" fmla="*/ 3756835 h 377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43525" h="3778155">
                  <a:moveTo>
                    <a:pt x="3326159" y="3756835"/>
                  </a:moveTo>
                  <a:cubicBezTo>
                    <a:pt x="3306486" y="3781230"/>
                    <a:pt x="3270762" y="3785079"/>
                    <a:pt x="3246344" y="3765417"/>
                  </a:cubicBezTo>
                  <a:lnTo>
                    <a:pt x="289525" y="1382962"/>
                  </a:lnTo>
                  <a:cubicBezTo>
                    <a:pt x="-44892" y="1113512"/>
                    <a:pt x="-97554" y="623982"/>
                    <a:pt x="171896" y="289565"/>
                  </a:cubicBezTo>
                  <a:cubicBezTo>
                    <a:pt x="441357" y="-44852"/>
                    <a:pt x="930887" y="-97502"/>
                    <a:pt x="1265292" y="171948"/>
                  </a:cubicBezTo>
                  <a:lnTo>
                    <a:pt x="4222123" y="2554403"/>
                  </a:lnTo>
                  <a:cubicBezTo>
                    <a:pt x="4246541" y="2574053"/>
                    <a:pt x="4250412" y="2609789"/>
                    <a:pt x="4230750" y="2634207"/>
                  </a:cubicBezTo>
                  <a:cubicBezTo>
                    <a:pt x="4211100" y="2658636"/>
                    <a:pt x="4175375" y="2662496"/>
                    <a:pt x="4150946" y="2642846"/>
                  </a:cubicBezTo>
                  <a:cubicBezTo>
                    <a:pt x="4150934" y="2642823"/>
                    <a:pt x="4150912" y="2642812"/>
                    <a:pt x="4150901" y="2642801"/>
                  </a:cubicBezTo>
                  <a:lnTo>
                    <a:pt x="1194070" y="260345"/>
                  </a:lnTo>
                  <a:cubicBezTo>
                    <a:pt x="908569" y="30117"/>
                    <a:pt x="490488" y="74923"/>
                    <a:pt x="260259" y="360424"/>
                  </a:cubicBezTo>
                  <a:cubicBezTo>
                    <a:pt x="30030" y="645925"/>
                    <a:pt x="74837" y="1064006"/>
                    <a:pt x="360338" y="1294235"/>
                  </a:cubicBezTo>
                  <a:cubicBezTo>
                    <a:pt x="360474" y="1294349"/>
                    <a:pt x="360611" y="1294462"/>
                    <a:pt x="360747" y="1294564"/>
                  </a:cubicBezTo>
                  <a:lnTo>
                    <a:pt x="3317566" y="3677031"/>
                  </a:lnTo>
                  <a:cubicBezTo>
                    <a:pt x="3341973" y="3696704"/>
                    <a:pt x="3345809" y="3732417"/>
                    <a:pt x="3326159" y="3756835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10312622" y="2619362"/>
              <a:ext cx="3116552" cy="2515569"/>
            </a:xfrm>
            <a:custGeom>
              <a:avLst/>
              <a:gdLst>
                <a:gd name="connsiteX0" fmla="*/ 3097839 w 3116552"/>
                <a:gd name="connsiteY0" fmla="*/ 2512864 h 2515569"/>
                <a:gd name="connsiteX1" fmla="*/ 4002 w 3116552"/>
                <a:gd name="connsiteY1" fmla="*/ 20011 h 2515569"/>
                <a:gd name="connsiteX2" fmla="*/ 2288 w 3116552"/>
                <a:gd name="connsiteY2" fmla="*/ 4050 h 2515569"/>
                <a:gd name="connsiteX3" fmla="*/ 18249 w 3116552"/>
                <a:gd name="connsiteY3" fmla="*/ 2336 h 2515569"/>
                <a:gd name="connsiteX4" fmla="*/ 3112085 w 3116552"/>
                <a:gd name="connsiteY4" fmla="*/ 2495189 h 2515569"/>
                <a:gd name="connsiteX5" fmla="*/ 3113822 w 3116552"/>
                <a:gd name="connsiteY5" fmla="*/ 2511150 h 2515569"/>
                <a:gd name="connsiteX6" fmla="*/ 3097861 w 3116552"/>
                <a:gd name="connsiteY6" fmla="*/ 2512887 h 2515569"/>
                <a:gd name="connsiteX7" fmla="*/ 3097839 w 3116552"/>
                <a:gd name="connsiteY7" fmla="*/ 2512864 h 251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552" h="2515569">
                  <a:moveTo>
                    <a:pt x="3097839" y="2512864"/>
                  </a:moveTo>
                  <a:lnTo>
                    <a:pt x="4002" y="20011"/>
                  </a:lnTo>
                  <a:cubicBezTo>
                    <a:pt x="-879" y="16072"/>
                    <a:pt x="-1651" y="8931"/>
                    <a:pt x="2288" y="4050"/>
                  </a:cubicBezTo>
                  <a:cubicBezTo>
                    <a:pt x="6216" y="-832"/>
                    <a:pt x="13368" y="-1603"/>
                    <a:pt x="18249" y="2336"/>
                  </a:cubicBezTo>
                  <a:lnTo>
                    <a:pt x="3112085" y="2495189"/>
                  </a:lnTo>
                  <a:cubicBezTo>
                    <a:pt x="3116967" y="2499117"/>
                    <a:pt x="3117750" y="2506257"/>
                    <a:pt x="3113822" y="2511150"/>
                  </a:cubicBezTo>
                  <a:cubicBezTo>
                    <a:pt x="3109894" y="2516031"/>
                    <a:pt x="3102743" y="2516815"/>
                    <a:pt x="3097861" y="2512887"/>
                  </a:cubicBezTo>
                  <a:cubicBezTo>
                    <a:pt x="3097850" y="2512875"/>
                    <a:pt x="3097850" y="2512875"/>
                    <a:pt x="3097839" y="251286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10141691" y="2831521"/>
              <a:ext cx="3116546" cy="2515559"/>
            </a:xfrm>
            <a:custGeom>
              <a:avLst/>
              <a:gdLst>
                <a:gd name="connsiteX0" fmla="*/ 3097832 w 3116546"/>
                <a:gd name="connsiteY0" fmla="*/ 2512862 h 2515559"/>
                <a:gd name="connsiteX1" fmla="*/ 3996 w 3116546"/>
                <a:gd name="connsiteY1" fmla="*/ 19998 h 2515559"/>
                <a:gd name="connsiteX2" fmla="*/ 2293 w 3116546"/>
                <a:gd name="connsiteY2" fmla="*/ 4037 h 2515559"/>
                <a:gd name="connsiteX3" fmla="*/ 18242 w 3116546"/>
                <a:gd name="connsiteY3" fmla="*/ 2323 h 2515559"/>
                <a:gd name="connsiteX4" fmla="*/ 3112079 w 3116546"/>
                <a:gd name="connsiteY4" fmla="*/ 2495175 h 2515559"/>
                <a:gd name="connsiteX5" fmla="*/ 3113816 w 3116546"/>
                <a:gd name="connsiteY5" fmla="*/ 2511136 h 2515559"/>
                <a:gd name="connsiteX6" fmla="*/ 3097855 w 3116546"/>
                <a:gd name="connsiteY6" fmla="*/ 2512873 h 2515559"/>
                <a:gd name="connsiteX7" fmla="*/ 3097832 w 3116546"/>
                <a:gd name="connsiteY7" fmla="*/ 2512862 h 251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546" h="2515559">
                  <a:moveTo>
                    <a:pt x="3097832" y="2512862"/>
                  </a:moveTo>
                  <a:lnTo>
                    <a:pt x="3996" y="19998"/>
                  </a:lnTo>
                  <a:cubicBezTo>
                    <a:pt x="-886" y="16058"/>
                    <a:pt x="-1646" y="8918"/>
                    <a:pt x="2293" y="4037"/>
                  </a:cubicBezTo>
                  <a:cubicBezTo>
                    <a:pt x="6232" y="-833"/>
                    <a:pt x="13360" y="-1594"/>
                    <a:pt x="18242" y="2323"/>
                  </a:cubicBezTo>
                  <a:lnTo>
                    <a:pt x="3112079" y="2495175"/>
                  </a:lnTo>
                  <a:cubicBezTo>
                    <a:pt x="3116960" y="2499103"/>
                    <a:pt x="3117744" y="2506255"/>
                    <a:pt x="3113816" y="2511136"/>
                  </a:cubicBezTo>
                  <a:cubicBezTo>
                    <a:pt x="3109888" y="2516029"/>
                    <a:pt x="3102736" y="2516801"/>
                    <a:pt x="3097855" y="2512873"/>
                  </a:cubicBezTo>
                  <a:cubicBezTo>
                    <a:pt x="3097844" y="2512873"/>
                    <a:pt x="3097832" y="2512862"/>
                    <a:pt x="3097832" y="2512862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/>
            <p:cNvSpPr/>
            <p:nvPr/>
          </p:nvSpPr>
          <p:spPr>
            <a:xfrm>
              <a:off x="9970744" y="3043658"/>
              <a:ext cx="3116541" cy="2515565"/>
            </a:xfrm>
            <a:custGeom>
              <a:avLst/>
              <a:gdLst>
                <a:gd name="connsiteX0" fmla="*/ 3097841 w 3116541"/>
                <a:gd name="connsiteY0" fmla="*/ 2512870 h 2515565"/>
                <a:gd name="connsiteX1" fmla="*/ 4004 w 3116541"/>
                <a:gd name="connsiteY1" fmla="*/ 20016 h 2515565"/>
                <a:gd name="connsiteX2" fmla="*/ 2279 w 3116541"/>
                <a:gd name="connsiteY2" fmla="*/ 4055 h 2515565"/>
                <a:gd name="connsiteX3" fmla="*/ 18251 w 3116541"/>
                <a:gd name="connsiteY3" fmla="*/ 2330 h 2515565"/>
                <a:gd name="connsiteX4" fmla="*/ 3112088 w 3116541"/>
                <a:gd name="connsiteY4" fmla="*/ 2495195 h 2515565"/>
                <a:gd name="connsiteX5" fmla="*/ 3113802 w 3116541"/>
                <a:gd name="connsiteY5" fmla="*/ 2511155 h 2515565"/>
                <a:gd name="connsiteX6" fmla="*/ 3097841 w 3116541"/>
                <a:gd name="connsiteY6" fmla="*/ 2512870 h 251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541" h="2515565">
                  <a:moveTo>
                    <a:pt x="3097841" y="2512870"/>
                  </a:moveTo>
                  <a:lnTo>
                    <a:pt x="4004" y="20016"/>
                  </a:lnTo>
                  <a:cubicBezTo>
                    <a:pt x="-877" y="16077"/>
                    <a:pt x="-1649" y="8937"/>
                    <a:pt x="2279" y="4055"/>
                  </a:cubicBezTo>
                  <a:cubicBezTo>
                    <a:pt x="6218" y="-837"/>
                    <a:pt x="13370" y="-1598"/>
                    <a:pt x="18251" y="2330"/>
                  </a:cubicBezTo>
                  <a:lnTo>
                    <a:pt x="3112088" y="2495195"/>
                  </a:lnTo>
                  <a:cubicBezTo>
                    <a:pt x="3116969" y="2499122"/>
                    <a:pt x="3117730" y="2506274"/>
                    <a:pt x="3113802" y="2511155"/>
                  </a:cubicBezTo>
                  <a:cubicBezTo>
                    <a:pt x="3109863" y="2516037"/>
                    <a:pt x="3102723" y="2516809"/>
                    <a:pt x="3097841" y="2512870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/>
            <p:cNvSpPr/>
            <p:nvPr/>
          </p:nvSpPr>
          <p:spPr>
            <a:xfrm>
              <a:off x="9799807" y="3255809"/>
              <a:ext cx="3116551" cy="2515569"/>
            </a:xfrm>
            <a:custGeom>
              <a:avLst/>
              <a:gdLst>
                <a:gd name="connsiteX0" fmla="*/ 3097841 w 3116551"/>
                <a:gd name="connsiteY0" fmla="*/ 2512864 h 2515569"/>
                <a:gd name="connsiteX1" fmla="*/ 4004 w 3116551"/>
                <a:gd name="connsiteY1" fmla="*/ 20011 h 2515569"/>
                <a:gd name="connsiteX2" fmla="*/ 2279 w 3116551"/>
                <a:gd name="connsiteY2" fmla="*/ 4050 h 2515569"/>
                <a:gd name="connsiteX3" fmla="*/ 18240 w 3116551"/>
                <a:gd name="connsiteY3" fmla="*/ 2336 h 2515569"/>
                <a:gd name="connsiteX4" fmla="*/ 3112076 w 3116551"/>
                <a:gd name="connsiteY4" fmla="*/ 2495189 h 2515569"/>
                <a:gd name="connsiteX5" fmla="*/ 3113813 w 3116551"/>
                <a:gd name="connsiteY5" fmla="*/ 2511150 h 2515569"/>
                <a:gd name="connsiteX6" fmla="*/ 3097863 w 3116551"/>
                <a:gd name="connsiteY6" fmla="*/ 2512887 h 2515569"/>
                <a:gd name="connsiteX7" fmla="*/ 3097841 w 3116551"/>
                <a:gd name="connsiteY7" fmla="*/ 2512864 h 251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551" h="2515569">
                  <a:moveTo>
                    <a:pt x="3097841" y="2512864"/>
                  </a:moveTo>
                  <a:lnTo>
                    <a:pt x="4004" y="20011"/>
                  </a:lnTo>
                  <a:cubicBezTo>
                    <a:pt x="-877" y="16072"/>
                    <a:pt x="-1649" y="8931"/>
                    <a:pt x="2279" y="4050"/>
                  </a:cubicBezTo>
                  <a:cubicBezTo>
                    <a:pt x="6218" y="-832"/>
                    <a:pt x="13358" y="-1603"/>
                    <a:pt x="18240" y="2336"/>
                  </a:cubicBezTo>
                  <a:lnTo>
                    <a:pt x="3112076" y="2495189"/>
                  </a:lnTo>
                  <a:cubicBezTo>
                    <a:pt x="3116969" y="2499117"/>
                    <a:pt x="3117752" y="2506257"/>
                    <a:pt x="3113813" y="2511150"/>
                  </a:cubicBezTo>
                  <a:cubicBezTo>
                    <a:pt x="3109897" y="2516031"/>
                    <a:pt x="3102745" y="2516815"/>
                    <a:pt x="3097863" y="2512887"/>
                  </a:cubicBezTo>
                  <a:cubicBezTo>
                    <a:pt x="3097852" y="2512875"/>
                    <a:pt x="3097841" y="2512875"/>
                    <a:pt x="3097841" y="251286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9031142" y="3933732"/>
              <a:ext cx="191541" cy="500586"/>
            </a:xfrm>
            <a:custGeom>
              <a:avLst/>
              <a:gdLst>
                <a:gd name="connsiteX0" fmla="*/ 191496 w 191541"/>
                <a:gd name="connsiteY0" fmla="*/ 500587 h 500586"/>
                <a:gd name="connsiteX1" fmla="*/ 61720 w 191541"/>
                <a:gd name="connsiteY1" fmla="*/ 500575 h 500586"/>
                <a:gd name="connsiteX2" fmla="*/ 0 w 191541"/>
                <a:gd name="connsiteY2" fmla="*/ 0 h 500586"/>
                <a:gd name="connsiteX3" fmla="*/ 191541 w 191541"/>
                <a:gd name="connsiteY3" fmla="*/ 23 h 500586"/>
                <a:gd name="connsiteX4" fmla="*/ 191496 w 191541"/>
                <a:gd name="connsiteY4" fmla="*/ 500587 h 50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541" h="500586">
                  <a:moveTo>
                    <a:pt x="191496" y="500587"/>
                  </a:moveTo>
                  <a:lnTo>
                    <a:pt x="61720" y="500575"/>
                  </a:lnTo>
                  <a:lnTo>
                    <a:pt x="0" y="0"/>
                  </a:lnTo>
                  <a:lnTo>
                    <a:pt x="191541" y="23"/>
                  </a:lnTo>
                  <a:lnTo>
                    <a:pt x="191496" y="500587"/>
                  </a:ln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8842563" y="4397232"/>
              <a:ext cx="407875" cy="157576"/>
            </a:xfrm>
            <a:custGeom>
              <a:avLst/>
              <a:gdLst>
                <a:gd name="connsiteX0" fmla="*/ 157588 w 407875"/>
                <a:gd name="connsiteY0" fmla="*/ 0 h 157576"/>
                <a:gd name="connsiteX1" fmla="*/ 407875 w 407875"/>
                <a:gd name="connsiteY1" fmla="*/ 0 h 157576"/>
                <a:gd name="connsiteX2" fmla="*/ 407875 w 407875"/>
                <a:gd name="connsiteY2" fmla="*/ 0 h 157576"/>
                <a:gd name="connsiteX3" fmla="*/ 407875 w 407875"/>
                <a:gd name="connsiteY3" fmla="*/ 157576 h 157576"/>
                <a:gd name="connsiteX4" fmla="*/ 407875 w 407875"/>
                <a:gd name="connsiteY4" fmla="*/ 157576 h 157576"/>
                <a:gd name="connsiteX5" fmla="*/ 0 w 407875"/>
                <a:gd name="connsiteY5" fmla="*/ 157576 h 157576"/>
                <a:gd name="connsiteX6" fmla="*/ 0 w 407875"/>
                <a:gd name="connsiteY6" fmla="*/ 157576 h 157576"/>
                <a:gd name="connsiteX7" fmla="*/ 0 w 407875"/>
                <a:gd name="connsiteY7" fmla="*/ 157576 h 157576"/>
                <a:gd name="connsiteX8" fmla="*/ 157588 w 407875"/>
                <a:gd name="connsiteY8" fmla="*/ 0 h 15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875" h="157576">
                  <a:moveTo>
                    <a:pt x="157588" y="0"/>
                  </a:moveTo>
                  <a:lnTo>
                    <a:pt x="407875" y="0"/>
                  </a:lnTo>
                  <a:lnTo>
                    <a:pt x="407875" y="0"/>
                  </a:lnTo>
                  <a:lnTo>
                    <a:pt x="407875" y="157576"/>
                  </a:lnTo>
                  <a:lnTo>
                    <a:pt x="407875" y="157576"/>
                  </a:lnTo>
                  <a:lnTo>
                    <a:pt x="0" y="157576"/>
                  </a:lnTo>
                  <a:lnTo>
                    <a:pt x="0" y="157576"/>
                  </a:lnTo>
                  <a:lnTo>
                    <a:pt x="0" y="157576"/>
                  </a:lnTo>
                  <a:cubicBezTo>
                    <a:pt x="0" y="70552"/>
                    <a:pt x="70564" y="0"/>
                    <a:pt x="157588" y="0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7705291" y="3933732"/>
              <a:ext cx="191541" cy="500586"/>
            </a:xfrm>
            <a:custGeom>
              <a:avLst/>
              <a:gdLst>
                <a:gd name="connsiteX0" fmla="*/ 191496 w 191541"/>
                <a:gd name="connsiteY0" fmla="*/ 500587 h 500586"/>
                <a:gd name="connsiteX1" fmla="*/ 61720 w 191541"/>
                <a:gd name="connsiteY1" fmla="*/ 500575 h 500586"/>
                <a:gd name="connsiteX2" fmla="*/ 0 w 191541"/>
                <a:gd name="connsiteY2" fmla="*/ 0 h 500586"/>
                <a:gd name="connsiteX3" fmla="*/ 191541 w 191541"/>
                <a:gd name="connsiteY3" fmla="*/ 23 h 500586"/>
                <a:gd name="connsiteX4" fmla="*/ 191496 w 191541"/>
                <a:gd name="connsiteY4" fmla="*/ 500587 h 50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541" h="500586">
                  <a:moveTo>
                    <a:pt x="191496" y="500587"/>
                  </a:moveTo>
                  <a:lnTo>
                    <a:pt x="61720" y="500575"/>
                  </a:lnTo>
                  <a:lnTo>
                    <a:pt x="0" y="0"/>
                  </a:lnTo>
                  <a:lnTo>
                    <a:pt x="191541" y="23"/>
                  </a:lnTo>
                  <a:lnTo>
                    <a:pt x="191496" y="500587"/>
                  </a:ln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/>
            <p:cNvSpPr/>
            <p:nvPr/>
          </p:nvSpPr>
          <p:spPr>
            <a:xfrm>
              <a:off x="7516724" y="4397232"/>
              <a:ext cx="407875" cy="157576"/>
            </a:xfrm>
            <a:custGeom>
              <a:avLst/>
              <a:gdLst>
                <a:gd name="connsiteX0" fmla="*/ 157588 w 407875"/>
                <a:gd name="connsiteY0" fmla="*/ 0 h 157576"/>
                <a:gd name="connsiteX1" fmla="*/ 407875 w 407875"/>
                <a:gd name="connsiteY1" fmla="*/ 0 h 157576"/>
                <a:gd name="connsiteX2" fmla="*/ 407875 w 407875"/>
                <a:gd name="connsiteY2" fmla="*/ 0 h 157576"/>
                <a:gd name="connsiteX3" fmla="*/ 407875 w 407875"/>
                <a:gd name="connsiteY3" fmla="*/ 157576 h 157576"/>
                <a:gd name="connsiteX4" fmla="*/ 407875 w 407875"/>
                <a:gd name="connsiteY4" fmla="*/ 157576 h 157576"/>
                <a:gd name="connsiteX5" fmla="*/ 0 w 407875"/>
                <a:gd name="connsiteY5" fmla="*/ 157576 h 157576"/>
                <a:gd name="connsiteX6" fmla="*/ 0 w 407875"/>
                <a:gd name="connsiteY6" fmla="*/ 157576 h 157576"/>
                <a:gd name="connsiteX7" fmla="*/ 0 w 407875"/>
                <a:gd name="connsiteY7" fmla="*/ 157576 h 157576"/>
                <a:gd name="connsiteX8" fmla="*/ 157588 w 407875"/>
                <a:gd name="connsiteY8" fmla="*/ 0 h 15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875" h="157576">
                  <a:moveTo>
                    <a:pt x="157588" y="0"/>
                  </a:moveTo>
                  <a:lnTo>
                    <a:pt x="407875" y="0"/>
                  </a:lnTo>
                  <a:lnTo>
                    <a:pt x="407875" y="0"/>
                  </a:lnTo>
                  <a:lnTo>
                    <a:pt x="407875" y="157576"/>
                  </a:lnTo>
                  <a:lnTo>
                    <a:pt x="407875" y="157576"/>
                  </a:lnTo>
                  <a:lnTo>
                    <a:pt x="0" y="157576"/>
                  </a:lnTo>
                  <a:lnTo>
                    <a:pt x="0" y="157576"/>
                  </a:lnTo>
                  <a:lnTo>
                    <a:pt x="0" y="157576"/>
                  </a:lnTo>
                  <a:cubicBezTo>
                    <a:pt x="0" y="70552"/>
                    <a:pt x="70552" y="0"/>
                    <a:pt x="157588" y="0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/>
            <p:cNvSpPr/>
            <p:nvPr/>
          </p:nvSpPr>
          <p:spPr>
            <a:xfrm>
              <a:off x="8330261" y="298363"/>
              <a:ext cx="732200" cy="686792"/>
            </a:xfrm>
            <a:custGeom>
              <a:avLst/>
              <a:gdLst>
                <a:gd name="connsiteX0" fmla="*/ -228 w 732200"/>
                <a:gd name="connsiteY0" fmla="*/ 422680 h 686792"/>
                <a:gd name="connsiteX1" fmla="*/ -228 w 732200"/>
                <a:gd name="connsiteY1" fmla="*/ 365920 h 686792"/>
                <a:gd name="connsiteX2" fmla="*/ 365872 w 732200"/>
                <a:gd name="connsiteY2" fmla="*/ -180 h 686792"/>
                <a:gd name="connsiteX3" fmla="*/ 365872 w 732200"/>
                <a:gd name="connsiteY3" fmla="*/ -180 h 686792"/>
                <a:gd name="connsiteX4" fmla="*/ 731973 w 732200"/>
                <a:gd name="connsiteY4" fmla="*/ 365920 h 686792"/>
                <a:gd name="connsiteX5" fmla="*/ 731973 w 732200"/>
                <a:gd name="connsiteY5" fmla="*/ 422680 h 686792"/>
                <a:gd name="connsiteX6" fmla="*/ 468040 w 732200"/>
                <a:gd name="connsiteY6" fmla="*/ 686612 h 686792"/>
                <a:gd name="connsiteX7" fmla="*/ 263705 w 732200"/>
                <a:gd name="connsiteY7" fmla="*/ 686612 h 686792"/>
                <a:gd name="connsiteX8" fmla="*/ -228 w 732200"/>
                <a:gd name="connsiteY8" fmla="*/ 422680 h 68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200" h="686792">
                  <a:moveTo>
                    <a:pt x="-228" y="422680"/>
                  </a:moveTo>
                  <a:lnTo>
                    <a:pt x="-228" y="365920"/>
                  </a:lnTo>
                  <a:cubicBezTo>
                    <a:pt x="-228" y="163730"/>
                    <a:pt x="163683" y="-180"/>
                    <a:pt x="365872" y="-180"/>
                  </a:cubicBezTo>
                  <a:lnTo>
                    <a:pt x="365872" y="-180"/>
                  </a:lnTo>
                  <a:cubicBezTo>
                    <a:pt x="568062" y="-180"/>
                    <a:pt x="731973" y="163730"/>
                    <a:pt x="731973" y="365920"/>
                  </a:cubicBezTo>
                  <a:lnTo>
                    <a:pt x="731973" y="422680"/>
                  </a:lnTo>
                  <a:cubicBezTo>
                    <a:pt x="731973" y="568450"/>
                    <a:pt x="613810" y="686612"/>
                    <a:pt x="468040" y="686612"/>
                  </a:cubicBezTo>
                  <a:lnTo>
                    <a:pt x="263705" y="686612"/>
                  </a:lnTo>
                  <a:cubicBezTo>
                    <a:pt x="117934" y="686612"/>
                    <a:pt x="-228" y="568450"/>
                    <a:pt x="-228" y="422680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>
            <a:xfrm>
              <a:off x="8417546" y="447056"/>
              <a:ext cx="557630" cy="557630"/>
            </a:xfrm>
            <a:custGeom>
              <a:avLst/>
              <a:gdLst>
                <a:gd name="connsiteX0" fmla="*/ 557630 w 557630"/>
                <a:gd name="connsiteY0" fmla="*/ 278815 h 557630"/>
                <a:gd name="connsiteX1" fmla="*/ 278815 w 557630"/>
                <a:gd name="connsiteY1" fmla="*/ 557630 h 557630"/>
                <a:gd name="connsiteX2" fmla="*/ 0 w 557630"/>
                <a:gd name="connsiteY2" fmla="*/ 278815 h 557630"/>
                <a:gd name="connsiteX3" fmla="*/ 278815 w 557630"/>
                <a:gd name="connsiteY3" fmla="*/ 0 h 557630"/>
                <a:gd name="connsiteX4" fmla="*/ 557630 w 557630"/>
                <a:gd name="connsiteY4" fmla="*/ 278815 h 5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630" h="557630">
                  <a:moveTo>
                    <a:pt x="557630" y="278815"/>
                  </a:moveTo>
                  <a:cubicBezTo>
                    <a:pt x="557630" y="432800"/>
                    <a:pt x="432801" y="557630"/>
                    <a:pt x="278815" y="557630"/>
                  </a:cubicBezTo>
                  <a:cubicBezTo>
                    <a:pt x="124830" y="557630"/>
                    <a:pt x="0" y="432800"/>
                    <a:pt x="0" y="278815"/>
                  </a:cubicBezTo>
                  <a:cubicBezTo>
                    <a:pt x="0" y="124830"/>
                    <a:pt x="124830" y="0"/>
                    <a:pt x="278815" y="0"/>
                  </a:cubicBezTo>
                  <a:cubicBezTo>
                    <a:pt x="432801" y="0"/>
                    <a:pt x="557630" y="124830"/>
                    <a:pt x="557630" y="278815"/>
                  </a:cubicBez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/>
            <p:cNvSpPr/>
            <p:nvPr/>
          </p:nvSpPr>
          <p:spPr>
            <a:xfrm>
              <a:off x="7145728" y="1655072"/>
              <a:ext cx="498070" cy="214384"/>
            </a:xfrm>
            <a:custGeom>
              <a:avLst/>
              <a:gdLst>
                <a:gd name="connsiteX0" fmla="*/ 33831 w 498070"/>
                <a:gd name="connsiteY0" fmla="*/ 28876 h 214384"/>
                <a:gd name="connsiteX1" fmla="*/ 184302 w 498070"/>
                <a:gd name="connsiteY1" fmla="*/ 33190 h 214384"/>
                <a:gd name="connsiteX2" fmla="*/ 195937 w 498070"/>
                <a:gd name="connsiteY2" fmla="*/ 47914 h 214384"/>
                <a:gd name="connsiteX3" fmla="*/ 434941 w 498070"/>
                <a:gd name="connsiteY3" fmla="*/ 2699 h 214384"/>
                <a:gd name="connsiteX4" fmla="*/ 497842 w 498070"/>
                <a:gd name="connsiteY4" fmla="*/ 141249 h 214384"/>
                <a:gd name="connsiteX5" fmla="*/ 159418 w 498070"/>
                <a:gd name="connsiteY5" fmla="*/ 200359 h 214384"/>
                <a:gd name="connsiteX6" fmla="*/ 13602 w 498070"/>
                <a:gd name="connsiteY6" fmla="*/ 159775 h 214384"/>
                <a:gd name="connsiteX7" fmla="*/ 33831 w 498070"/>
                <a:gd name="connsiteY7" fmla="*/ 28876 h 21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8070" h="214384">
                  <a:moveTo>
                    <a:pt x="33831" y="28876"/>
                  </a:moveTo>
                  <a:cubicBezTo>
                    <a:pt x="76572" y="-11491"/>
                    <a:pt x="143945" y="-9561"/>
                    <a:pt x="184302" y="33190"/>
                  </a:cubicBezTo>
                  <a:cubicBezTo>
                    <a:pt x="188604" y="37742"/>
                    <a:pt x="192497" y="42669"/>
                    <a:pt x="195937" y="47914"/>
                  </a:cubicBezTo>
                  <a:lnTo>
                    <a:pt x="434941" y="2699"/>
                  </a:lnTo>
                  <a:lnTo>
                    <a:pt x="497842" y="141249"/>
                  </a:lnTo>
                  <a:lnTo>
                    <a:pt x="159418" y="200359"/>
                  </a:lnTo>
                  <a:cubicBezTo>
                    <a:pt x="107948" y="229420"/>
                    <a:pt x="42663" y="211245"/>
                    <a:pt x="13602" y="159775"/>
                  </a:cubicBezTo>
                  <a:cubicBezTo>
                    <a:pt x="-10714" y="116718"/>
                    <a:pt x="-2347" y="62592"/>
                    <a:pt x="33831" y="28876"/>
                  </a:cubicBez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>
            <a:xfrm>
              <a:off x="7401197" y="1166306"/>
              <a:ext cx="1256467" cy="689937"/>
            </a:xfrm>
            <a:custGeom>
              <a:avLst/>
              <a:gdLst>
                <a:gd name="connsiteX0" fmla="*/ 1077570 w 1256467"/>
                <a:gd name="connsiteY0" fmla="*/ 13786 h 689937"/>
                <a:gd name="connsiteX1" fmla="*/ 1080692 w 1256467"/>
                <a:gd name="connsiteY1" fmla="*/ 18520 h 689937"/>
                <a:gd name="connsiteX2" fmla="*/ 688754 w 1256467"/>
                <a:gd name="connsiteY2" fmla="*/ 276720 h 689937"/>
                <a:gd name="connsiteX3" fmla="*/ 27413 w 1256467"/>
                <a:gd name="connsiteY3" fmla="*/ 487900 h 689937"/>
                <a:gd name="connsiteX4" fmla="*/ 32 w 1256467"/>
                <a:gd name="connsiteY4" fmla="*/ 530334 h 689937"/>
                <a:gd name="connsiteX5" fmla="*/ 14460 w 1256467"/>
                <a:gd name="connsiteY5" fmla="*/ 654604 h 689937"/>
                <a:gd name="connsiteX6" fmla="*/ 58528 w 1256467"/>
                <a:gd name="connsiteY6" fmla="*/ 689488 h 689937"/>
                <a:gd name="connsiteX7" fmla="*/ 62252 w 1256467"/>
                <a:gd name="connsiteY7" fmla="*/ 688875 h 689937"/>
                <a:gd name="connsiteX8" fmla="*/ 684679 w 1256467"/>
                <a:gd name="connsiteY8" fmla="*/ 555456 h 689937"/>
                <a:gd name="connsiteX9" fmla="*/ 768354 w 1256467"/>
                <a:gd name="connsiteY9" fmla="*/ 518607 h 689937"/>
                <a:gd name="connsiteX10" fmla="*/ 1208674 w 1256467"/>
                <a:gd name="connsiteY10" fmla="*/ 205328 h 689937"/>
                <a:gd name="connsiteX11" fmla="*/ 1255875 w 1256467"/>
                <a:gd name="connsiteY11" fmla="*/ 103762 h 689937"/>
                <a:gd name="connsiteX12" fmla="*/ 1133717 w 1256467"/>
                <a:gd name="connsiteY12" fmla="*/ 209 h 689937"/>
                <a:gd name="connsiteX13" fmla="*/ 1080692 w 1256467"/>
                <a:gd name="connsiteY13" fmla="*/ 18531 h 68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6467" h="689937">
                  <a:moveTo>
                    <a:pt x="1077570" y="13786"/>
                  </a:moveTo>
                  <a:lnTo>
                    <a:pt x="1080692" y="18520"/>
                  </a:lnTo>
                  <a:lnTo>
                    <a:pt x="688754" y="276720"/>
                  </a:lnTo>
                  <a:lnTo>
                    <a:pt x="27413" y="487900"/>
                  </a:lnTo>
                  <a:cubicBezTo>
                    <a:pt x="9329" y="493713"/>
                    <a:pt x="-2125" y="511478"/>
                    <a:pt x="32" y="530334"/>
                  </a:cubicBezTo>
                  <a:lnTo>
                    <a:pt x="14460" y="654604"/>
                  </a:lnTo>
                  <a:cubicBezTo>
                    <a:pt x="16992" y="676399"/>
                    <a:pt x="36721" y="692020"/>
                    <a:pt x="58528" y="689488"/>
                  </a:cubicBezTo>
                  <a:cubicBezTo>
                    <a:pt x="59777" y="689341"/>
                    <a:pt x="61014" y="689136"/>
                    <a:pt x="62252" y="688875"/>
                  </a:cubicBezTo>
                  <a:lnTo>
                    <a:pt x="684679" y="555456"/>
                  </a:lnTo>
                  <a:cubicBezTo>
                    <a:pt x="714796" y="549030"/>
                    <a:pt x="743278" y="536498"/>
                    <a:pt x="768354" y="518607"/>
                  </a:cubicBezTo>
                  <a:lnTo>
                    <a:pt x="1208674" y="205328"/>
                  </a:lnTo>
                  <a:cubicBezTo>
                    <a:pt x="1241140" y="182102"/>
                    <a:pt x="1259065" y="143550"/>
                    <a:pt x="1255875" y="103762"/>
                  </a:cubicBezTo>
                  <a:cubicBezTo>
                    <a:pt x="1250744" y="41428"/>
                    <a:pt x="1196050" y="-4933"/>
                    <a:pt x="1133717" y="209"/>
                  </a:cubicBezTo>
                  <a:cubicBezTo>
                    <a:pt x="1114793" y="1765"/>
                    <a:pt x="1096550" y="8065"/>
                    <a:pt x="1080692" y="18531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/>
            <p:cNvSpPr/>
            <p:nvPr/>
          </p:nvSpPr>
          <p:spPr>
            <a:xfrm>
              <a:off x="7667714" y="1885524"/>
              <a:ext cx="1622108" cy="2406748"/>
            </a:xfrm>
            <a:custGeom>
              <a:avLst/>
              <a:gdLst>
                <a:gd name="connsiteX0" fmla="*/ 1427236 w 1622108"/>
                <a:gd name="connsiteY0" fmla="*/ 2406568 h 2406748"/>
                <a:gd name="connsiteX1" fmla="*/ 1380273 w 1622108"/>
                <a:gd name="connsiteY1" fmla="*/ 2375907 h 2406748"/>
                <a:gd name="connsiteX2" fmla="*/ 785317 w 1622108"/>
                <a:gd name="connsiteY2" fmla="*/ 905818 h 2406748"/>
                <a:gd name="connsiteX3" fmla="*/ 762909 w 1622108"/>
                <a:gd name="connsiteY3" fmla="*/ 897009 h 2406748"/>
                <a:gd name="connsiteX4" fmla="*/ 753430 w 1622108"/>
                <a:gd name="connsiteY4" fmla="*/ 907612 h 2406748"/>
                <a:gd name="connsiteX5" fmla="*/ 268043 w 1622108"/>
                <a:gd name="connsiteY5" fmla="*/ 2338786 h 2406748"/>
                <a:gd name="connsiteX6" fmla="*/ 204177 w 1622108"/>
                <a:gd name="connsiteY6" fmla="*/ 2372603 h 2406748"/>
                <a:gd name="connsiteX7" fmla="*/ 201271 w 1622108"/>
                <a:gd name="connsiteY7" fmla="*/ 2371616 h 2406748"/>
                <a:gd name="connsiteX8" fmla="*/ 38507 w 1622108"/>
                <a:gd name="connsiteY8" fmla="*/ 2310576 h 2406748"/>
                <a:gd name="connsiteX9" fmla="*/ 5620 w 1622108"/>
                <a:gd name="connsiteY9" fmla="*/ 2268517 h 2406748"/>
                <a:gd name="connsiteX10" fmla="*/ 577407 w 1622108"/>
                <a:gd name="connsiteY10" fmla="*/ 4315 h 2406748"/>
                <a:gd name="connsiteX11" fmla="*/ 579189 w 1622108"/>
                <a:gd name="connsiteY11" fmla="*/ -180 h 2406748"/>
                <a:gd name="connsiteX12" fmla="*/ 1161282 w 1622108"/>
                <a:gd name="connsiteY12" fmla="*/ 128585 h 2406748"/>
                <a:gd name="connsiteX13" fmla="*/ 1162497 w 1622108"/>
                <a:gd name="connsiteY13" fmla="*/ 129901 h 2406748"/>
                <a:gd name="connsiteX14" fmla="*/ 1621536 w 1622108"/>
                <a:gd name="connsiteY14" fmla="*/ 2298963 h 2406748"/>
                <a:gd name="connsiteX15" fmla="*/ 1587809 w 1622108"/>
                <a:gd name="connsiteY15" fmla="*/ 2352851 h 2406748"/>
                <a:gd name="connsiteX16" fmla="*/ 1444128 w 1622108"/>
                <a:gd name="connsiteY16" fmla="*/ 2403662 h 2406748"/>
                <a:gd name="connsiteX17" fmla="*/ 1427236 w 1622108"/>
                <a:gd name="connsiteY17" fmla="*/ 2406568 h 240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2108" h="2406748">
                  <a:moveTo>
                    <a:pt x="1427236" y="2406568"/>
                  </a:moveTo>
                  <a:cubicBezTo>
                    <a:pt x="1406882" y="2406568"/>
                    <a:pt x="1388458" y="2394535"/>
                    <a:pt x="1380273" y="2375907"/>
                  </a:cubicBezTo>
                  <a:lnTo>
                    <a:pt x="785317" y="905818"/>
                  </a:lnTo>
                  <a:cubicBezTo>
                    <a:pt x="781560" y="897191"/>
                    <a:pt x="771525" y="893252"/>
                    <a:pt x="762909" y="897009"/>
                  </a:cubicBezTo>
                  <a:cubicBezTo>
                    <a:pt x="758345" y="898984"/>
                    <a:pt x="754894" y="902867"/>
                    <a:pt x="753430" y="907612"/>
                  </a:cubicBezTo>
                  <a:lnTo>
                    <a:pt x="268043" y="2338786"/>
                  </a:lnTo>
                  <a:cubicBezTo>
                    <a:pt x="259745" y="2365758"/>
                    <a:pt x="231150" y="2380902"/>
                    <a:pt x="204177" y="2372603"/>
                  </a:cubicBezTo>
                  <a:cubicBezTo>
                    <a:pt x="203201" y="2372297"/>
                    <a:pt x="202236" y="2371968"/>
                    <a:pt x="201271" y="2371616"/>
                  </a:cubicBezTo>
                  <a:lnTo>
                    <a:pt x="38507" y="2310576"/>
                  </a:lnTo>
                  <a:cubicBezTo>
                    <a:pt x="20492" y="2303878"/>
                    <a:pt x="7766" y="2287611"/>
                    <a:pt x="5620" y="2268517"/>
                  </a:cubicBezTo>
                  <a:cubicBezTo>
                    <a:pt x="-67611" y="1630629"/>
                    <a:pt x="570947" y="20491"/>
                    <a:pt x="577407" y="4315"/>
                  </a:cubicBezTo>
                  <a:lnTo>
                    <a:pt x="579189" y="-180"/>
                  </a:lnTo>
                  <a:lnTo>
                    <a:pt x="1161282" y="128585"/>
                  </a:lnTo>
                  <a:lnTo>
                    <a:pt x="1162497" y="129901"/>
                  </a:lnTo>
                  <a:cubicBezTo>
                    <a:pt x="1394735" y="383254"/>
                    <a:pt x="1585630" y="1981199"/>
                    <a:pt x="1621536" y="2298963"/>
                  </a:cubicBezTo>
                  <a:cubicBezTo>
                    <a:pt x="1624294" y="2322609"/>
                    <a:pt x="1610275" y="2344995"/>
                    <a:pt x="1587809" y="2352851"/>
                  </a:cubicBezTo>
                  <a:lnTo>
                    <a:pt x="1444128" y="2403662"/>
                  </a:lnTo>
                  <a:cubicBezTo>
                    <a:pt x="1438713" y="2405581"/>
                    <a:pt x="1432991" y="2406568"/>
                    <a:pt x="1427236" y="2406568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8231687" y="1061226"/>
              <a:ext cx="820485" cy="1004895"/>
            </a:xfrm>
            <a:custGeom>
              <a:avLst/>
              <a:gdLst>
                <a:gd name="connsiteX0" fmla="*/ 361734 w 820485"/>
                <a:gd name="connsiteY0" fmla="*/ 1004715 h 1004895"/>
                <a:gd name="connsiteX1" fmla="*/ 15068 w 820485"/>
                <a:gd name="connsiteY1" fmla="*/ 860534 h 1004895"/>
                <a:gd name="connsiteX2" fmla="*/ 13955 w 820485"/>
                <a:gd name="connsiteY2" fmla="*/ 857867 h 1004895"/>
                <a:gd name="connsiteX3" fmla="*/ 15454 w 820485"/>
                <a:gd name="connsiteY3" fmla="*/ 855392 h 1004895"/>
                <a:gd name="connsiteX4" fmla="*/ 77004 w 820485"/>
                <a:gd name="connsiteY4" fmla="*/ 665724 h 1004895"/>
                <a:gd name="connsiteX5" fmla="*/ -87 w 820485"/>
                <a:gd name="connsiteY5" fmla="*/ 472445 h 1004895"/>
                <a:gd name="connsiteX6" fmla="*/ 326463 w 820485"/>
                <a:gd name="connsiteY6" fmla="*/ 46952 h 1004895"/>
                <a:gd name="connsiteX7" fmla="*/ 326463 w 820485"/>
                <a:gd name="connsiteY7" fmla="*/ 46952 h 1004895"/>
                <a:gd name="connsiteX8" fmla="*/ 488376 w 820485"/>
                <a:gd name="connsiteY8" fmla="*/ 5267 h 1004895"/>
                <a:gd name="connsiteX9" fmla="*/ 716925 w 820485"/>
                <a:gd name="connsiteY9" fmla="*/ 61698 h 1004895"/>
                <a:gd name="connsiteX10" fmla="*/ 820171 w 820485"/>
                <a:gd name="connsiteY10" fmla="*/ 275920 h 1004895"/>
                <a:gd name="connsiteX11" fmla="*/ 628187 w 820485"/>
                <a:gd name="connsiteY11" fmla="*/ 965210 h 1004895"/>
                <a:gd name="connsiteX12" fmla="*/ 598297 w 820485"/>
                <a:gd name="connsiteY12" fmla="*/ 982590 h 1004895"/>
                <a:gd name="connsiteX13" fmla="*/ 361734 w 820485"/>
                <a:gd name="connsiteY13" fmla="*/ 1004715 h 100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0485" h="1004895">
                  <a:moveTo>
                    <a:pt x="361734" y="1004715"/>
                  </a:moveTo>
                  <a:cubicBezTo>
                    <a:pt x="220697" y="1004715"/>
                    <a:pt x="63462" y="976596"/>
                    <a:pt x="15068" y="860534"/>
                  </a:cubicBezTo>
                  <a:lnTo>
                    <a:pt x="13955" y="857867"/>
                  </a:lnTo>
                  <a:lnTo>
                    <a:pt x="15454" y="855392"/>
                  </a:lnTo>
                  <a:cubicBezTo>
                    <a:pt x="53653" y="792718"/>
                    <a:pt x="104147" y="685794"/>
                    <a:pt x="77004" y="665724"/>
                  </a:cubicBezTo>
                  <a:cubicBezTo>
                    <a:pt x="23548" y="626196"/>
                    <a:pt x="-2391" y="561172"/>
                    <a:pt x="-87" y="472445"/>
                  </a:cubicBezTo>
                  <a:cubicBezTo>
                    <a:pt x="4908" y="279860"/>
                    <a:pt x="136136" y="108865"/>
                    <a:pt x="326463" y="46952"/>
                  </a:cubicBezTo>
                  <a:lnTo>
                    <a:pt x="326463" y="46952"/>
                  </a:lnTo>
                  <a:cubicBezTo>
                    <a:pt x="379590" y="29946"/>
                    <a:pt x="433648" y="16029"/>
                    <a:pt x="488376" y="5267"/>
                  </a:cubicBezTo>
                  <a:cubicBezTo>
                    <a:pt x="569168" y="-11034"/>
                    <a:pt x="653002" y="9672"/>
                    <a:pt x="716925" y="61698"/>
                  </a:cubicBezTo>
                  <a:cubicBezTo>
                    <a:pt x="781631" y="114076"/>
                    <a:pt x="819513" y="192665"/>
                    <a:pt x="820171" y="275920"/>
                  </a:cubicBezTo>
                  <a:cubicBezTo>
                    <a:pt x="822168" y="481743"/>
                    <a:pt x="790486" y="768402"/>
                    <a:pt x="628187" y="965210"/>
                  </a:cubicBezTo>
                  <a:cubicBezTo>
                    <a:pt x="620581" y="974349"/>
                    <a:pt x="610001" y="980502"/>
                    <a:pt x="598297" y="982590"/>
                  </a:cubicBezTo>
                  <a:cubicBezTo>
                    <a:pt x="520218" y="996723"/>
                    <a:pt x="441072" y="1004114"/>
                    <a:pt x="361734" y="1004715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8537086" y="1823689"/>
              <a:ext cx="460794" cy="370463"/>
            </a:xfrm>
            <a:custGeom>
              <a:avLst/>
              <a:gdLst>
                <a:gd name="connsiteX0" fmla="*/ 3867 w 460794"/>
                <a:gd name="connsiteY0" fmla="*/ 234544 h 370463"/>
                <a:gd name="connsiteX1" fmla="*/ 136446 w 460794"/>
                <a:gd name="connsiteY1" fmla="*/ 158894 h 370463"/>
                <a:gd name="connsiteX2" fmla="*/ 152873 w 460794"/>
                <a:gd name="connsiteY2" fmla="*/ 164979 h 370463"/>
                <a:gd name="connsiteX3" fmla="*/ 334356 w 460794"/>
                <a:gd name="connsiteY3" fmla="*/ -180 h 370463"/>
                <a:gd name="connsiteX4" fmla="*/ 460567 w 460794"/>
                <a:gd name="connsiteY4" fmla="*/ 84846 h 370463"/>
                <a:gd name="connsiteX5" fmla="*/ 201039 w 460794"/>
                <a:gd name="connsiteY5" fmla="*/ 314507 h 370463"/>
                <a:gd name="connsiteX6" fmla="*/ 78290 w 460794"/>
                <a:gd name="connsiteY6" fmla="*/ 366578 h 370463"/>
                <a:gd name="connsiteX7" fmla="*/ 3583 w 460794"/>
                <a:gd name="connsiteY7" fmla="*/ 235565 h 370463"/>
                <a:gd name="connsiteX8" fmla="*/ 3867 w 460794"/>
                <a:gd name="connsiteY8" fmla="*/ 234544 h 37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794" h="370463">
                  <a:moveTo>
                    <a:pt x="3867" y="234544"/>
                  </a:moveTo>
                  <a:cubicBezTo>
                    <a:pt x="19839" y="177239"/>
                    <a:pt x="78983" y="143490"/>
                    <a:pt x="136446" y="158894"/>
                  </a:cubicBezTo>
                  <a:cubicBezTo>
                    <a:pt x="142077" y="160461"/>
                    <a:pt x="147571" y="162505"/>
                    <a:pt x="152873" y="164979"/>
                  </a:cubicBezTo>
                  <a:lnTo>
                    <a:pt x="334356" y="-180"/>
                  </a:lnTo>
                  <a:lnTo>
                    <a:pt x="460567" y="84846"/>
                  </a:lnTo>
                  <a:lnTo>
                    <a:pt x="201039" y="314507"/>
                  </a:lnTo>
                  <a:cubicBezTo>
                    <a:pt x="176928" y="357985"/>
                    <a:pt x="126309" y="379452"/>
                    <a:pt x="78290" y="366578"/>
                  </a:cubicBezTo>
                  <a:cubicBezTo>
                    <a:pt x="21485" y="351026"/>
                    <a:pt x="-11969" y="292371"/>
                    <a:pt x="3583" y="235565"/>
                  </a:cubicBezTo>
                  <a:cubicBezTo>
                    <a:pt x="3674" y="235225"/>
                    <a:pt x="3776" y="234884"/>
                    <a:pt x="3867" y="234544"/>
                  </a:cubicBez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/>
            <p:cNvSpPr/>
            <p:nvPr/>
          </p:nvSpPr>
          <p:spPr>
            <a:xfrm>
              <a:off x="8720292" y="1168988"/>
              <a:ext cx="611940" cy="891525"/>
            </a:xfrm>
            <a:custGeom>
              <a:avLst/>
              <a:gdLst>
                <a:gd name="connsiteX0" fmla="*/ 122407 w 611940"/>
                <a:gd name="connsiteY0" fmla="*/ 891346 h 891525"/>
                <a:gd name="connsiteX1" fmla="*/ 90099 w 611940"/>
                <a:gd name="connsiteY1" fmla="*/ 879812 h 891525"/>
                <a:gd name="connsiteX2" fmla="*/ 18537 w 611940"/>
                <a:gd name="connsiteY2" fmla="*/ 821338 h 891525"/>
                <a:gd name="connsiteX3" fmla="*/ 11305 w 611940"/>
                <a:gd name="connsiteY3" fmla="*/ 749458 h 891525"/>
                <a:gd name="connsiteX4" fmla="*/ 19774 w 611940"/>
                <a:gd name="connsiteY4" fmla="*/ 741239 h 891525"/>
                <a:gd name="connsiteX5" fmla="*/ 319942 w 611940"/>
                <a:gd name="connsiteY5" fmla="*/ 511033 h 891525"/>
                <a:gd name="connsiteX6" fmla="*/ 323155 w 611940"/>
                <a:gd name="connsiteY6" fmla="*/ 487251 h 891525"/>
                <a:gd name="connsiteX7" fmla="*/ 137891 w 611940"/>
                <a:gd name="connsiteY7" fmla="*/ 242321 h 891525"/>
                <a:gd name="connsiteX8" fmla="*/ 147960 w 611940"/>
                <a:gd name="connsiteY8" fmla="*/ 48032 h 891525"/>
                <a:gd name="connsiteX9" fmla="*/ 147960 w 611940"/>
                <a:gd name="connsiteY9" fmla="*/ 48032 h 891525"/>
                <a:gd name="connsiteX10" fmla="*/ 351024 w 611940"/>
                <a:gd name="connsiteY10" fmla="*/ 31799 h 891525"/>
                <a:gd name="connsiteX11" fmla="*/ 352193 w 611940"/>
                <a:gd name="connsiteY11" fmla="*/ 33037 h 891525"/>
                <a:gd name="connsiteX12" fmla="*/ 545653 w 611940"/>
                <a:gd name="connsiteY12" fmla="*/ 310047 h 891525"/>
                <a:gd name="connsiteX13" fmla="*/ 574963 w 611940"/>
                <a:gd name="connsiteY13" fmla="*/ 552184 h 891525"/>
                <a:gd name="connsiteX14" fmla="*/ 541567 w 611940"/>
                <a:gd name="connsiteY14" fmla="*/ 584605 h 891525"/>
                <a:gd name="connsiteX15" fmla="*/ 152807 w 611940"/>
                <a:gd name="connsiteY15" fmla="*/ 881322 h 891525"/>
                <a:gd name="connsiteX16" fmla="*/ 122407 w 611940"/>
                <a:gd name="connsiteY16" fmla="*/ 891346 h 89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1940" h="891525">
                  <a:moveTo>
                    <a:pt x="122407" y="891346"/>
                  </a:moveTo>
                  <a:cubicBezTo>
                    <a:pt x="110624" y="891346"/>
                    <a:pt x="99215" y="887270"/>
                    <a:pt x="90099" y="879812"/>
                  </a:cubicBezTo>
                  <a:lnTo>
                    <a:pt x="18537" y="821338"/>
                  </a:lnTo>
                  <a:cubicBezTo>
                    <a:pt x="-3316" y="803482"/>
                    <a:pt x="-6552" y="771299"/>
                    <a:pt x="11305" y="749458"/>
                  </a:cubicBezTo>
                  <a:cubicBezTo>
                    <a:pt x="13803" y="746404"/>
                    <a:pt x="16641" y="743646"/>
                    <a:pt x="19774" y="741239"/>
                  </a:cubicBezTo>
                  <a:lnTo>
                    <a:pt x="319942" y="511033"/>
                  </a:lnTo>
                  <a:cubicBezTo>
                    <a:pt x="327344" y="505323"/>
                    <a:pt x="328774" y="494720"/>
                    <a:pt x="323155" y="487251"/>
                  </a:cubicBezTo>
                  <a:lnTo>
                    <a:pt x="137891" y="242321"/>
                  </a:lnTo>
                  <a:cubicBezTo>
                    <a:pt x="93448" y="183756"/>
                    <a:pt x="97705" y="101682"/>
                    <a:pt x="147960" y="48032"/>
                  </a:cubicBezTo>
                  <a:lnTo>
                    <a:pt x="147960" y="48032"/>
                  </a:lnTo>
                  <a:cubicBezTo>
                    <a:pt x="201121" y="-9374"/>
                    <a:pt x="289417" y="-16435"/>
                    <a:pt x="351024" y="31799"/>
                  </a:cubicBezTo>
                  <a:lnTo>
                    <a:pt x="352193" y="33037"/>
                  </a:lnTo>
                  <a:lnTo>
                    <a:pt x="545653" y="310047"/>
                  </a:lnTo>
                  <a:cubicBezTo>
                    <a:pt x="620610" y="368816"/>
                    <a:pt x="633733" y="477227"/>
                    <a:pt x="574963" y="552184"/>
                  </a:cubicBezTo>
                  <a:cubicBezTo>
                    <a:pt x="565349" y="564444"/>
                    <a:pt x="554110" y="575353"/>
                    <a:pt x="541567" y="584605"/>
                  </a:cubicBezTo>
                  <a:lnTo>
                    <a:pt x="152807" y="881322"/>
                  </a:lnTo>
                  <a:cubicBezTo>
                    <a:pt x="144009" y="887827"/>
                    <a:pt x="133350" y="891346"/>
                    <a:pt x="122407" y="891346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/>
            <p:cNvSpPr/>
            <p:nvPr/>
          </p:nvSpPr>
          <p:spPr>
            <a:xfrm>
              <a:off x="8449389" y="401257"/>
              <a:ext cx="482458" cy="268882"/>
            </a:xfrm>
            <a:custGeom>
              <a:avLst/>
              <a:gdLst>
                <a:gd name="connsiteX0" fmla="*/ -228 w 482458"/>
                <a:gd name="connsiteY0" fmla="*/ 245998 h 268882"/>
                <a:gd name="connsiteX1" fmla="*/ -228 w 482458"/>
                <a:gd name="connsiteY1" fmla="*/ 107663 h 268882"/>
                <a:gd name="connsiteX2" fmla="*/ 246745 w 482458"/>
                <a:gd name="connsiteY2" fmla="*/ -180 h 268882"/>
                <a:gd name="connsiteX3" fmla="*/ 482230 w 482458"/>
                <a:gd name="connsiteY3" fmla="*/ 107663 h 268882"/>
                <a:gd name="connsiteX4" fmla="*/ 482230 w 482458"/>
                <a:gd name="connsiteY4" fmla="*/ 245998 h 268882"/>
                <a:gd name="connsiteX5" fmla="*/ 459526 w 482458"/>
                <a:gd name="connsiteY5" fmla="*/ 268702 h 268882"/>
                <a:gd name="connsiteX6" fmla="*/ 22476 w 482458"/>
                <a:gd name="connsiteY6" fmla="*/ 268702 h 268882"/>
                <a:gd name="connsiteX7" fmla="*/ -228 w 482458"/>
                <a:gd name="connsiteY7" fmla="*/ 245998 h 26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458" h="268882">
                  <a:moveTo>
                    <a:pt x="-228" y="245998"/>
                  </a:moveTo>
                  <a:lnTo>
                    <a:pt x="-228" y="107663"/>
                  </a:lnTo>
                  <a:lnTo>
                    <a:pt x="246745" y="-180"/>
                  </a:lnTo>
                  <a:lnTo>
                    <a:pt x="482230" y="107663"/>
                  </a:lnTo>
                  <a:lnTo>
                    <a:pt x="482230" y="245998"/>
                  </a:lnTo>
                  <a:cubicBezTo>
                    <a:pt x="482230" y="258542"/>
                    <a:pt x="472070" y="268702"/>
                    <a:pt x="459526" y="268702"/>
                  </a:cubicBezTo>
                  <a:lnTo>
                    <a:pt x="22476" y="268702"/>
                  </a:lnTo>
                  <a:cubicBezTo>
                    <a:pt x="9943" y="268702"/>
                    <a:pt x="-228" y="258542"/>
                    <a:pt x="-228" y="245998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/>
            <p:cNvSpPr/>
            <p:nvPr/>
          </p:nvSpPr>
          <p:spPr>
            <a:xfrm>
              <a:off x="8675887" y="2"/>
              <a:ext cx="930420" cy="1232032"/>
            </a:xfrm>
            <a:custGeom>
              <a:avLst/>
              <a:gdLst>
                <a:gd name="connsiteX0" fmla="*/ 8906 w 930420"/>
                <a:gd name="connsiteY0" fmla="*/ 316537 h 1232032"/>
                <a:gd name="connsiteX1" fmla="*/ 161601 w 930420"/>
                <a:gd name="connsiteY1" fmla="*/ 21102 h 1232032"/>
                <a:gd name="connsiteX2" fmla="*/ 504362 w 930420"/>
                <a:gd name="connsiteY2" fmla="*/ 83266 h 1232032"/>
                <a:gd name="connsiteX3" fmla="*/ 689785 w 930420"/>
                <a:gd name="connsiteY3" fmla="*/ 390801 h 1232032"/>
                <a:gd name="connsiteX4" fmla="*/ 732774 w 930420"/>
                <a:gd name="connsiteY4" fmla="*/ 752826 h 1232032"/>
                <a:gd name="connsiteX5" fmla="*/ 917528 w 930420"/>
                <a:gd name="connsiteY5" fmla="*/ 1074971 h 1232032"/>
                <a:gd name="connsiteX6" fmla="*/ 569284 w 930420"/>
                <a:gd name="connsiteY6" fmla="*/ 1203964 h 1232032"/>
                <a:gd name="connsiteX7" fmla="*/ 499617 w 930420"/>
                <a:gd name="connsiteY7" fmla="*/ 839180 h 1232032"/>
                <a:gd name="connsiteX8" fmla="*/ 454959 w 930420"/>
                <a:gd name="connsiteY8" fmla="*/ 418137 h 1232032"/>
                <a:gd name="connsiteX9" fmla="*/ 151260 w 930420"/>
                <a:gd name="connsiteY9" fmla="*/ 374772 h 1232032"/>
                <a:gd name="connsiteX10" fmla="*/ 8906 w 930420"/>
                <a:gd name="connsiteY10" fmla="*/ 316537 h 123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0420" h="1232032">
                  <a:moveTo>
                    <a:pt x="8906" y="316537"/>
                  </a:moveTo>
                  <a:cubicBezTo>
                    <a:pt x="-27408" y="200304"/>
                    <a:pt x="48854" y="67100"/>
                    <a:pt x="161601" y="21102"/>
                  </a:cubicBezTo>
                  <a:cubicBezTo>
                    <a:pt x="274338" y="-24907"/>
                    <a:pt x="409222" y="7253"/>
                    <a:pt x="504362" y="83266"/>
                  </a:cubicBezTo>
                  <a:cubicBezTo>
                    <a:pt x="599492" y="159267"/>
                    <a:pt x="658510" y="273116"/>
                    <a:pt x="689785" y="390801"/>
                  </a:cubicBezTo>
                  <a:cubicBezTo>
                    <a:pt x="721059" y="508487"/>
                    <a:pt x="726997" y="631201"/>
                    <a:pt x="732774" y="752826"/>
                  </a:cubicBezTo>
                  <a:cubicBezTo>
                    <a:pt x="871291" y="778266"/>
                    <a:pt x="965524" y="942562"/>
                    <a:pt x="917528" y="1074971"/>
                  </a:cubicBezTo>
                  <a:cubicBezTo>
                    <a:pt x="869543" y="1207381"/>
                    <a:pt x="691942" y="1273165"/>
                    <a:pt x="569284" y="1203964"/>
                  </a:cubicBezTo>
                  <a:cubicBezTo>
                    <a:pt x="446626" y="1134751"/>
                    <a:pt x="411095" y="948715"/>
                    <a:pt x="499617" y="839180"/>
                  </a:cubicBezTo>
                  <a:cubicBezTo>
                    <a:pt x="603555" y="710574"/>
                    <a:pt x="583554" y="522075"/>
                    <a:pt x="454959" y="418137"/>
                  </a:cubicBezTo>
                  <a:cubicBezTo>
                    <a:pt x="369376" y="348969"/>
                    <a:pt x="252769" y="332327"/>
                    <a:pt x="151260" y="374772"/>
                  </a:cubicBezTo>
                  <a:cubicBezTo>
                    <a:pt x="82989" y="403322"/>
                    <a:pt x="-2672" y="329149"/>
                    <a:pt x="8906" y="316537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6617741" y="531112"/>
              <a:ext cx="1021676" cy="616376"/>
            </a:xfrm>
            <a:custGeom>
              <a:avLst/>
              <a:gdLst>
                <a:gd name="connsiteX0" fmla="*/ 510610 w 1021676"/>
                <a:gd name="connsiteY0" fmla="*/ 616196 h 616376"/>
                <a:gd name="connsiteX1" fmla="*/ 29878 w 1021676"/>
                <a:gd name="connsiteY1" fmla="*/ 510907 h 616376"/>
                <a:gd name="connsiteX2" fmla="*/ -228 w 1021676"/>
                <a:gd name="connsiteY2" fmla="*/ 464319 h 616376"/>
                <a:gd name="connsiteX3" fmla="*/ -228 w 1021676"/>
                <a:gd name="connsiteY3" fmla="*/ 50903 h 616376"/>
                <a:gd name="connsiteX4" fmla="*/ 50856 w 1021676"/>
                <a:gd name="connsiteY4" fmla="*/ -180 h 616376"/>
                <a:gd name="connsiteX5" fmla="*/ 970364 w 1021676"/>
                <a:gd name="connsiteY5" fmla="*/ -180 h 616376"/>
                <a:gd name="connsiteX6" fmla="*/ 1021448 w 1021676"/>
                <a:gd name="connsiteY6" fmla="*/ 50903 h 616376"/>
                <a:gd name="connsiteX7" fmla="*/ 1021448 w 1021676"/>
                <a:gd name="connsiteY7" fmla="*/ 464319 h 616376"/>
                <a:gd name="connsiteX8" fmla="*/ 991342 w 1021676"/>
                <a:gd name="connsiteY8" fmla="*/ 510907 h 616376"/>
                <a:gd name="connsiteX9" fmla="*/ 991342 w 1021676"/>
                <a:gd name="connsiteY9" fmla="*/ 510907 h 616376"/>
                <a:gd name="connsiteX10" fmla="*/ 510610 w 1021676"/>
                <a:gd name="connsiteY10" fmla="*/ 616196 h 6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1676" h="616376">
                  <a:moveTo>
                    <a:pt x="510610" y="616196"/>
                  </a:moveTo>
                  <a:cubicBezTo>
                    <a:pt x="344769" y="615106"/>
                    <a:pt x="180995" y="579234"/>
                    <a:pt x="29878" y="510907"/>
                  </a:cubicBezTo>
                  <a:cubicBezTo>
                    <a:pt x="11499" y="502711"/>
                    <a:pt x="-307" y="484446"/>
                    <a:pt x="-228" y="464319"/>
                  </a:cubicBezTo>
                  <a:lnTo>
                    <a:pt x="-228" y="50903"/>
                  </a:lnTo>
                  <a:cubicBezTo>
                    <a:pt x="-194" y="22705"/>
                    <a:pt x="22658" y="-146"/>
                    <a:pt x="50856" y="-180"/>
                  </a:cubicBezTo>
                  <a:lnTo>
                    <a:pt x="970364" y="-180"/>
                  </a:lnTo>
                  <a:cubicBezTo>
                    <a:pt x="998562" y="-146"/>
                    <a:pt x="1021413" y="22705"/>
                    <a:pt x="1021448" y="50903"/>
                  </a:cubicBezTo>
                  <a:lnTo>
                    <a:pt x="1021448" y="464319"/>
                  </a:lnTo>
                  <a:cubicBezTo>
                    <a:pt x="1021538" y="484446"/>
                    <a:pt x="1009721" y="502711"/>
                    <a:pt x="991342" y="510907"/>
                  </a:cubicBezTo>
                  <a:lnTo>
                    <a:pt x="991342" y="510907"/>
                  </a:lnTo>
                  <a:cubicBezTo>
                    <a:pt x="840225" y="579234"/>
                    <a:pt x="676462" y="615106"/>
                    <a:pt x="510610" y="616196"/>
                  </a:cubicBezTo>
                  <a:close/>
                </a:path>
              </a:pathLst>
            </a:custGeom>
            <a:solidFill>
              <a:srgbClr val="F77F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6348211" y="126166"/>
              <a:ext cx="1550755" cy="686405"/>
            </a:xfrm>
            <a:custGeom>
              <a:avLst/>
              <a:gdLst>
                <a:gd name="connsiteX0" fmla="*/ 780014 w 1550755"/>
                <a:gd name="connsiteY0" fmla="*/ 686225 h 686405"/>
                <a:gd name="connsiteX1" fmla="*/ 760160 w 1550755"/>
                <a:gd name="connsiteY1" fmla="*/ 682229 h 686405"/>
                <a:gd name="connsiteX2" fmla="*/ 31002 w 1550755"/>
                <a:gd name="connsiteY2" fmla="*/ 374603 h 686405"/>
                <a:gd name="connsiteX3" fmla="*/ 3803 w 1550755"/>
                <a:gd name="connsiteY3" fmla="*/ 307683 h 686405"/>
                <a:gd name="connsiteX4" fmla="*/ 32750 w 1550755"/>
                <a:gd name="connsiteY4" fmla="*/ 279780 h 686405"/>
                <a:gd name="connsiteX5" fmla="*/ 761908 w 1550755"/>
                <a:gd name="connsiteY5" fmla="*/ 3156 h 686405"/>
                <a:gd name="connsiteX6" fmla="*/ 798371 w 1550755"/>
                <a:gd name="connsiteY6" fmla="*/ 3235 h 686405"/>
                <a:gd name="connsiteX7" fmla="*/ 1517766 w 1550755"/>
                <a:gd name="connsiteY7" fmla="*/ 279859 h 686405"/>
                <a:gd name="connsiteX8" fmla="*/ 1547111 w 1550755"/>
                <a:gd name="connsiteY8" fmla="*/ 345871 h 686405"/>
                <a:gd name="connsiteX9" fmla="*/ 1519514 w 1550755"/>
                <a:gd name="connsiteY9" fmla="*/ 374501 h 686405"/>
                <a:gd name="connsiteX10" fmla="*/ 800107 w 1550755"/>
                <a:gd name="connsiteY10" fmla="*/ 682138 h 686405"/>
                <a:gd name="connsiteX11" fmla="*/ 780014 w 1550755"/>
                <a:gd name="connsiteY11" fmla="*/ 686225 h 6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755" h="686405">
                  <a:moveTo>
                    <a:pt x="780014" y="686225"/>
                  </a:moveTo>
                  <a:cubicBezTo>
                    <a:pt x="773203" y="686225"/>
                    <a:pt x="766449" y="684874"/>
                    <a:pt x="760160" y="682229"/>
                  </a:cubicBezTo>
                  <a:lnTo>
                    <a:pt x="31002" y="374603"/>
                  </a:lnTo>
                  <a:cubicBezTo>
                    <a:pt x="5017" y="363637"/>
                    <a:pt x="-7164" y="333679"/>
                    <a:pt x="3803" y="307683"/>
                  </a:cubicBezTo>
                  <a:cubicBezTo>
                    <a:pt x="9229" y="294810"/>
                    <a:pt x="19684" y="284729"/>
                    <a:pt x="32750" y="279780"/>
                  </a:cubicBezTo>
                  <a:lnTo>
                    <a:pt x="761908" y="3156"/>
                  </a:lnTo>
                  <a:cubicBezTo>
                    <a:pt x="773657" y="-1317"/>
                    <a:pt x="786644" y="-1294"/>
                    <a:pt x="798371" y="3235"/>
                  </a:cubicBezTo>
                  <a:lnTo>
                    <a:pt x="1517766" y="279859"/>
                  </a:lnTo>
                  <a:cubicBezTo>
                    <a:pt x="1544091" y="289985"/>
                    <a:pt x="1557237" y="319534"/>
                    <a:pt x="1547111" y="345871"/>
                  </a:cubicBezTo>
                  <a:cubicBezTo>
                    <a:pt x="1542150" y="358755"/>
                    <a:pt x="1532194" y="369074"/>
                    <a:pt x="1519514" y="374501"/>
                  </a:cubicBezTo>
                  <a:lnTo>
                    <a:pt x="800107" y="682138"/>
                  </a:lnTo>
                  <a:cubicBezTo>
                    <a:pt x="793750" y="684840"/>
                    <a:pt x="786916" y="686225"/>
                    <a:pt x="780014" y="686225"/>
                  </a:cubicBezTo>
                  <a:close/>
                </a:path>
              </a:pathLst>
            </a:custGeom>
            <a:solidFill>
              <a:srgbClr val="F77F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6634769" y="934104"/>
              <a:ext cx="136223" cy="136223"/>
            </a:xfrm>
            <a:custGeom>
              <a:avLst/>
              <a:gdLst>
                <a:gd name="connsiteX0" fmla="*/ 136223 w 136223"/>
                <a:gd name="connsiteY0" fmla="*/ 68112 h 136223"/>
                <a:gd name="connsiteX1" fmla="*/ 68112 w 136223"/>
                <a:gd name="connsiteY1" fmla="*/ 136223 h 136223"/>
                <a:gd name="connsiteX2" fmla="*/ 0 w 136223"/>
                <a:gd name="connsiteY2" fmla="*/ 68112 h 136223"/>
                <a:gd name="connsiteX3" fmla="*/ 68112 w 136223"/>
                <a:gd name="connsiteY3" fmla="*/ 0 h 136223"/>
                <a:gd name="connsiteX4" fmla="*/ 136223 w 136223"/>
                <a:gd name="connsiteY4" fmla="*/ 68112 h 13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23" h="136223">
                  <a:moveTo>
                    <a:pt x="136223" y="68112"/>
                  </a:moveTo>
                  <a:cubicBezTo>
                    <a:pt x="136223" y="105729"/>
                    <a:pt x="105729" y="136223"/>
                    <a:pt x="68112" y="136223"/>
                  </a:cubicBezTo>
                  <a:cubicBezTo>
                    <a:pt x="30495" y="136223"/>
                    <a:pt x="0" y="105729"/>
                    <a:pt x="0" y="68112"/>
                  </a:cubicBezTo>
                  <a:cubicBezTo>
                    <a:pt x="0" y="30495"/>
                    <a:pt x="30495" y="0"/>
                    <a:pt x="68112" y="0"/>
                  </a:cubicBezTo>
                  <a:cubicBezTo>
                    <a:pt x="105729" y="0"/>
                    <a:pt x="136223" y="30495"/>
                    <a:pt x="136223" y="68112"/>
                  </a:cubicBezTo>
                  <a:close/>
                </a:path>
              </a:pathLst>
            </a:custGeom>
            <a:solidFill>
              <a:srgbClr val="3F3D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6358583" y="438196"/>
              <a:ext cx="1539435" cy="375685"/>
            </a:xfrm>
            <a:custGeom>
              <a:avLst/>
              <a:gdLst>
                <a:gd name="connsiteX0" fmla="*/ 1511629 w 1539435"/>
                <a:gd name="connsiteY0" fmla="*/ 18811 h 375685"/>
                <a:gd name="connsiteX1" fmla="*/ 792222 w 1539435"/>
                <a:gd name="connsiteY1" fmla="*/ 326438 h 375685"/>
                <a:gd name="connsiteX2" fmla="*/ 756713 w 1539435"/>
                <a:gd name="connsiteY2" fmla="*/ 326529 h 375685"/>
                <a:gd name="connsiteX3" fmla="*/ 27554 w 1539435"/>
                <a:gd name="connsiteY3" fmla="*/ 18902 h 375685"/>
                <a:gd name="connsiteX4" fmla="*/ 5850 w 1539435"/>
                <a:gd name="connsiteY4" fmla="*/ -180 h 375685"/>
                <a:gd name="connsiteX5" fmla="*/ 22480 w 1539435"/>
                <a:gd name="connsiteY5" fmla="*/ 61790 h 375685"/>
                <a:gd name="connsiteX6" fmla="*/ 27554 w 1539435"/>
                <a:gd name="connsiteY6" fmla="*/ 64310 h 375685"/>
                <a:gd name="connsiteX7" fmla="*/ 756713 w 1539435"/>
                <a:gd name="connsiteY7" fmla="*/ 371937 h 375685"/>
                <a:gd name="connsiteX8" fmla="*/ 792222 w 1539435"/>
                <a:gd name="connsiteY8" fmla="*/ 371846 h 375685"/>
                <a:gd name="connsiteX9" fmla="*/ 1511629 w 1539435"/>
                <a:gd name="connsiteY9" fmla="*/ 64219 h 375685"/>
                <a:gd name="connsiteX10" fmla="*/ 1535558 w 1539435"/>
                <a:gd name="connsiteY10" fmla="*/ 4678 h 375685"/>
                <a:gd name="connsiteX11" fmla="*/ 1533129 w 1539435"/>
                <a:gd name="connsiteY11" fmla="*/ -180 h 375685"/>
                <a:gd name="connsiteX12" fmla="*/ 1511629 w 1539435"/>
                <a:gd name="connsiteY12" fmla="*/ 18811 h 37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9435" h="375685">
                  <a:moveTo>
                    <a:pt x="1511629" y="18811"/>
                  </a:moveTo>
                  <a:lnTo>
                    <a:pt x="792222" y="326438"/>
                  </a:lnTo>
                  <a:cubicBezTo>
                    <a:pt x="780881" y="331285"/>
                    <a:pt x="768076" y="331319"/>
                    <a:pt x="756713" y="326529"/>
                  </a:cubicBezTo>
                  <a:lnTo>
                    <a:pt x="27554" y="18902"/>
                  </a:lnTo>
                  <a:cubicBezTo>
                    <a:pt x="18405" y="15134"/>
                    <a:pt x="10765" y="8413"/>
                    <a:pt x="5850" y="-180"/>
                  </a:cubicBezTo>
                  <a:cubicBezTo>
                    <a:pt x="-6671" y="21525"/>
                    <a:pt x="775" y="49269"/>
                    <a:pt x="22480" y="61790"/>
                  </a:cubicBezTo>
                  <a:cubicBezTo>
                    <a:pt x="24126" y="62732"/>
                    <a:pt x="25818" y="63572"/>
                    <a:pt x="27554" y="64310"/>
                  </a:cubicBezTo>
                  <a:lnTo>
                    <a:pt x="756713" y="371937"/>
                  </a:lnTo>
                  <a:cubicBezTo>
                    <a:pt x="768076" y="376727"/>
                    <a:pt x="780881" y="376693"/>
                    <a:pt x="792222" y="371846"/>
                  </a:cubicBezTo>
                  <a:lnTo>
                    <a:pt x="1511629" y="64219"/>
                  </a:lnTo>
                  <a:cubicBezTo>
                    <a:pt x="1534673" y="54389"/>
                    <a:pt x="1545389" y="27723"/>
                    <a:pt x="1535558" y="4678"/>
                  </a:cubicBezTo>
                  <a:cubicBezTo>
                    <a:pt x="1534843" y="3010"/>
                    <a:pt x="1534037" y="1386"/>
                    <a:pt x="1533129" y="-180"/>
                  </a:cubicBezTo>
                  <a:cubicBezTo>
                    <a:pt x="1528248" y="8345"/>
                    <a:pt x="1520687" y="15020"/>
                    <a:pt x="1511629" y="1881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6697250" y="451648"/>
              <a:ext cx="408626" cy="550308"/>
            </a:xfrm>
            <a:custGeom>
              <a:avLst/>
              <a:gdLst>
                <a:gd name="connsiteX0" fmla="*/ 11124 w 408626"/>
                <a:gd name="connsiteY0" fmla="*/ 550128 h 550308"/>
                <a:gd name="connsiteX1" fmla="*/ 22476 w 408626"/>
                <a:gd name="connsiteY1" fmla="*/ 538776 h 550308"/>
                <a:gd name="connsiteX2" fmla="*/ 22476 w 408626"/>
                <a:gd name="connsiteY2" fmla="*/ 158917 h 550308"/>
                <a:gd name="connsiteX3" fmla="*/ 396886 w 408626"/>
                <a:gd name="connsiteY3" fmla="*/ 22524 h 550308"/>
                <a:gd name="connsiteX4" fmla="*/ 408397 w 408626"/>
                <a:gd name="connsiteY4" fmla="*/ 11342 h 550308"/>
                <a:gd name="connsiteX5" fmla="*/ 397215 w 408626"/>
                <a:gd name="connsiteY5" fmla="*/ -180 h 550308"/>
                <a:gd name="connsiteX6" fmla="*/ 22816 w 408626"/>
                <a:gd name="connsiteY6" fmla="*/ 136213 h 550308"/>
                <a:gd name="connsiteX7" fmla="*/ 6549 w 408626"/>
                <a:gd name="connsiteY7" fmla="*/ 142741 h 550308"/>
                <a:gd name="connsiteX8" fmla="*/ -228 w 408626"/>
                <a:gd name="connsiteY8" fmla="*/ 158917 h 550308"/>
                <a:gd name="connsiteX9" fmla="*/ -228 w 408626"/>
                <a:gd name="connsiteY9" fmla="*/ 538776 h 550308"/>
                <a:gd name="connsiteX10" fmla="*/ 11124 w 408626"/>
                <a:gd name="connsiteY10" fmla="*/ 550128 h 55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6" h="550308">
                  <a:moveTo>
                    <a:pt x="11124" y="550128"/>
                  </a:moveTo>
                  <a:cubicBezTo>
                    <a:pt x="17401" y="550128"/>
                    <a:pt x="22476" y="545042"/>
                    <a:pt x="22476" y="538776"/>
                  </a:cubicBezTo>
                  <a:lnTo>
                    <a:pt x="22476" y="158917"/>
                  </a:lnTo>
                  <a:lnTo>
                    <a:pt x="396886" y="22524"/>
                  </a:lnTo>
                  <a:cubicBezTo>
                    <a:pt x="403152" y="22614"/>
                    <a:pt x="408306" y="17608"/>
                    <a:pt x="408397" y="11342"/>
                  </a:cubicBezTo>
                  <a:cubicBezTo>
                    <a:pt x="408499" y="5076"/>
                    <a:pt x="403493" y="-90"/>
                    <a:pt x="397215" y="-180"/>
                  </a:cubicBezTo>
                  <a:lnTo>
                    <a:pt x="22816" y="136213"/>
                  </a:lnTo>
                  <a:cubicBezTo>
                    <a:pt x="16732" y="136077"/>
                    <a:pt x="10851" y="138438"/>
                    <a:pt x="6549" y="142741"/>
                  </a:cubicBezTo>
                  <a:cubicBezTo>
                    <a:pt x="2201" y="146998"/>
                    <a:pt x="-239" y="152832"/>
                    <a:pt x="-228" y="158917"/>
                  </a:cubicBezTo>
                  <a:lnTo>
                    <a:pt x="-228" y="538776"/>
                  </a:lnTo>
                  <a:cubicBezTo>
                    <a:pt x="-228" y="545042"/>
                    <a:pt x="4858" y="550116"/>
                    <a:pt x="11124" y="550128"/>
                  </a:cubicBezTo>
                  <a:close/>
                </a:path>
              </a:pathLst>
            </a:custGeom>
            <a:solidFill>
              <a:srgbClr val="3F3D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22"/>
            <a:ext cx="12192000" cy="9435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 userDrawn="1"/>
        </p:nvSpPr>
        <p:spPr>
          <a:xfrm>
            <a:off x="9520623" y="267389"/>
            <a:ext cx="826851" cy="4159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91830" y="174141"/>
            <a:ext cx="486383" cy="48638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713100" y="244546"/>
            <a:ext cx="4478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首页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导入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新授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练习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小结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22"/>
            <a:ext cx="12192000" cy="9435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91830" y="174141"/>
            <a:ext cx="486383" cy="48638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2"/>
          <p:cNvSpPr/>
          <p:nvPr userDrawn="1"/>
        </p:nvSpPr>
        <p:spPr>
          <a:xfrm>
            <a:off x="10427403" y="267389"/>
            <a:ext cx="826851" cy="4159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713100" y="245181"/>
            <a:ext cx="4478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首页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导入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新授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练习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小结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54832"/>
            <a:ext cx="12192000" cy="9435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91830" y="174141"/>
            <a:ext cx="486383" cy="48638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2"/>
          <p:cNvSpPr/>
          <p:nvPr userDrawn="1"/>
        </p:nvSpPr>
        <p:spPr>
          <a:xfrm>
            <a:off x="11355773" y="267389"/>
            <a:ext cx="826851" cy="4159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713100" y="244546"/>
            <a:ext cx="4478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首页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导入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新授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练习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小结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ACAA2">
                <a:alpha val="82000"/>
              </a:srgbClr>
            </a:gs>
            <a:gs pos="100000">
              <a:srgbClr val="FACAA2">
                <a:alpha val="80000"/>
                <a:lumMod val="88000"/>
                <a:lumOff val="12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00447" y="1674674"/>
            <a:ext cx="6675842" cy="1754326"/>
          </a:xfrm>
        </p:spPr>
        <p:txBody>
          <a:bodyPr/>
          <a:lstStyle/>
          <a:p>
            <a:r>
              <a:rPr lang="zh-CN" altLang="en-US" sz="5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5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  <a:t>简约风教育教学</a:t>
            </a:r>
            <a:br>
              <a:rPr lang="en-US" altLang="zh-CN" sz="5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5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</a:br>
            <a:r>
              <a:rPr lang="en-US" altLang="zh-CN" sz="5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5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5400" dirty="0">
                <a:gradFill>
                  <a:gsLst>
                    <a:gs pos="17000">
                      <a:schemeClr val="accent1">
                        <a:lumMod val="75000"/>
                      </a:schemeClr>
                    </a:gs>
                    <a:gs pos="83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  <a:t>模板</a:t>
            </a:r>
            <a:endParaRPr lang="en-GB" sz="5400" dirty="0">
              <a:gradFill>
                <a:gsLst>
                  <a:gs pos="17000">
                    <a:schemeClr val="accent1">
                      <a:lumMod val="75000"/>
                    </a:schemeClr>
                  </a:gs>
                  <a:gs pos="83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600447" y="3579490"/>
            <a:ext cx="6675842" cy="656077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amet, consectetuer adipiscing elit. Maecenas porttitor congue massa. Fusce posuere, magna sed pulvinar </a:t>
            </a:r>
            <a:r>
              <a:rPr lang="en-US" altLang="zh-CN" dirty="0" err="1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ultricies</a:t>
            </a:r>
            <a:r>
              <a:rPr lang="en-US" altLang="zh-CN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演讲人</a:t>
            </a:r>
            <a:r>
              <a:rPr lang="en-US" altLang="zh-CN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/ </a:t>
            </a:r>
            <a:r>
              <a: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某某某</a:t>
            </a:r>
            <a:endParaRPr lang="en-GB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aphicFrame>
        <p:nvGraphicFramePr>
          <p:cNvPr id="569" name="Chart 569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<p:cNvGraphicFramePr/>
          <p:nvPr/>
        </p:nvGraphicFramePr>
        <p:xfrm>
          <a:off x="5414645" y="1401445"/>
          <a:ext cx="6307455" cy="4962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438150" y="1487170"/>
            <a:ext cx="4023995" cy="4876800"/>
            <a:chOff x="573" y="3466"/>
            <a:chExt cx="5987" cy="5760"/>
          </a:xfrm>
        </p:grpSpPr>
        <p:sp>
          <p:nvSpPr>
            <p:cNvPr id="9" name="Shape 273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  <p:cNvSpPr/>
            <p:nvPr/>
          </p:nvSpPr>
          <p:spPr>
            <a:xfrm>
              <a:off x="573" y="5742"/>
              <a:ext cx="5987" cy="12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170" tIns="46990" rIns="90170" bIns="46990" anchor="t">
              <a:spAutoFit/>
            </a:bodyPr>
            <a:lstStyle>
              <a:lvl1pPr>
                <a:lnSpc>
                  <a:spcPct val="120000"/>
                </a:lnSpc>
                <a:defRPr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pPr lvl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defRPr sz="1200" i="1">
                  <a:solidFill>
                    <a:srgbClr val="1B1E22"/>
                  </a:solidFill>
                  <a:latin typeface="Roboto Medium" panose="02000000000000000000"/>
                  <a:ea typeface="Roboto Medium" panose="02000000000000000000"/>
                  <a:cs typeface="Roboto Medium" panose="02000000000000000000"/>
                  <a:sym typeface="Roboto Medium" panose="02000000000000000000"/>
                </a:defRPr>
              </a:pPr>
              <a:r>
                <a:rPr i="0" kern="0" spc="15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请输入相关要点，请输入相关要点，请输入相关要点，请输入相关要点，请输入相关要点，请输入相关要点，请输入相关要点，请输入相关要点，请输入相关要点。</a:t>
              </a:r>
            </a:p>
          </p:txBody>
        </p:sp>
        <p:sp>
          <p:nvSpPr>
            <p:cNvPr id="10" name="Shape 274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  <p:cNvSpPr/>
            <p:nvPr/>
          </p:nvSpPr>
          <p:spPr>
            <a:xfrm>
              <a:off x="579" y="3466"/>
              <a:ext cx="4983" cy="41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71437" tIns="71437" rIns="71437" bIns="0" rtlCol="0" anchor="t">
              <a:spAutoFit/>
            </a:bodyPr>
            <a:lstStyle>
              <a:lvl1pPr>
                <a:lnSpc>
                  <a:spcPct val="90000"/>
                </a:lnSpc>
                <a:defRPr sz="7200" spc="-144"/>
              </a:lvl1pPr>
            </a:lstStyle>
            <a:p>
              <a:pPr lvl="0" algn="l">
                <a:buClrTx/>
                <a:buSzTx/>
                <a:buFontTx/>
              </a:pPr>
              <a:r>
                <a:rPr lang="zh-CN" altLang="en-US" sz="2000" kern="0" spc="30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请您输入标题</a:t>
              </a:r>
            </a:p>
          </p:txBody>
        </p:sp>
        <p:sp>
          <p:nvSpPr>
            <p:cNvPr id="25" name="Shape 275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  <p:cNvSpPr/>
            <p:nvPr/>
          </p:nvSpPr>
          <p:spPr>
            <a:xfrm>
              <a:off x="573" y="4250"/>
              <a:ext cx="5987" cy="12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170" tIns="46990" rIns="90170" bIns="46990" anchor="t">
              <a:spAutoFit/>
            </a:bodyPr>
            <a:lstStyle>
              <a:lvl1pPr>
                <a:lnSpc>
                  <a:spcPct val="120000"/>
                </a:lnSpc>
                <a:defRPr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pPr lvl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defRPr sz="1200" i="1">
                  <a:solidFill>
                    <a:srgbClr val="1B1E22"/>
                  </a:solidFill>
                  <a:latin typeface="Roboto Medium" panose="02000000000000000000"/>
                  <a:ea typeface="Roboto Medium" panose="02000000000000000000"/>
                  <a:cs typeface="Roboto Medium" panose="02000000000000000000"/>
                  <a:sym typeface="Roboto Medium" panose="02000000000000000000"/>
                </a:defRPr>
              </a:pPr>
              <a:r>
                <a:rPr i="0" kern="0" spc="15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请输入相关要点，请输入相关要点，请输入相关要点，请输入相关要点，请输入相关要点，请输入相关要点，请输入相关要点，请输入相关要点，请输入相关要点。</a:t>
              </a:r>
            </a:p>
          </p:txBody>
        </p:sp>
        <p:sp>
          <p:nvSpPr>
            <p:cNvPr id="26" name="Shape 276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  <p:cNvSpPr/>
            <p:nvPr/>
          </p:nvSpPr>
          <p:spPr>
            <a:xfrm>
              <a:off x="599" y="7870"/>
              <a:ext cx="2284" cy="3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71437" tIns="71437" rIns="71437" bIns="0" anchor="t">
              <a:spAutoFit/>
            </a:bodyPr>
            <a:lstStyle>
              <a:lvl1pPr>
                <a:lnSpc>
                  <a:spcPct val="90000"/>
                </a:lnSpc>
                <a:defRPr sz="7200" spc="-144"/>
              </a:lvl1pPr>
            </a:lstStyle>
            <a:p>
              <a:pPr lvl="0" algn="l">
                <a:buClrTx/>
                <a:buSzTx/>
                <a:buFontTx/>
              </a:pPr>
              <a:r>
                <a:rPr lang="zh-CN" altLang="en-US" sz="1800" kern="0" spc="30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27" name="Shape 277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  <p:cNvSpPr/>
            <p:nvPr/>
          </p:nvSpPr>
          <p:spPr>
            <a:xfrm>
              <a:off x="573" y="8549"/>
              <a:ext cx="5987" cy="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170" tIns="46990" rIns="90170" bIns="46990" anchor="t">
              <a:spAutoFit/>
            </a:bodyPr>
            <a:lstStyle>
              <a:lvl1pPr>
                <a:lnSpc>
                  <a:spcPct val="120000"/>
                </a:lnSpc>
                <a:defRPr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pPr lvl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defRPr sz="1200" i="1">
                  <a:solidFill>
                    <a:srgbClr val="1B1E22"/>
                  </a:solidFill>
                  <a:latin typeface="Roboto Medium" panose="02000000000000000000"/>
                  <a:ea typeface="Roboto Medium" panose="02000000000000000000"/>
                  <a:cs typeface="Roboto Medium" panose="02000000000000000000"/>
                  <a:sym typeface="Roboto Medium" panose="02000000000000000000"/>
                </a:defRPr>
              </a:pPr>
              <a:r>
                <a:rPr i="0" kern="0" spc="15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请输入相关要点，请输入相关要点，请输入相关要点，请输入相关要点</a:t>
              </a:r>
              <a:r>
                <a:rPr lang="zh-CN" i="0" kern="0" spc="15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。</a:t>
              </a:r>
            </a:p>
          </p:txBody>
        </p:sp>
        <p:sp>
          <p:nvSpPr>
            <p:cNvPr id="28" name="Shape 278" descr="e7d195523061f1c0a7e84f75cc5d3362ecbb7124a66d86d85D0C985ED6F55D095B074A23C83B61B14D6560338B18A977EC3A4E4ABB38DDA090BDB9C375471DD9AF85AD55C0C7828B8DD7F41ADDE22AFD348ED451F4347C8B038E6D2173676AA91423DFB6A12A32137A3A3C90171C8037C1E0875FEC3394FFE0B66C83482D08DD88AFF3A44B88E5FEFE8F527426341AB2"/>
            <p:cNvSpPr/>
            <p:nvPr/>
          </p:nvSpPr>
          <p:spPr>
            <a:xfrm>
              <a:off x="2292" y="8187"/>
              <a:ext cx="487" cy="1"/>
            </a:xfrm>
            <a:prstGeom prst="line">
              <a:avLst/>
            </a:prstGeom>
            <a:ln w="38100">
              <a:solidFill>
                <a:schemeClr val="accent1"/>
              </a:solidFill>
              <a:miter lim="400000"/>
            </a:ln>
          </p:spPr>
          <p:txBody>
            <a:bodyPr lIns="50797" tIns="50797" rIns="50797" bIns="50797" anchor="ctr"/>
            <a:lstStyle/>
            <a:p>
              <a:pPr defTabSz="457200" hangingPunct="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srgbClr val="000000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92430" y="1725295"/>
            <a:ext cx="11457940" cy="4142105"/>
            <a:chOff x="2367" y="3521"/>
            <a:chExt cx="14325" cy="5153"/>
          </a:xfrm>
        </p:grpSpPr>
        <p:sp>
          <p:nvSpPr>
            <p:cNvPr id="3" name="椭圆 2"/>
            <p:cNvSpPr/>
            <p:nvPr/>
          </p:nvSpPr>
          <p:spPr>
            <a:xfrm>
              <a:off x="2367" y="5433"/>
              <a:ext cx="1315" cy="13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小结</a:t>
              </a:r>
            </a:p>
          </p:txBody>
        </p:sp>
        <p:sp>
          <p:nvSpPr>
            <p:cNvPr id="6" name="流程图: 离页连接符 5"/>
            <p:cNvSpPr/>
            <p:nvPr/>
          </p:nvSpPr>
          <p:spPr>
            <a:xfrm rot="16200000">
              <a:off x="6434" y="4634"/>
              <a:ext cx="825" cy="2928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44" y="5773"/>
              <a:ext cx="2016" cy="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8" name="流程图: 离页连接符 7"/>
            <p:cNvSpPr/>
            <p:nvPr/>
          </p:nvSpPr>
          <p:spPr>
            <a:xfrm rot="16200000">
              <a:off x="6434" y="6607"/>
              <a:ext cx="825" cy="2928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流程图: 离页连接符 8"/>
            <p:cNvSpPr/>
            <p:nvPr/>
          </p:nvSpPr>
          <p:spPr>
            <a:xfrm rot="16200000">
              <a:off x="6434" y="2660"/>
              <a:ext cx="825" cy="2928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44" y="3810"/>
              <a:ext cx="2016" cy="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44" y="7758"/>
              <a:ext cx="2016" cy="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  <p:cxnSp>
          <p:nvCxnSpPr>
            <p:cNvPr id="12" name="直接连接符 11"/>
            <p:cNvCxnSpPr>
              <a:stCxn id="9" idx="0"/>
              <a:endCxn id="3" idx="7"/>
            </p:cNvCxnSpPr>
            <p:nvPr/>
          </p:nvCxnSpPr>
          <p:spPr>
            <a:xfrm flipH="1">
              <a:off x="3489" y="4124"/>
              <a:ext cx="1894" cy="150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3" idx="6"/>
              <a:endCxn id="6" idx="0"/>
            </p:cNvCxnSpPr>
            <p:nvPr/>
          </p:nvCxnSpPr>
          <p:spPr>
            <a:xfrm flipV="1">
              <a:off x="3682" y="6098"/>
              <a:ext cx="1701" cy="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3" idx="5"/>
              <a:endCxn id="8" idx="0"/>
            </p:cNvCxnSpPr>
            <p:nvPr/>
          </p:nvCxnSpPr>
          <p:spPr>
            <a:xfrm>
              <a:off x="3489" y="6570"/>
              <a:ext cx="1894" cy="150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圆角矩形 19"/>
            <p:cNvSpPr/>
            <p:nvPr/>
          </p:nvSpPr>
          <p:spPr>
            <a:xfrm>
              <a:off x="8537" y="3521"/>
              <a:ext cx="8153" cy="1211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774" y="3618"/>
              <a:ext cx="7679" cy="10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l"/>
              <a:r>
                <a:rPr lang="zh-CN" altLang="en-US" sz="1600" b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单击此处输入你的正文，文字是您思想的提炼。</a:t>
              </a: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单击此处输入你的正文，文字是您思想的提炼。单击此处输入你的正文，文字是您思想的提炼。单击此处输入你的正文，文字是您思想的提炼。</a:t>
              </a:r>
              <a:endParaRPr lang="zh-CN" altLang="en-US" sz="1600" b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8537" y="5492"/>
              <a:ext cx="8153" cy="1211"/>
            </a:xfrm>
            <a:prstGeom prst="roundRect">
              <a:avLst/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8537" y="7463"/>
              <a:ext cx="8153" cy="1211"/>
            </a:xfrm>
            <a:prstGeom prst="roundRect">
              <a:avLst/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774" y="5686"/>
              <a:ext cx="7679" cy="9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l"/>
              <a:r>
                <a:rPr lang="zh-CN" altLang="en-US" sz="1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单击此处输入你的正文，文字是您思想的提炼。单击此处输入你的正文，文字是您思想的提炼。单</a:t>
              </a: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击</a:t>
              </a:r>
              <a:r>
                <a:rPr lang="zh-CN" altLang="en-US" sz="1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此处输入你的正文，文字是您思想的提炼。单击此处输入你的正文，文字是您思想的提炼。</a:t>
              </a:r>
              <a:endParaRPr lang="zh-CN" altLang="en-US" sz="1400" b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74" y="7658"/>
              <a:ext cx="7679" cy="9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l"/>
              <a:r>
                <a:rPr lang="zh-CN" altLang="en-US" sz="1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单击此处输入你的正文，文字是您思想的提炼。单击此处输入你的正文，文字是您思想的提炼。单击此处输入你的正文，文字是您思想的提炼。单击此处输入你的正文，文字是您思想的提炼。</a:t>
              </a:r>
              <a:endParaRPr lang="zh-CN" altLang="en-US" sz="1400" b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8539" y="5492"/>
              <a:ext cx="8153" cy="1211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8539" y="7463"/>
              <a:ext cx="8153" cy="1211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00447" y="1674674"/>
            <a:ext cx="6675842" cy="1754326"/>
          </a:xfrm>
        </p:spPr>
        <p:txBody>
          <a:bodyPr/>
          <a:lstStyle/>
          <a:p>
            <a:r>
              <a:rPr lang="zh-CN" altLang="en-US" sz="5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5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  <a:t>谢谢观看</a:t>
            </a:r>
            <a:br>
              <a:rPr lang="en-US" altLang="zh-CN" sz="5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5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</a:br>
            <a:r>
              <a:rPr lang="en-US" altLang="zh-CN" sz="5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5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atin typeface="+mj-ea"/>
                <a:cs typeface="OPPOSans R" panose="00020600040101010101" pitchFamily="18" charset="-122"/>
                <a:sym typeface="Arial" panose="020B0604020202020204" pitchFamily="34" charset="0"/>
              </a:rPr>
              <a:t>THANKS</a:t>
            </a:r>
            <a:endParaRPr lang="en-GB" sz="5400" dirty="0">
              <a:gradFill>
                <a:gsLst>
                  <a:gs pos="17000">
                    <a:schemeClr val="accent1">
                      <a:lumMod val="75000"/>
                    </a:schemeClr>
                  </a:gs>
                  <a:gs pos="83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600447" y="3579490"/>
            <a:ext cx="6675842" cy="656077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Lorem ipsum dolor sit amet, consectetuer adipiscing elit. Maecenas porttitor congue massa. Fusce posuere, magna sed pulvinar </a:t>
            </a:r>
            <a:r>
              <a:rPr lang="en-US" altLang="zh-CN" dirty="0" err="1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ultricies</a:t>
            </a:r>
            <a:r>
              <a:rPr lang="en-US" altLang="zh-CN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演讲人</a:t>
            </a:r>
            <a:r>
              <a:rPr lang="en-US" altLang="zh-CN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/ </a:t>
            </a:r>
            <a:r>
              <a: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某某某</a:t>
            </a:r>
            <a:endParaRPr lang="en-GB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834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6F63367-BBBB-1CA2-2961-5552C315E5D5}"/>
              </a:ext>
            </a:extLst>
          </p:cNvPr>
          <p:cNvSpPr/>
          <p:nvPr/>
        </p:nvSpPr>
        <p:spPr>
          <a:xfrm>
            <a:off x="497006" y="30712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乔巴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2B51B28-5AF7-ECC2-434D-1987F2E34D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57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981199" y="581948"/>
            <a:ext cx="6816612" cy="6118279"/>
            <a:chOff x="4693268" y="991577"/>
            <a:chExt cx="4946142" cy="4874847"/>
          </a:xfrm>
        </p:grpSpPr>
        <p:sp>
          <p:nvSpPr>
            <p:cNvPr id="2" name="Oval 25"/>
            <p:cNvSpPr/>
            <p:nvPr/>
          </p:nvSpPr>
          <p:spPr>
            <a:xfrm rot="5400000">
              <a:off x="2441150" y="3311260"/>
              <a:ext cx="4739714" cy="23547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10000"/>
                  </a:schemeClr>
                </a:gs>
                <a:gs pos="9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811009" y="991577"/>
              <a:ext cx="4828401" cy="985255"/>
              <a:chOff x="4949195" y="991577"/>
              <a:chExt cx="4828401" cy="985255"/>
            </a:xfrm>
          </p:grpSpPr>
          <p:sp>
            <p:nvSpPr>
              <p:cNvPr id="29" name="Rectangle: Top Corners Rounded 448"/>
              <p:cNvSpPr/>
              <p:nvPr/>
            </p:nvSpPr>
            <p:spPr>
              <a:xfrm rot="5400000">
                <a:off x="4971824" y="968948"/>
                <a:ext cx="985255" cy="10305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88E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142078" y="1161832"/>
                <a:ext cx="644746" cy="644746"/>
                <a:chOff x="5512188" y="1123268"/>
                <a:chExt cx="644746" cy="644746"/>
              </a:xfrm>
            </p:grpSpPr>
            <p:sp>
              <p:nvSpPr>
                <p:cNvPr id="34" name="Oval 449"/>
                <p:cNvSpPr/>
                <p:nvPr/>
              </p:nvSpPr>
              <p:spPr>
                <a:xfrm>
                  <a:off x="5512188" y="1123268"/>
                  <a:ext cx="644746" cy="64474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>
                    <a:solidFill>
                      <a:schemeClr val="bg1"/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文本框 64"/>
                <p:cNvSpPr txBox="1"/>
                <p:nvPr/>
              </p:nvSpPr>
              <p:spPr>
                <a:xfrm>
                  <a:off x="5637292" y="1237199"/>
                  <a:ext cx="394538" cy="4168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OPPOSans R" panose="00020600040101010101" pitchFamily="18" charset="-122"/>
                      <a:cs typeface="OPPOSans R" panose="00020600040101010101" pitchFamily="18" charset="-122"/>
                      <a:sym typeface="Arial" panose="020B0604020202020204" pitchFamily="34" charset="0"/>
                    </a:rPr>
                    <a:t>壹</a:t>
                  </a:r>
                </a:p>
              </p:txBody>
            </p:sp>
          </p:grpSp>
          <p:sp>
            <p:nvSpPr>
              <p:cNvPr id="31" name="文本框 58"/>
              <p:cNvSpPr txBox="1"/>
              <p:nvPr/>
            </p:nvSpPr>
            <p:spPr>
              <a:xfrm>
                <a:off x="6188471" y="1209713"/>
                <a:ext cx="3589121" cy="2942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  <p:sp>
            <p:nvSpPr>
              <p:cNvPr id="32" name="文本框 59"/>
              <p:cNvSpPr txBox="1"/>
              <p:nvPr/>
            </p:nvSpPr>
            <p:spPr>
              <a:xfrm>
                <a:off x="6188472" y="1652688"/>
                <a:ext cx="2605436" cy="1716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请在此处输入副标题文字内容或重要文字内容</a:t>
                </a: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188472" y="1976832"/>
                <a:ext cx="3589124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4811009" y="2288108"/>
              <a:ext cx="4828401" cy="985255"/>
              <a:chOff x="4949195" y="2288108"/>
              <a:chExt cx="4828401" cy="985255"/>
            </a:xfrm>
          </p:grpSpPr>
          <p:sp>
            <p:nvSpPr>
              <p:cNvPr id="22" name="Rectangle: Top Corners Rounded 448"/>
              <p:cNvSpPr/>
              <p:nvPr/>
            </p:nvSpPr>
            <p:spPr>
              <a:xfrm rot="5400000">
                <a:off x="4971824" y="2265479"/>
                <a:ext cx="985255" cy="10305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88E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142078" y="2458363"/>
                <a:ext cx="644746" cy="644746"/>
                <a:chOff x="5512188" y="1123268"/>
                <a:chExt cx="644746" cy="644746"/>
              </a:xfrm>
            </p:grpSpPr>
            <p:sp>
              <p:nvSpPr>
                <p:cNvPr id="27" name="Oval 449"/>
                <p:cNvSpPr/>
                <p:nvPr/>
              </p:nvSpPr>
              <p:spPr>
                <a:xfrm>
                  <a:off x="5512188" y="1123268"/>
                  <a:ext cx="644746" cy="64474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>
                    <a:solidFill>
                      <a:schemeClr val="bg1"/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文本框 74"/>
                <p:cNvSpPr txBox="1"/>
                <p:nvPr/>
              </p:nvSpPr>
              <p:spPr>
                <a:xfrm>
                  <a:off x="5637291" y="1237199"/>
                  <a:ext cx="394538" cy="4168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OPPOSans R" panose="00020600040101010101" pitchFamily="18" charset="-122"/>
                      <a:cs typeface="OPPOSans R" panose="00020600040101010101" pitchFamily="18" charset="-122"/>
                      <a:sym typeface="Arial" panose="020B0604020202020204" pitchFamily="34" charset="0"/>
                    </a:rPr>
                    <a:t>贰</a:t>
                  </a:r>
                </a:p>
              </p:txBody>
            </p:sp>
          </p:grpSp>
          <p:sp>
            <p:nvSpPr>
              <p:cNvPr id="24" name="文本框 68"/>
              <p:cNvSpPr txBox="1"/>
              <p:nvPr/>
            </p:nvSpPr>
            <p:spPr>
              <a:xfrm>
                <a:off x="6188471" y="2506244"/>
                <a:ext cx="3589121" cy="2942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  <p:sp>
            <p:nvSpPr>
              <p:cNvPr id="25" name="文本框 69"/>
              <p:cNvSpPr txBox="1"/>
              <p:nvPr/>
            </p:nvSpPr>
            <p:spPr>
              <a:xfrm>
                <a:off x="6188472" y="2949219"/>
                <a:ext cx="2605436" cy="1716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请在此处输入副标题文字内容或重要文字内容</a:t>
                </a: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6188472" y="3273363"/>
                <a:ext cx="3589124" cy="0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4811009" y="3584638"/>
              <a:ext cx="4828401" cy="985255"/>
              <a:chOff x="4949195" y="3584638"/>
              <a:chExt cx="4828401" cy="985255"/>
            </a:xfrm>
          </p:grpSpPr>
          <p:sp>
            <p:nvSpPr>
              <p:cNvPr id="15" name="Rectangle: Top Corners Rounded 448"/>
              <p:cNvSpPr/>
              <p:nvPr/>
            </p:nvSpPr>
            <p:spPr>
              <a:xfrm rot="5400000">
                <a:off x="4971824" y="3562009"/>
                <a:ext cx="985255" cy="10305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88E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142078" y="3754893"/>
                <a:ext cx="644746" cy="644746"/>
                <a:chOff x="5512188" y="1123268"/>
                <a:chExt cx="644746" cy="644746"/>
              </a:xfrm>
            </p:grpSpPr>
            <p:sp>
              <p:nvSpPr>
                <p:cNvPr id="20" name="Oval 449"/>
                <p:cNvSpPr/>
                <p:nvPr/>
              </p:nvSpPr>
              <p:spPr>
                <a:xfrm>
                  <a:off x="5512188" y="1123268"/>
                  <a:ext cx="644746" cy="64474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>
                    <a:solidFill>
                      <a:schemeClr val="bg1"/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文本框 84"/>
                <p:cNvSpPr txBox="1"/>
                <p:nvPr/>
              </p:nvSpPr>
              <p:spPr>
                <a:xfrm>
                  <a:off x="5637290" y="1256978"/>
                  <a:ext cx="394538" cy="4168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OPPOSans R" panose="00020600040101010101" pitchFamily="18" charset="-122"/>
                      <a:cs typeface="OPPOSans R" panose="00020600040101010101" pitchFamily="18" charset="-122"/>
                      <a:sym typeface="Arial" panose="020B0604020202020204" pitchFamily="34" charset="0"/>
                    </a:rPr>
                    <a:t>叁</a:t>
                  </a:r>
                </a:p>
              </p:txBody>
            </p:sp>
          </p:grpSp>
          <p:sp>
            <p:nvSpPr>
              <p:cNvPr id="17" name="文本框 78"/>
              <p:cNvSpPr txBox="1"/>
              <p:nvPr/>
            </p:nvSpPr>
            <p:spPr>
              <a:xfrm>
                <a:off x="6188472" y="3802774"/>
                <a:ext cx="3589122" cy="2942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  <p:sp>
            <p:nvSpPr>
              <p:cNvPr id="18" name="文本框 79"/>
              <p:cNvSpPr txBox="1"/>
              <p:nvPr/>
            </p:nvSpPr>
            <p:spPr>
              <a:xfrm>
                <a:off x="6188472" y="4245749"/>
                <a:ext cx="2605436" cy="1716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请在此处输入副标题文字内容或重要文字内容</a:t>
                </a: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6188472" y="4569893"/>
                <a:ext cx="3589124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4811009" y="4881169"/>
              <a:ext cx="4828401" cy="985255"/>
              <a:chOff x="4949195" y="4881169"/>
              <a:chExt cx="4828401" cy="985255"/>
            </a:xfrm>
          </p:grpSpPr>
          <p:sp>
            <p:nvSpPr>
              <p:cNvPr id="8" name="Rectangle: Top Corners Rounded 448"/>
              <p:cNvSpPr/>
              <p:nvPr/>
            </p:nvSpPr>
            <p:spPr>
              <a:xfrm rot="5400000">
                <a:off x="4971824" y="4858540"/>
                <a:ext cx="985255" cy="10305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88E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5142078" y="5051424"/>
                <a:ext cx="644746" cy="644746"/>
                <a:chOff x="5512188" y="1123268"/>
                <a:chExt cx="644746" cy="644746"/>
              </a:xfrm>
            </p:grpSpPr>
            <p:sp>
              <p:nvSpPr>
                <p:cNvPr id="13" name="Oval 449"/>
                <p:cNvSpPr/>
                <p:nvPr/>
              </p:nvSpPr>
              <p:spPr>
                <a:xfrm>
                  <a:off x="5512188" y="1123268"/>
                  <a:ext cx="644746" cy="64474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>
                    <a:solidFill>
                      <a:schemeClr val="bg1"/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文本框 94"/>
                <p:cNvSpPr txBox="1"/>
                <p:nvPr/>
              </p:nvSpPr>
              <p:spPr>
                <a:xfrm>
                  <a:off x="5661570" y="1237199"/>
                  <a:ext cx="394538" cy="4168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OPPOSans R" panose="00020600040101010101" pitchFamily="18" charset="-122"/>
                      <a:cs typeface="OPPOSans R" panose="00020600040101010101" pitchFamily="18" charset="-122"/>
                      <a:sym typeface="Arial" panose="020B0604020202020204" pitchFamily="34" charset="0"/>
                    </a:rPr>
                    <a:t>肆</a:t>
                  </a:r>
                </a:p>
              </p:txBody>
            </p:sp>
          </p:grpSp>
          <p:sp>
            <p:nvSpPr>
              <p:cNvPr id="10" name="文本框 88"/>
              <p:cNvSpPr txBox="1"/>
              <p:nvPr/>
            </p:nvSpPr>
            <p:spPr>
              <a:xfrm>
                <a:off x="6188471" y="5099305"/>
                <a:ext cx="3589123" cy="2942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  <p:sp>
            <p:nvSpPr>
              <p:cNvPr id="11" name="文本框 89"/>
              <p:cNvSpPr txBox="1"/>
              <p:nvPr/>
            </p:nvSpPr>
            <p:spPr>
              <a:xfrm>
                <a:off x="6188472" y="5542280"/>
                <a:ext cx="2605436" cy="1716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请在此处输入副标题文字内容或重要文字内容</a:t>
                </a: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6188472" y="5866424"/>
                <a:ext cx="3589124" cy="0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ACAA2">
                <a:alpha val="82000"/>
              </a:srgbClr>
            </a:gs>
            <a:gs pos="100000">
              <a:srgbClr val="FACAA2">
                <a:alpha val="80000"/>
                <a:lumMod val="88000"/>
                <a:lumOff val="12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03535" y="739302"/>
            <a:ext cx="2156460" cy="2214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" name="矩形 3"/>
          <p:cNvSpPr/>
          <p:nvPr/>
        </p:nvSpPr>
        <p:spPr>
          <a:xfrm>
            <a:off x="805310" y="3376055"/>
            <a:ext cx="5541789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306054" y="6356414"/>
            <a:ext cx="4641849" cy="461665"/>
            <a:chOff x="5804999" y="7903018"/>
            <a:chExt cx="4641849" cy="461665"/>
          </a:xfrm>
        </p:grpSpPr>
        <p:pic>
          <p:nvPicPr>
            <p:cNvPr id="7" name="图形 25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75298" y="8043600"/>
              <a:ext cx="971550" cy="1524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804999" y="7903018"/>
              <a:ext cx="36448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PART01</a:t>
              </a:r>
            </a:p>
          </p:txBody>
        </p:sp>
      </p:grpSp>
      <p:sp>
        <p:nvSpPr>
          <p:cNvPr id="33" name="任意多边形: 形状 32"/>
          <p:cNvSpPr/>
          <p:nvPr/>
        </p:nvSpPr>
        <p:spPr>
          <a:xfrm>
            <a:off x="2796517" y="-2047402"/>
            <a:ext cx="11351" cy="11351"/>
          </a:xfrm>
          <a:custGeom>
            <a:avLst/>
            <a:gdLst/>
            <a:ahLst/>
            <a:cxnLst/>
            <a:rect l="l" t="t" r="r" b="b"/>
            <a:pathLst>
              <a:path w="11351" h="11351"/>
            </a:pathLst>
          </a:custGeom>
          <a:solidFill>
            <a:srgbClr val="FFB8B8"/>
          </a:solidFill>
          <a:ln w="1134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347099" y="372033"/>
            <a:ext cx="7245688" cy="5929223"/>
            <a:chOff x="6226099" y="2"/>
            <a:chExt cx="7467324" cy="6110590"/>
          </a:xfrm>
        </p:grpSpPr>
        <p:sp>
          <p:nvSpPr>
            <p:cNvPr id="13" name="任意多边形: 形状 12"/>
            <p:cNvSpPr/>
            <p:nvPr/>
          </p:nvSpPr>
          <p:spPr>
            <a:xfrm>
              <a:off x="6305562" y="4589432"/>
              <a:ext cx="4461314" cy="1475752"/>
            </a:xfrm>
            <a:custGeom>
              <a:avLst/>
              <a:gdLst>
                <a:gd name="connsiteX0" fmla="*/ 4461087 w 4461314"/>
                <a:gd name="connsiteY0" fmla="*/ -180 h 1475752"/>
                <a:gd name="connsiteX1" fmla="*/ 4461087 w 4461314"/>
                <a:gd name="connsiteY1" fmla="*/ 1475572 h 1475752"/>
                <a:gd name="connsiteX2" fmla="*/ 763769 w 4461314"/>
                <a:gd name="connsiteY2" fmla="*/ 1475572 h 1475752"/>
                <a:gd name="connsiteX3" fmla="*/ -228 w 4461314"/>
                <a:gd name="connsiteY3" fmla="*/ 737696 h 1475752"/>
                <a:gd name="connsiteX4" fmla="*/ 763769 w 4461314"/>
                <a:gd name="connsiteY4" fmla="*/ -180 h 147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314" h="1475752">
                  <a:moveTo>
                    <a:pt x="4461087" y="-180"/>
                  </a:moveTo>
                  <a:lnTo>
                    <a:pt x="4461087" y="1475572"/>
                  </a:lnTo>
                  <a:lnTo>
                    <a:pt x="763769" y="1475572"/>
                  </a:lnTo>
                  <a:cubicBezTo>
                    <a:pt x="342510" y="1475572"/>
                    <a:pt x="-228" y="1144549"/>
                    <a:pt x="-228" y="737696"/>
                  </a:cubicBezTo>
                  <a:cubicBezTo>
                    <a:pt x="-228" y="330842"/>
                    <a:pt x="342510" y="-180"/>
                    <a:pt x="763769" y="-180"/>
                  </a:cubicBezTo>
                  <a:close/>
                </a:path>
              </a:pathLst>
            </a:custGeom>
            <a:solidFill>
              <a:srgbClr val="F2F2F2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226099" y="4555376"/>
              <a:ext cx="4631594" cy="1555216"/>
            </a:xfrm>
            <a:custGeom>
              <a:avLst/>
              <a:gdLst>
                <a:gd name="connsiteX0" fmla="*/ 4631366 w 4631594"/>
                <a:gd name="connsiteY0" fmla="*/ 1498276 h 1555216"/>
                <a:gd name="connsiteX1" fmla="*/ 4574607 w 4631594"/>
                <a:gd name="connsiteY1" fmla="*/ 1555036 h 1555216"/>
                <a:gd name="connsiteX2" fmla="*/ 777380 w 4631594"/>
                <a:gd name="connsiteY2" fmla="*/ 1555036 h 1555216"/>
                <a:gd name="connsiteX3" fmla="*/ -228 w 4631594"/>
                <a:gd name="connsiteY3" fmla="*/ 777428 h 1555216"/>
                <a:gd name="connsiteX4" fmla="*/ 777380 w 4631594"/>
                <a:gd name="connsiteY4" fmla="*/ -180 h 1555216"/>
                <a:gd name="connsiteX5" fmla="*/ 4574607 w 4631594"/>
                <a:gd name="connsiteY5" fmla="*/ -180 h 1555216"/>
                <a:gd name="connsiteX6" fmla="*/ 4631366 w 4631594"/>
                <a:gd name="connsiteY6" fmla="*/ 56579 h 1555216"/>
                <a:gd name="connsiteX7" fmla="*/ 4574607 w 4631594"/>
                <a:gd name="connsiteY7" fmla="*/ 113339 h 1555216"/>
                <a:gd name="connsiteX8" fmla="*/ 777380 w 4631594"/>
                <a:gd name="connsiteY8" fmla="*/ 113339 h 1555216"/>
                <a:gd name="connsiteX9" fmla="*/ 113291 w 4631594"/>
                <a:gd name="connsiteY9" fmla="*/ 777428 h 1555216"/>
                <a:gd name="connsiteX10" fmla="*/ 777380 w 4631594"/>
                <a:gd name="connsiteY10" fmla="*/ 1441517 h 1555216"/>
                <a:gd name="connsiteX11" fmla="*/ 4574607 w 4631594"/>
                <a:gd name="connsiteY11" fmla="*/ 1441517 h 1555216"/>
                <a:gd name="connsiteX12" fmla="*/ 4631366 w 4631594"/>
                <a:gd name="connsiteY12" fmla="*/ 1498276 h 155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1594" h="1555216">
                  <a:moveTo>
                    <a:pt x="4631366" y="1498276"/>
                  </a:moveTo>
                  <a:cubicBezTo>
                    <a:pt x="4631355" y="1529619"/>
                    <a:pt x="4605949" y="1555025"/>
                    <a:pt x="4574607" y="1555036"/>
                  </a:cubicBezTo>
                  <a:lnTo>
                    <a:pt x="777380" y="1555036"/>
                  </a:lnTo>
                  <a:cubicBezTo>
                    <a:pt x="347925" y="1555036"/>
                    <a:pt x="-228" y="1206883"/>
                    <a:pt x="-228" y="777428"/>
                  </a:cubicBezTo>
                  <a:cubicBezTo>
                    <a:pt x="-228" y="347973"/>
                    <a:pt x="347925" y="-180"/>
                    <a:pt x="777380" y="-180"/>
                  </a:cubicBezTo>
                  <a:lnTo>
                    <a:pt x="4574607" y="-180"/>
                  </a:lnTo>
                  <a:cubicBezTo>
                    <a:pt x="4605960" y="-180"/>
                    <a:pt x="4631366" y="25237"/>
                    <a:pt x="4631366" y="56579"/>
                  </a:cubicBezTo>
                  <a:cubicBezTo>
                    <a:pt x="4631366" y="87922"/>
                    <a:pt x="4605960" y="113339"/>
                    <a:pt x="4574607" y="113339"/>
                  </a:cubicBezTo>
                  <a:lnTo>
                    <a:pt x="777380" y="113339"/>
                  </a:lnTo>
                  <a:cubicBezTo>
                    <a:pt x="410621" y="113339"/>
                    <a:pt x="113291" y="410658"/>
                    <a:pt x="113291" y="777428"/>
                  </a:cubicBezTo>
                  <a:cubicBezTo>
                    <a:pt x="113291" y="1144198"/>
                    <a:pt x="410621" y="1441517"/>
                    <a:pt x="777380" y="1441517"/>
                  </a:cubicBezTo>
                  <a:lnTo>
                    <a:pt x="4574607" y="1441517"/>
                  </a:lnTo>
                  <a:cubicBezTo>
                    <a:pt x="4605949" y="1441528"/>
                    <a:pt x="4631355" y="1466934"/>
                    <a:pt x="4631366" y="1498276"/>
                  </a:cubicBezTo>
                  <a:close/>
                </a:path>
              </a:pathLst>
            </a:custGeom>
            <a:solidFill>
              <a:srgbClr val="F77F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6782344" y="4907286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6782344" y="5179733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6782344" y="5452180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6782344" y="5724626"/>
              <a:ext cx="3995885" cy="22703"/>
            </a:xfrm>
            <a:custGeom>
              <a:avLst/>
              <a:gdLst>
                <a:gd name="connsiteX0" fmla="*/ 3984305 w 3995885"/>
                <a:gd name="connsiteY0" fmla="*/ 22524 h 22703"/>
                <a:gd name="connsiteX1" fmla="*/ 11124 w 3995885"/>
                <a:gd name="connsiteY1" fmla="*/ 22524 h 22703"/>
                <a:gd name="connsiteX2" fmla="*/ -228 w 3995885"/>
                <a:gd name="connsiteY2" fmla="*/ 11172 h 22703"/>
                <a:gd name="connsiteX3" fmla="*/ 11124 w 3995885"/>
                <a:gd name="connsiteY3" fmla="*/ -180 h 22703"/>
                <a:gd name="connsiteX4" fmla="*/ 3984305 w 3995885"/>
                <a:gd name="connsiteY4" fmla="*/ -180 h 22703"/>
                <a:gd name="connsiteX5" fmla="*/ 3995657 w 3995885"/>
                <a:gd name="connsiteY5" fmla="*/ 11172 h 22703"/>
                <a:gd name="connsiteX6" fmla="*/ 3984305 w 3995885"/>
                <a:gd name="connsiteY6" fmla="*/ 22524 h 2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885" h="22703">
                  <a:moveTo>
                    <a:pt x="3984305" y="22524"/>
                  </a:moveTo>
                  <a:lnTo>
                    <a:pt x="11124" y="22524"/>
                  </a:lnTo>
                  <a:cubicBezTo>
                    <a:pt x="4858" y="22524"/>
                    <a:pt x="-228" y="17438"/>
                    <a:pt x="-228" y="11172"/>
                  </a:cubicBezTo>
                  <a:cubicBezTo>
                    <a:pt x="-228" y="4905"/>
                    <a:pt x="4858" y="-180"/>
                    <a:pt x="11124" y="-180"/>
                  </a:cubicBezTo>
                  <a:lnTo>
                    <a:pt x="3984305" y="-180"/>
                  </a:lnTo>
                  <a:cubicBezTo>
                    <a:pt x="3990583" y="-180"/>
                    <a:pt x="3995657" y="4905"/>
                    <a:pt x="3995657" y="11172"/>
                  </a:cubicBezTo>
                  <a:cubicBezTo>
                    <a:pt x="3995657" y="17438"/>
                    <a:pt x="3990583" y="22524"/>
                    <a:pt x="3984305" y="2252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9528859" y="2374084"/>
              <a:ext cx="4095506" cy="3642275"/>
            </a:xfrm>
            <a:custGeom>
              <a:avLst/>
              <a:gdLst>
                <a:gd name="connsiteX0" fmla="*/ 4095279 w 4095506"/>
                <a:gd name="connsiteY0" fmla="*/ 2492961 h 3642275"/>
                <a:gd name="connsiteX1" fmla="*/ 3169358 w 4095506"/>
                <a:gd name="connsiteY1" fmla="*/ 3642096 h 3642275"/>
                <a:gd name="connsiteX2" fmla="*/ 290334 w 4095506"/>
                <a:gd name="connsiteY2" fmla="*/ 1322326 h 3642275"/>
                <a:gd name="connsiteX3" fmla="*/ 158379 w 4095506"/>
                <a:gd name="connsiteY3" fmla="*/ 268412 h 3642275"/>
                <a:gd name="connsiteX4" fmla="*/ 1216244 w 4095506"/>
                <a:gd name="connsiteY4" fmla="*/ 173191 h 364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506" h="3642275">
                  <a:moveTo>
                    <a:pt x="4095279" y="2492961"/>
                  </a:moveTo>
                  <a:lnTo>
                    <a:pt x="3169358" y="3642096"/>
                  </a:lnTo>
                  <a:lnTo>
                    <a:pt x="290334" y="1322326"/>
                  </a:lnTo>
                  <a:cubicBezTo>
                    <a:pt x="-37692" y="1058019"/>
                    <a:pt x="-96892" y="585222"/>
                    <a:pt x="158379" y="268412"/>
                  </a:cubicBezTo>
                  <a:cubicBezTo>
                    <a:pt x="413650" y="-48399"/>
                    <a:pt x="888218" y="-91116"/>
                    <a:pt x="1216244" y="173191"/>
                  </a:cubicBezTo>
                  <a:close/>
                </a:path>
              </a:pathLst>
            </a:custGeom>
            <a:solidFill>
              <a:srgbClr val="F2F2F2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9449898" y="2307488"/>
              <a:ext cx="4243525" cy="3778155"/>
            </a:xfrm>
            <a:custGeom>
              <a:avLst/>
              <a:gdLst>
                <a:gd name="connsiteX0" fmla="*/ 3326159 w 4243525"/>
                <a:gd name="connsiteY0" fmla="*/ 3756835 h 3778155"/>
                <a:gd name="connsiteX1" fmla="*/ 3246344 w 4243525"/>
                <a:gd name="connsiteY1" fmla="*/ 3765417 h 3778155"/>
                <a:gd name="connsiteX2" fmla="*/ 289525 w 4243525"/>
                <a:gd name="connsiteY2" fmla="*/ 1382962 h 3778155"/>
                <a:gd name="connsiteX3" fmla="*/ 171896 w 4243525"/>
                <a:gd name="connsiteY3" fmla="*/ 289565 h 3778155"/>
                <a:gd name="connsiteX4" fmla="*/ 1265292 w 4243525"/>
                <a:gd name="connsiteY4" fmla="*/ 171948 h 3778155"/>
                <a:gd name="connsiteX5" fmla="*/ 4222123 w 4243525"/>
                <a:gd name="connsiteY5" fmla="*/ 2554403 h 3778155"/>
                <a:gd name="connsiteX6" fmla="*/ 4230750 w 4243525"/>
                <a:gd name="connsiteY6" fmla="*/ 2634207 h 3778155"/>
                <a:gd name="connsiteX7" fmla="*/ 4150946 w 4243525"/>
                <a:gd name="connsiteY7" fmla="*/ 2642846 h 3778155"/>
                <a:gd name="connsiteX8" fmla="*/ 4150901 w 4243525"/>
                <a:gd name="connsiteY8" fmla="*/ 2642801 h 3778155"/>
                <a:gd name="connsiteX9" fmla="*/ 1194070 w 4243525"/>
                <a:gd name="connsiteY9" fmla="*/ 260345 h 3778155"/>
                <a:gd name="connsiteX10" fmla="*/ 260259 w 4243525"/>
                <a:gd name="connsiteY10" fmla="*/ 360424 h 3778155"/>
                <a:gd name="connsiteX11" fmla="*/ 360338 w 4243525"/>
                <a:gd name="connsiteY11" fmla="*/ 1294235 h 3778155"/>
                <a:gd name="connsiteX12" fmla="*/ 360747 w 4243525"/>
                <a:gd name="connsiteY12" fmla="*/ 1294564 h 3778155"/>
                <a:gd name="connsiteX13" fmla="*/ 3317566 w 4243525"/>
                <a:gd name="connsiteY13" fmla="*/ 3677031 h 3778155"/>
                <a:gd name="connsiteX14" fmla="*/ 3326159 w 4243525"/>
                <a:gd name="connsiteY14" fmla="*/ 3756835 h 377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43525" h="3778155">
                  <a:moveTo>
                    <a:pt x="3326159" y="3756835"/>
                  </a:moveTo>
                  <a:cubicBezTo>
                    <a:pt x="3306486" y="3781230"/>
                    <a:pt x="3270762" y="3785079"/>
                    <a:pt x="3246344" y="3765417"/>
                  </a:cubicBezTo>
                  <a:lnTo>
                    <a:pt x="289525" y="1382962"/>
                  </a:lnTo>
                  <a:cubicBezTo>
                    <a:pt x="-44892" y="1113512"/>
                    <a:pt x="-97554" y="623982"/>
                    <a:pt x="171896" y="289565"/>
                  </a:cubicBezTo>
                  <a:cubicBezTo>
                    <a:pt x="441357" y="-44852"/>
                    <a:pt x="930887" y="-97502"/>
                    <a:pt x="1265292" y="171948"/>
                  </a:cubicBezTo>
                  <a:lnTo>
                    <a:pt x="4222123" y="2554403"/>
                  </a:lnTo>
                  <a:cubicBezTo>
                    <a:pt x="4246541" y="2574053"/>
                    <a:pt x="4250412" y="2609789"/>
                    <a:pt x="4230750" y="2634207"/>
                  </a:cubicBezTo>
                  <a:cubicBezTo>
                    <a:pt x="4211100" y="2658636"/>
                    <a:pt x="4175375" y="2662496"/>
                    <a:pt x="4150946" y="2642846"/>
                  </a:cubicBezTo>
                  <a:cubicBezTo>
                    <a:pt x="4150934" y="2642823"/>
                    <a:pt x="4150912" y="2642812"/>
                    <a:pt x="4150901" y="2642801"/>
                  </a:cubicBezTo>
                  <a:lnTo>
                    <a:pt x="1194070" y="260345"/>
                  </a:lnTo>
                  <a:cubicBezTo>
                    <a:pt x="908569" y="30117"/>
                    <a:pt x="490488" y="74923"/>
                    <a:pt x="260259" y="360424"/>
                  </a:cubicBezTo>
                  <a:cubicBezTo>
                    <a:pt x="30030" y="645925"/>
                    <a:pt x="74837" y="1064006"/>
                    <a:pt x="360338" y="1294235"/>
                  </a:cubicBezTo>
                  <a:cubicBezTo>
                    <a:pt x="360474" y="1294349"/>
                    <a:pt x="360611" y="1294462"/>
                    <a:pt x="360747" y="1294564"/>
                  </a:cubicBezTo>
                  <a:lnTo>
                    <a:pt x="3317566" y="3677031"/>
                  </a:lnTo>
                  <a:cubicBezTo>
                    <a:pt x="3341973" y="3696704"/>
                    <a:pt x="3345809" y="3732417"/>
                    <a:pt x="3326159" y="3756835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0312622" y="2619362"/>
              <a:ext cx="3116552" cy="2515569"/>
            </a:xfrm>
            <a:custGeom>
              <a:avLst/>
              <a:gdLst>
                <a:gd name="connsiteX0" fmla="*/ 3097839 w 3116552"/>
                <a:gd name="connsiteY0" fmla="*/ 2512864 h 2515569"/>
                <a:gd name="connsiteX1" fmla="*/ 4002 w 3116552"/>
                <a:gd name="connsiteY1" fmla="*/ 20011 h 2515569"/>
                <a:gd name="connsiteX2" fmla="*/ 2288 w 3116552"/>
                <a:gd name="connsiteY2" fmla="*/ 4050 h 2515569"/>
                <a:gd name="connsiteX3" fmla="*/ 18249 w 3116552"/>
                <a:gd name="connsiteY3" fmla="*/ 2336 h 2515569"/>
                <a:gd name="connsiteX4" fmla="*/ 3112085 w 3116552"/>
                <a:gd name="connsiteY4" fmla="*/ 2495189 h 2515569"/>
                <a:gd name="connsiteX5" fmla="*/ 3113822 w 3116552"/>
                <a:gd name="connsiteY5" fmla="*/ 2511150 h 2515569"/>
                <a:gd name="connsiteX6" fmla="*/ 3097861 w 3116552"/>
                <a:gd name="connsiteY6" fmla="*/ 2512887 h 2515569"/>
                <a:gd name="connsiteX7" fmla="*/ 3097839 w 3116552"/>
                <a:gd name="connsiteY7" fmla="*/ 2512864 h 251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552" h="2515569">
                  <a:moveTo>
                    <a:pt x="3097839" y="2512864"/>
                  </a:moveTo>
                  <a:lnTo>
                    <a:pt x="4002" y="20011"/>
                  </a:lnTo>
                  <a:cubicBezTo>
                    <a:pt x="-879" y="16072"/>
                    <a:pt x="-1651" y="8931"/>
                    <a:pt x="2288" y="4050"/>
                  </a:cubicBezTo>
                  <a:cubicBezTo>
                    <a:pt x="6216" y="-832"/>
                    <a:pt x="13368" y="-1603"/>
                    <a:pt x="18249" y="2336"/>
                  </a:cubicBezTo>
                  <a:lnTo>
                    <a:pt x="3112085" y="2495189"/>
                  </a:lnTo>
                  <a:cubicBezTo>
                    <a:pt x="3116967" y="2499117"/>
                    <a:pt x="3117750" y="2506257"/>
                    <a:pt x="3113822" y="2511150"/>
                  </a:cubicBezTo>
                  <a:cubicBezTo>
                    <a:pt x="3109894" y="2516031"/>
                    <a:pt x="3102743" y="2516815"/>
                    <a:pt x="3097861" y="2512887"/>
                  </a:cubicBezTo>
                  <a:cubicBezTo>
                    <a:pt x="3097850" y="2512875"/>
                    <a:pt x="3097850" y="2512875"/>
                    <a:pt x="3097839" y="251286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0141691" y="2831521"/>
              <a:ext cx="3116546" cy="2515559"/>
            </a:xfrm>
            <a:custGeom>
              <a:avLst/>
              <a:gdLst>
                <a:gd name="connsiteX0" fmla="*/ 3097832 w 3116546"/>
                <a:gd name="connsiteY0" fmla="*/ 2512862 h 2515559"/>
                <a:gd name="connsiteX1" fmla="*/ 3996 w 3116546"/>
                <a:gd name="connsiteY1" fmla="*/ 19998 h 2515559"/>
                <a:gd name="connsiteX2" fmla="*/ 2293 w 3116546"/>
                <a:gd name="connsiteY2" fmla="*/ 4037 h 2515559"/>
                <a:gd name="connsiteX3" fmla="*/ 18242 w 3116546"/>
                <a:gd name="connsiteY3" fmla="*/ 2323 h 2515559"/>
                <a:gd name="connsiteX4" fmla="*/ 3112079 w 3116546"/>
                <a:gd name="connsiteY4" fmla="*/ 2495175 h 2515559"/>
                <a:gd name="connsiteX5" fmla="*/ 3113816 w 3116546"/>
                <a:gd name="connsiteY5" fmla="*/ 2511136 h 2515559"/>
                <a:gd name="connsiteX6" fmla="*/ 3097855 w 3116546"/>
                <a:gd name="connsiteY6" fmla="*/ 2512873 h 2515559"/>
                <a:gd name="connsiteX7" fmla="*/ 3097832 w 3116546"/>
                <a:gd name="connsiteY7" fmla="*/ 2512862 h 251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546" h="2515559">
                  <a:moveTo>
                    <a:pt x="3097832" y="2512862"/>
                  </a:moveTo>
                  <a:lnTo>
                    <a:pt x="3996" y="19998"/>
                  </a:lnTo>
                  <a:cubicBezTo>
                    <a:pt x="-886" y="16058"/>
                    <a:pt x="-1646" y="8918"/>
                    <a:pt x="2293" y="4037"/>
                  </a:cubicBezTo>
                  <a:cubicBezTo>
                    <a:pt x="6232" y="-833"/>
                    <a:pt x="13360" y="-1594"/>
                    <a:pt x="18242" y="2323"/>
                  </a:cubicBezTo>
                  <a:lnTo>
                    <a:pt x="3112079" y="2495175"/>
                  </a:lnTo>
                  <a:cubicBezTo>
                    <a:pt x="3116960" y="2499103"/>
                    <a:pt x="3117744" y="2506255"/>
                    <a:pt x="3113816" y="2511136"/>
                  </a:cubicBezTo>
                  <a:cubicBezTo>
                    <a:pt x="3109888" y="2516029"/>
                    <a:pt x="3102736" y="2516801"/>
                    <a:pt x="3097855" y="2512873"/>
                  </a:cubicBezTo>
                  <a:cubicBezTo>
                    <a:pt x="3097844" y="2512873"/>
                    <a:pt x="3097832" y="2512862"/>
                    <a:pt x="3097832" y="2512862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970744" y="3043658"/>
              <a:ext cx="3116541" cy="2515565"/>
            </a:xfrm>
            <a:custGeom>
              <a:avLst/>
              <a:gdLst>
                <a:gd name="connsiteX0" fmla="*/ 3097841 w 3116541"/>
                <a:gd name="connsiteY0" fmla="*/ 2512870 h 2515565"/>
                <a:gd name="connsiteX1" fmla="*/ 4004 w 3116541"/>
                <a:gd name="connsiteY1" fmla="*/ 20016 h 2515565"/>
                <a:gd name="connsiteX2" fmla="*/ 2279 w 3116541"/>
                <a:gd name="connsiteY2" fmla="*/ 4055 h 2515565"/>
                <a:gd name="connsiteX3" fmla="*/ 18251 w 3116541"/>
                <a:gd name="connsiteY3" fmla="*/ 2330 h 2515565"/>
                <a:gd name="connsiteX4" fmla="*/ 3112088 w 3116541"/>
                <a:gd name="connsiteY4" fmla="*/ 2495195 h 2515565"/>
                <a:gd name="connsiteX5" fmla="*/ 3113802 w 3116541"/>
                <a:gd name="connsiteY5" fmla="*/ 2511155 h 2515565"/>
                <a:gd name="connsiteX6" fmla="*/ 3097841 w 3116541"/>
                <a:gd name="connsiteY6" fmla="*/ 2512870 h 251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541" h="2515565">
                  <a:moveTo>
                    <a:pt x="3097841" y="2512870"/>
                  </a:moveTo>
                  <a:lnTo>
                    <a:pt x="4004" y="20016"/>
                  </a:lnTo>
                  <a:cubicBezTo>
                    <a:pt x="-877" y="16077"/>
                    <a:pt x="-1649" y="8937"/>
                    <a:pt x="2279" y="4055"/>
                  </a:cubicBezTo>
                  <a:cubicBezTo>
                    <a:pt x="6218" y="-837"/>
                    <a:pt x="13370" y="-1598"/>
                    <a:pt x="18251" y="2330"/>
                  </a:cubicBezTo>
                  <a:lnTo>
                    <a:pt x="3112088" y="2495195"/>
                  </a:lnTo>
                  <a:cubicBezTo>
                    <a:pt x="3116969" y="2499122"/>
                    <a:pt x="3117730" y="2506274"/>
                    <a:pt x="3113802" y="2511155"/>
                  </a:cubicBezTo>
                  <a:cubicBezTo>
                    <a:pt x="3109863" y="2516037"/>
                    <a:pt x="3102723" y="2516809"/>
                    <a:pt x="3097841" y="2512870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9799807" y="3255809"/>
              <a:ext cx="3116551" cy="2515569"/>
            </a:xfrm>
            <a:custGeom>
              <a:avLst/>
              <a:gdLst>
                <a:gd name="connsiteX0" fmla="*/ 3097841 w 3116551"/>
                <a:gd name="connsiteY0" fmla="*/ 2512864 h 2515569"/>
                <a:gd name="connsiteX1" fmla="*/ 4004 w 3116551"/>
                <a:gd name="connsiteY1" fmla="*/ 20011 h 2515569"/>
                <a:gd name="connsiteX2" fmla="*/ 2279 w 3116551"/>
                <a:gd name="connsiteY2" fmla="*/ 4050 h 2515569"/>
                <a:gd name="connsiteX3" fmla="*/ 18240 w 3116551"/>
                <a:gd name="connsiteY3" fmla="*/ 2336 h 2515569"/>
                <a:gd name="connsiteX4" fmla="*/ 3112076 w 3116551"/>
                <a:gd name="connsiteY4" fmla="*/ 2495189 h 2515569"/>
                <a:gd name="connsiteX5" fmla="*/ 3113813 w 3116551"/>
                <a:gd name="connsiteY5" fmla="*/ 2511150 h 2515569"/>
                <a:gd name="connsiteX6" fmla="*/ 3097863 w 3116551"/>
                <a:gd name="connsiteY6" fmla="*/ 2512887 h 2515569"/>
                <a:gd name="connsiteX7" fmla="*/ 3097841 w 3116551"/>
                <a:gd name="connsiteY7" fmla="*/ 2512864 h 251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551" h="2515569">
                  <a:moveTo>
                    <a:pt x="3097841" y="2512864"/>
                  </a:moveTo>
                  <a:lnTo>
                    <a:pt x="4004" y="20011"/>
                  </a:lnTo>
                  <a:cubicBezTo>
                    <a:pt x="-877" y="16072"/>
                    <a:pt x="-1649" y="8931"/>
                    <a:pt x="2279" y="4050"/>
                  </a:cubicBezTo>
                  <a:cubicBezTo>
                    <a:pt x="6218" y="-832"/>
                    <a:pt x="13358" y="-1603"/>
                    <a:pt x="18240" y="2336"/>
                  </a:cubicBezTo>
                  <a:lnTo>
                    <a:pt x="3112076" y="2495189"/>
                  </a:lnTo>
                  <a:cubicBezTo>
                    <a:pt x="3116969" y="2499117"/>
                    <a:pt x="3117752" y="2506257"/>
                    <a:pt x="3113813" y="2511150"/>
                  </a:cubicBezTo>
                  <a:cubicBezTo>
                    <a:pt x="3109897" y="2516031"/>
                    <a:pt x="3102745" y="2516815"/>
                    <a:pt x="3097863" y="2512887"/>
                  </a:cubicBezTo>
                  <a:cubicBezTo>
                    <a:pt x="3097852" y="2512875"/>
                    <a:pt x="3097841" y="2512875"/>
                    <a:pt x="3097841" y="2512864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9031142" y="3933732"/>
              <a:ext cx="191541" cy="500586"/>
            </a:xfrm>
            <a:custGeom>
              <a:avLst/>
              <a:gdLst>
                <a:gd name="connsiteX0" fmla="*/ 191496 w 191541"/>
                <a:gd name="connsiteY0" fmla="*/ 500587 h 500586"/>
                <a:gd name="connsiteX1" fmla="*/ 61720 w 191541"/>
                <a:gd name="connsiteY1" fmla="*/ 500575 h 500586"/>
                <a:gd name="connsiteX2" fmla="*/ 0 w 191541"/>
                <a:gd name="connsiteY2" fmla="*/ 0 h 500586"/>
                <a:gd name="connsiteX3" fmla="*/ 191541 w 191541"/>
                <a:gd name="connsiteY3" fmla="*/ 23 h 500586"/>
                <a:gd name="connsiteX4" fmla="*/ 191496 w 191541"/>
                <a:gd name="connsiteY4" fmla="*/ 500587 h 50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541" h="500586">
                  <a:moveTo>
                    <a:pt x="191496" y="500587"/>
                  </a:moveTo>
                  <a:lnTo>
                    <a:pt x="61720" y="500575"/>
                  </a:lnTo>
                  <a:lnTo>
                    <a:pt x="0" y="0"/>
                  </a:lnTo>
                  <a:lnTo>
                    <a:pt x="191541" y="23"/>
                  </a:lnTo>
                  <a:lnTo>
                    <a:pt x="191496" y="500587"/>
                  </a:ln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8842563" y="4397232"/>
              <a:ext cx="407875" cy="157576"/>
            </a:xfrm>
            <a:custGeom>
              <a:avLst/>
              <a:gdLst>
                <a:gd name="connsiteX0" fmla="*/ 157588 w 407875"/>
                <a:gd name="connsiteY0" fmla="*/ 0 h 157576"/>
                <a:gd name="connsiteX1" fmla="*/ 407875 w 407875"/>
                <a:gd name="connsiteY1" fmla="*/ 0 h 157576"/>
                <a:gd name="connsiteX2" fmla="*/ 407875 w 407875"/>
                <a:gd name="connsiteY2" fmla="*/ 0 h 157576"/>
                <a:gd name="connsiteX3" fmla="*/ 407875 w 407875"/>
                <a:gd name="connsiteY3" fmla="*/ 157576 h 157576"/>
                <a:gd name="connsiteX4" fmla="*/ 407875 w 407875"/>
                <a:gd name="connsiteY4" fmla="*/ 157576 h 157576"/>
                <a:gd name="connsiteX5" fmla="*/ 0 w 407875"/>
                <a:gd name="connsiteY5" fmla="*/ 157576 h 157576"/>
                <a:gd name="connsiteX6" fmla="*/ 0 w 407875"/>
                <a:gd name="connsiteY6" fmla="*/ 157576 h 157576"/>
                <a:gd name="connsiteX7" fmla="*/ 0 w 407875"/>
                <a:gd name="connsiteY7" fmla="*/ 157576 h 157576"/>
                <a:gd name="connsiteX8" fmla="*/ 157588 w 407875"/>
                <a:gd name="connsiteY8" fmla="*/ 0 h 15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875" h="157576">
                  <a:moveTo>
                    <a:pt x="157588" y="0"/>
                  </a:moveTo>
                  <a:lnTo>
                    <a:pt x="407875" y="0"/>
                  </a:lnTo>
                  <a:lnTo>
                    <a:pt x="407875" y="0"/>
                  </a:lnTo>
                  <a:lnTo>
                    <a:pt x="407875" y="157576"/>
                  </a:lnTo>
                  <a:lnTo>
                    <a:pt x="407875" y="157576"/>
                  </a:lnTo>
                  <a:lnTo>
                    <a:pt x="0" y="157576"/>
                  </a:lnTo>
                  <a:lnTo>
                    <a:pt x="0" y="157576"/>
                  </a:lnTo>
                  <a:lnTo>
                    <a:pt x="0" y="157576"/>
                  </a:lnTo>
                  <a:cubicBezTo>
                    <a:pt x="0" y="70552"/>
                    <a:pt x="70564" y="0"/>
                    <a:pt x="157588" y="0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705291" y="3933732"/>
              <a:ext cx="191541" cy="500586"/>
            </a:xfrm>
            <a:custGeom>
              <a:avLst/>
              <a:gdLst>
                <a:gd name="connsiteX0" fmla="*/ 191496 w 191541"/>
                <a:gd name="connsiteY0" fmla="*/ 500587 h 500586"/>
                <a:gd name="connsiteX1" fmla="*/ 61720 w 191541"/>
                <a:gd name="connsiteY1" fmla="*/ 500575 h 500586"/>
                <a:gd name="connsiteX2" fmla="*/ 0 w 191541"/>
                <a:gd name="connsiteY2" fmla="*/ 0 h 500586"/>
                <a:gd name="connsiteX3" fmla="*/ 191541 w 191541"/>
                <a:gd name="connsiteY3" fmla="*/ 23 h 500586"/>
                <a:gd name="connsiteX4" fmla="*/ 191496 w 191541"/>
                <a:gd name="connsiteY4" fmla="*/ 500587 h 50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541" h="500586">
                  <a:moveTo>
                    <a:pt x="191496" y="500587"/>
                  </a:moveTo>
                  <a:lnTo>
                    <a:pt x="61720" y="500575"/>
                  </a:lnTo>
                  <a:lnTo>
                    <a:pt x="0" y="0"/>
                  </a:lnTo>
                  <a:lnTo>
                    <a:pt x="191541" y="23"/>
                  </a:lnTo>
                  <a:lnTo>
                    <a:pt x="191496" y="500587"/>
                  </a:ln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516724" y="4397232"/>
              <a:ext cx="407875" cy="157576"/>
            </a:xfrm>
            <a:custGeom>
              <a:avLst/>
              <a:gdLst>
                <a:gd name="connsiteX0" fmla="*/ 157588 w 407875"/>
                <a:gd name="connsiteY0" fmla="*/ 0 h 157576"/>
                <a:gd name="connsiteX1" fmla="*/ 407875 w 407875"/>
                <a:gd name="connsiteY1" fmla="*/ 0 h 157576"/>
                <a:gd name="connsiteX2" fmla="*/ 407875 w 407875"/>
                <a:gd name="connsiteY2" fmla="*/ 0 h 157576"/>
                <a:gd name="connsiteX3" fmla="*/ 407875 w 407875"/>
                <a:gd name="connsiteY3" fmla="*/ 157576 h 157576"/>
                <a:gd name="connsiteX4" fmla="*/ 407875 w 407875"/>
                <a:gd name="connsiteY4" fmla="*/ 157576 h 157576"/>
                <a:gd name="connsiteX5" fmla="*/ 0 w 407875"/>
                <a:gd name="connsiteY5" fmla="*/ 157576 h 157576"/>
                <a:gd name="connsiteX6" fmla="*/ 0 w 407875"/>
                <a:gd name="connsiteY6" fmla="*/ 157576 h 157576"/>
                <a:gd name="connsiteX7" fmla="*/ 0 w 407875"/>
                <a:gd name="connsiteY7" fmla="*/ 157576 h 157576"/>
                <a:gd name="connsiteX8" fmla="*/ 157588 w 407875"/>
                <a:gd name="connsiteY8" fmla="*/ 0 h 15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875" h="157576">
                  <a:moveTo>
                    <a:pt x="157588" y="0"/>
                  </a:moveTo>
                  <a:lnTo>
                    <a:pt x="407875" y="0"/>
                  </a:lnTo>
                  <a:lnTo>
                    <a:pt x="407875" y="0"/>
                  </a:lnTo>
                  <a:lnTo>
                    <a:pt x="407875" y="157576"/>
                  </a:lnTo>
                  <a:lnTo>
                    <a:pt x="407875" y="157576"/>
                  </a:lnTo>
                  <a:lnTo>
                    <a:pt x="0" y="157576"/>
                  </a:lnTo>
                  <a:lnTo>
                    <a:pt x="0" y="157576"/>
                  </a:lnTo>
                  <a:lnTo>
                    <a:pt x="0" y="157576"/>
                  </a:lnTo>
                  <a:cubicBezTo>
                    <a:pt x="0" y="70552"/>
                    <a:pt x="70552" y="0"/>
                    <a:pt x="157588" y="0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8330261" y="298363"/>
              <a:ext cx="732200" cy="686792"/>
            </a:xfrm>
            <a:custGeom>
              <a:avLst/>
              <a:gdLst>
                <a:gd name="connsiteX0" fmla="*/ -228 w 732200"/>
                <a:gd name="connsiteY0" fmla="*/ 422680 h 686792"/>
                <a:gd name="connsiteX1" fmla="*/ -228 w 732200"/>
                <a:gd name="connsiteY1" fmla="*/ 365920 h 686792"/>
                <a:gd name="connsiteX2" fmla="*/ 365872 w 732200"/>
                <a:gd name="connsiteY2" fmla="*/ -180 h 686792"/>
                <a:gd name="connsiteX3" fmla="*/ 365872 w 732200"/>
                <a:gd name="connsiteY3" fmla="*/ -180 h 686792"/>
                <a:gd name="connsiteX4" fmla="*/ 731973 w 732200"/>
                <a:gd name="connsiteY4" fmla="*/ 365920 h 686792"/>
                <a:gd name="connsiteX5" fmla="*/ 731973 w 732200"/>
                <a:gd name="connsiteY5" fmla="*/ 422680 h 686792"/>
                <a:gd name="connsiteX6" fmla="*/ 468040 w 732200"/>
                <a:gd name="connsiteY6" fmla="*/ 686612 h 686792"/>
                <a:gd name="connsiteX7" fmla="*/ 263705 w 732200"/>
                <a:gd name="connsiteY7" fmla="*/ 686612 h 686792"/>
                <a:gd name="connsiteX8" fmla="*/ -228 w 732200"/>
                <a:gd name="connsiteY8" fmla="*/ 422680 h 68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200" h="686792">
                  <a:moveTo>
                    <a:pt x="-228" y="422680"/>
                  </a:moveTo>
                  <a:lnTo>
                    <a:pt x="-228" y="365920"/>
                  </a:lnTo>
                  <a:cubicBezTo>
                    <a:pt x="-228" y="163730"/>
                    <a:pt x="163683" y="-180"/>
                    <a:pt x="365872" y="-180"/>
                  </a:cubicBezTo>
                  <a:lnTo>
                    <a:pt x="365872" y="-180"/>
                  </a:lnTo>
                  <a:cubicBezTo>
                    <a:pt x="568062" y="-180"/>
                    <a:pt x="731973" y="163730"/>
                    <a:pt x="731973" y="365920"/>
                  </a:cubicBezTo>
                  <a:lnTo>
                    <a:pt x="731973" y="422680"/>
                  </a:lnTo>
                  <a:cubicBezTo>
                    <a:pt x="731973" y="568450"/>
                    <a:pt x="613810" y="686612"/>
                    <a:pt x="468040" y="686612"/>
                  </a:cubicBezTo>
                  <a:lnTo>
                    <a:pt x="263705" y="686612"/>
                  </a:lnTo>
                  <a:cubicBezTo>
                    <a:pt x="117934" y="686612"/>
                    <a:pt x="-228" y="568450"/>
                    <a:pt x="-228" y="422680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8417546" y="447056"/>
              <a:ext cx="557630" cy="557630"/>
            </a:xfrm>
            <a:custGeom>
              <a:avLst/>
              <a:gdLst>
                <a:gd name="connsiteX0" fmla="*/ 557630 w 557630"/>
                <a:gd name="connsiteY0" fmla="*/ 278815 h 557630"/>
                <a:gd name="connsiteX1" fmla="*/ 278815 w 557630"/>
                <a:gd name="connsiteY1" fmla="*/ 557630 h 557630"/>
                <a:gd name="connsiteX2" fmla="*/ 0 w 557630"/>
                <a:gd name="connsiteY2" fmla="*/ 278815 h 557630"/>
                <a:gd name="connsiteX3" fmla="*/ 278815 w 557630"/>
                <a:gd name="connsiteY3" fmla="*/ 0 h 557630"/>
                <a:gd name="connsiteX4" fmla="*/ 557630 w 557630"/>
                <a:gd name="connsiteY4" fmla="*/ 278815 h 5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630" h="557630">
                  <a:moveTo>
                    <a:pt x="557630" y="278815"/>
                  </a:moveTo>
                  <a:cubicBezTo>
                    <a:pt x="557630" y="432800"/>
                    <a:pt x="432801" y="557630"/>
                    <a:pt x="278815" y="557630"/>
                  </a:cubicBezTo>
                  <a:cubicBezTo>
                    <a:pt x="124830" y="557630"/>
                    <a:pt x="0" y="432800"/>
                    <a:pt x="0" y="278815"/>
                  </a:cubicBezTo>
                  <a:cubicBezTo>
                    <a:pt x="0" y="124830"/>
                    <a:pt x="124830" y="0"/>
                    <a:pt x="278815" y="0"/>
                  </a:cubicBezTo>
                  <a:cubicBezTo>
                    <a:pt x="432801" y="0"/>
                    <a:pt x="557630" y="124830"/>
                    <a:pt x="557630" y="278815"/>
                  </a:cubicBez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7145728" y="1655072"/>
              <a:ext cx="498070" cy="214384"/>
            </a:xfrm>
            <a:custGeom>
              <a:avLst/>
              <a:gdLst>
                <a:gd name="connsiteX0" fmla="*/ 33831 w 498070"/>
                <a:gd name="connsiteY0" fmla="*/ 28876 h 214384"/>
                <a:gd name="connsiteX1" fmla="*/ 184302 w 498070"/>
                <a:gd name="connsiteY1" fmla="*/ 33190 h 214384"/>
                <a:gd name="connsiteX2" fmla="*/ 195937 w 498070"/>
                <a:gd name="connsiteY2" fmla="*/ 47914 h 214384"/>
                <a:gd name="connsiteX3" fmla="*/ 434941 w 498070"/>
                <a:gd name="connsiteY3" fmla="*/ 2699 h 214384"/>
                <a:gd name="connsiteX4" fmla="*/ 497842 w 498070"/>
                <a:gd name="connsiteY4" fmla="*/ 141249 h 214384"/>
                <a:gd name="connsiteX5" fmla="*/ 159418 w 498070"/>
                <a:gd name="connsiteY5" fmla="*/ 200359 h 214384"/>
                <a:gd name="connsiteX6" fmla="*/ 13602 w 498070"/>
                <a:gd name="connsiteY6" fmla="*/ 159775 h 214384"/>
                <a:gd name="connsiteX7" fmla="*/ 33831 w 498070"/>
                <a:gd name="connsiteY7" fmla="*/ 28876 h 21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8070" h="214384">
                  <a:moveTo>
                    <a:pt x="33831" y="28876"/>
                  </a:moveTo>
                  <a:cubicBezTo>
                    <a:pt x="76572" y="-11491"/>
                    <a:pt x="143945" y="-9561"/>
                    <a:pt x="184302" y="33190"/>
                  </a:cubicBezTo>
                  <a:cubicBezTo>
                    <a:pt x="188604" y="37742"/>
                    <a:pt x="192497" y="42669"/>
                    <a:pt x="195937" y="47914"/>
                  </a:cubicBezTo>
                  <a:lnTo>
                    <a:pt x="434941" y="2699"/>
                  </a:lnTo>
                  <a:lnTo>
                    <a:pt x="497842" y="141249"/>
                  </a:lnTo>
                  <a:lnTo>
                    <a:pt x="159418" y="200359"/>
                  </a:lnTo>
                  <a:cubicBezTo>
                    <a:pt x="107948" y="229420"/>
                    <a:pt x="42663" y="211245"/>
                    <a:pt x="13602" y="159775"/>
                  </a:cubicBezTo>
                  <a:cubicBezTo>
                    <a:pt x="-10714" y="116718"/>
                    <a:pt x="-2347" y="62592"/>
                    <a:pt x="33831" y="28876"/>
                  </a:cubicBez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7401197" y="1166306"/>
              <a:ext cx="1256467" cy="689937"/>
            </a:xfrm>
            <a:custGeom>
              <a:avLst/>
              <a:gdLst>
                <a:gd name="connsiteX0" fmla="*/ 1077570 w 1256467"/>
                <a:gd name="connsiteY0" fmla="*/ 13786 h 689937"/>
                <a:gd name="connsiteX1" fmla="*/ 1080692 w 1256467"/>
                <a:gd name="connsiteY1" fmla="*/ 18520 h 689937"/>
                <a:gd name="connsiteX2" fmla="*/ 688754 w 1256467"/>
                <a:gd name="connsiteY2" fmla="*/ 276720 h 689937"/>
                <a:gd name="connsiteX3" fmla="*/ 27413 w 1256467"/>
                <a:gd name="connsiteY3" fmla="*/ 487900 h 689937"/>
                <a:gd name="connsiteX4" fmla="*/ 32 w 1256467"/>
                <a:gd name="connsiteY4" fmla="*/ 530334 h 689937"/>
                <a:gd name="connsiteX5" fmla="*/ 14460 w 1256467"/>
                <a:gd name="connsiteY5" fmla="*/ 654604 h 689937"/>
                <a:gd name="connsiteX6" fmla="*/ 58528 w 1256467"/>
                <a:gd name="connsiteY6" fmla="*/ 689488 h 689937"/>
                <a:gd name="connsiteX7" fmla="*/ 62252 w 1256467"/>
                <a:gd name="connsiteY7" fmla="*/ 688875 h 689937"/>
                <a:gd name="connsiteX8" fmla="*/ 684679 w 1256467"/>
                <a:gd name="connsiteY8" fmla="*/ 555456 h 689937"/>
                <a:gd name="connsiteX9" fmla="*/ 768354 w 1256467"/>
                <a:gd name="connsiteY9" fmla="*/ 518607 h 689937"/>
                <a:gd name="connsiteX10" fmla="*/ 1208674 w 1256467"/>
                <a:gd name="connsiteY10" fmla="*/ 205328 h 689937"/>
                <a:gd name="connsiteX11" fmla="*/ 1255875 w 1256467"/>
                <a:gd name="connsiteY11" fmla="*/ 103762 h 689937"/>
                <a:gd name="connsiteX12" fmla="*/ 1133717 w 1256467"/>
                <a:gd name="connsiteY12" fmla="*/ 209 h 689937"/>
                <a:gd name="connsiteX13" fmla="*/ 1080692 w 1256467"/>
                <a:gd name="connsiteY13" fmla="*/ 18531 h 68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6467" h="689937">
                  <a:moveTo>
                    <a:pt x="1077570" y="13786"/>
                  </a:moveTo>
                  <a:lnTo>
                    <a:pt x="1080692" y="18520"/>
                  </a:lnTo>
                  <a:lnTo>
                    <a:pt x="688754" y="276720"/>
                  </a:lnTo>
                  <a:lnTo>
                    <a:pt x="27413" y="487900"/>
                  </a:lnTo>
                  <a:cubicBezTo>
                    <a:pt x="9329" y="493713"/>
                    <a:pt x="-2125" y="511478"/>
                    <a:pt x="32" y="530334"/>
                  </a:cubicBezTo>
                  <a:lnTo>
                    <a:pt x="14460" y="654604"/>
                  </a:lnTo>
                  <a:cubicBezTo>
                    <a:pt x="16992" y="676399"/>
                    <a:pt x="36721" y="692020"/>
                    <a:pt x="58528" y="689488"/>
                  </a:cubicBezTo>
                  <a:cubicBezTo>
                    <a:pt x="59777" y="689341"/>
                    <a:pt x="61014" y="689136"/>
                    <a:pt x="62252" y="688875"/>
                  </a:cubicBezTo>
                  <a:lnTo>
                    <a:pt x="684679" y="555456"/>
                  </a:lnTo>
                  <a:cubicBezTo>
                    <a:pt x="714796" y="549030"/>
                    <a:pt x="743278" y="536498"/>
                    <a:pt x="768354" y="518607"/>
                  </a:cubicBezTo>
                  <a:lnTo>
                    <a:pt x="1208674" y="205328"/>
                  </a:lnTo>
                  <a:cubicBezTo>
                    <a:pt x="1241140" y="182102"/>
                    <a:pt x="1259065" y="143550"/>
                    <a:pt x="1255875" y="103762"/>
                  </a:cubicBezTo>
                  <a:cubicBezTo>
                    <a:pt x="1250744" y="41428"/>
                    <a:pt x="1196050" y="-4933"/>
                    <a:pt x="1133717" y="209"/>
                  </a:cubicBezTo>
                  <a:cubicBezTo>
                    <a:pt x="1114793" y="1765"/>
                    <a:pt x="1096550" y="8065"/>
                    <a:pt x="1080692" y="18531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7667714" y="1885524"/>
              <a:ext cx="1622108" cy="2406748"/>
            </a:xfrm>
            <a:custGeom>
              <a:avLst/>
              <a:gdLst>
                <a:gd name="connsiteX0" fmla="*/ 1427236 w 1622108"/>
                <a:gd name="connsiteY0" fmla="*/ 2406568 h 2406748"/>
                <a:gd name="connsiteX1" fmla="*/ 1380273 w 1622108"/>
                <a:gd name="connsiteY1" fmla="*/ 2375907 h 2406748"/>
                <a:gd name="connsiteX2" fmla="*/ 785317 w 1622108"/>
                <a:gd name="connsiteY2" fmla="*/ 905818 h 2406748"/>
                <a:gd name="connsiteX3" fmla="*/ 762909 w 1622108"/>
                <a:gd name="connsiteY3" fmla="*/ 897009 h 2406748"/>
                <a:gd name="connsiteX4" fmla="*/ 753430 w 1622108"/>
                <a:gd name="connsiteY4" fmla="*/ 907612 h 2406748"/>
                <a:gd name="connsiteX5" fmla="*/ 268043 w 1622108"/>
                <a:gd name="connsiteY5" fmla="*/ 2338786 h 2406748"/>
                <a:gd name="connsiteX6" fmla="*/ 204177 w 1622108"/>
                <a:gd name="connsiteY6" fmla="*/ 2372603 h 2406748"/>
                <a:gd name="connsiteX7" fmla="*/ 201271 w 1622108"/>
                <a:gd name="connsiteY7" fmla="*/ 2371616 h 2406748"/>
                <a:gd name="connsiteX8" fmla="*/ 38507 w 1622108"/>
                <a:gd name="connsiteY8" fmla="*/ 2310576 h 2406748"/>
                <a:gd name="connsiteX9" fmla="*/ 5620 w 1622108"/>
                <a:gd name="connsiteY9" fmla="*/ 2268517 h 2406748"/>
                <a:gd name="connsiteX10" fmla="*/ 577407 w 1622108"/>
                <a:gd name="connsiteY10" fmla="*/ 4315 h 2406748"/>
                <a:gd name="connsiteX11" fmla="*/ 579189 w 1622108"/>
                <a:gd name="connsiteY11" fmla="*/ -180 h 2406748"/>
                <a:gd name="connsiteX12" fmla="*/ 1161282 w 1622108"/>
                <a:gd name="connsiteY12" fmla="*/ 128585 h 2406748"/>
                <a:gd name="connsiteX13" fmla="*/ 1162497 w 1622108"/>
                <a:gd name="connsiteY13" fmla="*/ 129901 h 2406748"/>
                <a:gd name="connsiteX14" fmla="*/ 1621536 w 1622108"/>
                <a:gd name="connsiteY14" fmla="*/ 2298963 h 2406748"/>
                <a:gd name="connsiteX15" fmla="*/ 1587809 w 1622108"/>
                <a:gd name="connsiteY15" fmla="*/ 2352851 h 2406748"/>
                <a:gd name="connsiteX16" fmla="*/ 1444128 w 1622108"/>
                <a:gd name="connsiteY16" fmla="*/ 2403662 h 2406748"/>
                <a:gd name="connsiteX17" fmla="*/ 1427236 w 1622108"/>
                <a:gd name="connsiteY17" fmla="*/ 2406568 h 240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2108" h="2406748">
                  <a:moveTo>
                    <a:pt x="1427236" y="2406568"/>
                  </a:moveTo>
                  <a:cubicBezTo>
                    <a:pt x="1406882" y="2406568"/>
                    <a:pt x="1388458" y="2394535"/>
                    <a:pt x="1380273" y="2375907"/>
                  </a:cubicBezTo>
                  <a:lnTo>
                    <a:pt x="785317" y="905818"/>
                  </a:lnTo>
                  <a:cubicBezTo>
                    <a:pt x="781560" y="897191"/>
                    <a:pt x="771525" y="893252"/>
                    <a:pt x="762909" y="897009"/>
                  </a:cubicBezTo>
                  <a:cubicBezTo>
                    <a:pt x="758345" y="898984"/>
                    <a:pt x="754894" y="902867"/>
                    <a:pt x="753430" y="907612"/>
                  </a:cubicBezTo>
                  <a:lnTo>
                    <a:pt x="268043" y="2338786"/>
                  </a:lnTo>
                  <a:cubicBezTo>
                    <a:pt x="259745" y="2365758"/>
                    <a:pt x="231150" y="2380902"/>
                    <a:pt x="204177" y="2372603"/>
                  </a:cubicBezTo>
                  <a:cubicBezTo>
                    <a:pt x="203201" y="2372297"/>
                    <a:pt x="202236" y="2371968"/>
                    <a:pt x="201271" y="2371616"/>
                  </a:cubicBezTo>
                  <a:lnTo>
                    <a:pt x="38507" y="2310576"/>
                  </a:lnTo>
                  <a:cubicBezTo>
                    <a:pt x="20492" y="2303878"/>
                    <a:pt x="7766" y="2287611"/>
                    <a:pt x="5620" y="2268517"/>
                  </a:cubicBezTo>
                  <a:cubicBezTo>
                    <a:pt x="-67611" y="1630629"/>
                    <a:pt x="570947" y="20491"/>
                    <a:pt x="577407" y="4315"/>
                  </a:cubicBezTo>
                  <a:lnTo>
                    <a:pt x="579189" y="-180"/>
                  </a:lnTo>
                  <a:lnTo>
                    <a:pt x="1161282" y="128585"/>
                  </a:lnTo>
                  <a:lnTo>
                    <a:pt x="1162497" y="129901"/>
                  </a:lnTo>
                  <a:cubicBezTo>
                    <a:pt x="1394735" y="383254"/>
                    <a:pt x="1585630" y="1981199"/>
                    <a:pt x="1621536" y="2298963"/>
                  </a:cubicBezTo>
                  <a:cubicBezTo>
                    <a:pt x="1624294" y="2322609"/>
                    <a:pt x="1610275" y="2344995"/>
                    <a:pt x="1587809" y="2352851"/>
                  </a:cubicBezTo>
                  <a:lnTo>
                    <a:pt x="1444128" y="2403662"/>
                  </a:lnTo>
                  <a:cubicBezTo>
                    <a:pt x="1438713" y="2405581"/>
                    <a:pt x="1432991" y="2406568"/>
                    <a:pt x="1427236" y="2406568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8231687" y="1061226"/>
              <a:ext cx="820485" cy="1004895"/>
            </a:xfrm>
            <a:custGeom>
              <a:avLst/>
              <a:gdLst>
                <a:gd name="connsiteX0" fmla="*/ 361734 w 820485"/>
                <a:gd name="connsiteY0" fmla="*/ 1004715 h 1004895"/>
                <a:gd name="connsiteX1" fmla="*/ 15068 w 820485"/>
                <a:gd name="connsiteY1" fmla="*/ 860534 h 1004895"/>
                <a:gd name="connsiteX2" fmla="*/ 13955 w 820485"/>
                <a:gd name="connsiteY2" fmla="*/ 857867 h 1004895"/>
                <a:gd name="connsiteX3" fmla="*/ 15454 w 820485"/>
                <a:gd name="connsiteY3" fmla="*/ 855392 h 1004895"/>
                <a:gd name="connsiteX4" fmla="*/ 77004 w 820485"/>
                <a:gd name="connsiteY4" fmla="*/ 665724 h 1004895"/>
                <a:gd name="connsiteX5" fmla="*/ -87 w 820485"/>
                <a:gd name="connsiteY5" fmla="*/ 472445 h 1004895"/>
                <a:gd name="connsiteX6" fmla="*/ 326463 w 820485"/>
                <a:gd name="connsiteY6" fmla="*/ 46952 h 1004895"/>
                <a:gd name="connsiteX7" fmla="*/ 326463 w 820485"/>
                <a:gd name="connsiteY7" fmla="*/ 46952 h 1004895"/>
                <a:gd name="connsiteX8" fmla="*/ 488376 w 820485"/>
                <a:gd name="connsiteY8" fmla="*/ 5267 h 1004895"/>
                <a:gd name="connsiteX9" fmla="*/ 716925 w 820485"/>
                <a:gd name="connsiteY9" fmla="*/ 61698 h 1004895"/>
                <a:gd name="connsiteX10" fmla="*/ 820171 w 820485"/>
                <a:gd name="connsiteY10" fmla="*/ 275920 h 1004895"/>
                <a:gd name="connsiteX11" fmla="*/ 628187 w 820485"/>
                <a:gd name="connsiteY11" fmla="*/ 965210 h 1004895"/>
                <a:gd name="connsiteX12" fmla="*/ 598297 w 820485"/>
                <a:gd name="connsiteY12" fmla="*/ 982590 h 1004895"/>
                <a:gd name="connsiteX13" fmla="*/ 361734 w 820485"/>
                <a:gd name="connsiteY13" fmla="*/ 1004715 h 100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0485" h="1004895">
                  <a:moveTo>
                    <a:pt x="361734" y="1004715"/>
                  </a:moveTo>
                  <a:cubicBezTo>
                    <a:pt x="220697" y="1004715"/>
                    <a:pt x="63462" y="976596"/>
                    <a:pt x="15068" y="860534"/>
                  </a:cubicBezTo>
                  <a:lnTo>
                    <a:pt x="13955" y="857867"/>
                  </a:lnTo>
                  <a:lnTo>
                    <a:pt x="15454" y="855392"/>
                  </a:lnTo>
                  <a:cubicBezTo>
                    <a:pt x="53653" y="792718"/>
                    <a:pt x="104147" y="685794"/>
                    <a:pt x="77004" y="665724"/>
                  </a:cubicBezTo>
                  <a:cubicBezTo>
                    <a:pt x="23548" y="626196"/>
                    <a:pt x="-2391" y="561172"/>
                    <a:pt x="-87" y="472445"/>
                  </a:cubicBezTo>
                  <a:cubicBezTo>
                    <a:pt x="4908" y="279860"/>
                    <a:pt x="136136" y="108865"/>
                    <a:pt x="326463" y="46952"/>
                  </a:cubicBezTo>
                  <a:lnTo>
                    <a:pt x="326463" y="46952"/>
                  </a:lnTo>
                  <a:cubicBezTo>
                    <a:pt x="379590" y="29946"/>
                    <a:pt x="433648" y="16029"/>
                    <a:pt x="488376" y="5267"/>
                  </a:cubicBezTo>
                  <a:cubicBezTo>
                    <a:pt x="569168" y="-11034"/>
                    <a:pt x="653002" y="9672"/>
                    <a:pt x="716925" y="61698"/>
                  </a:cubicBezTo>
                  <a:cubicBezTo>
                    <a:pt x="781631" y="114076"/>
                    <a:pt x="819513" y="192665"/>
                    <a:pt x="820171" y="275920"/>
                  </a:cubicBezTo>
                  <a:cubicBezTo>
                    <a:pt x="822168" y="481743"/>
                    <a:pt x="790486" y="768402"/>
                    <a:pt x="628187" y="965210"/>
                  </a:cubicBezTo>
                  <a:cubicBezTo>
                    <a:pt x="620581" y="974349"/>
                    <a:pt x="610001" y="980502"/>
                    <a:pt x="598297" y="982590"/>
                  </a:cubicBezTo>
                  <a:cubicBezTo>
                    <a:pt x="520218" y="996723"/>
                    <a:pt x="441072" y="1004114"/>
                    <a:pt x="361734" y="1004715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8537086" y="1823689"/>
              <a:ext cx="460794" cy="370463"/>
            </a:xfrm>
            <a:custGeom>
              <a:avLst/>
              <a:gdLst>
                <a:gd name="connsiteX0" fmla="*/ 3867 w 460794"/>
                <a:gd name="connsiteY0" fmla="*/ 234544 h 370463"/>
                <a:gd name="connsiteX1" fmla="*/ 136446 w 460794"/>
                <a:gd name="connsiteY1" fmla="*/ 158894 h 370463"/>
                <a:gd name="connsiteX2" fmla="*/ 152873 w 460794"/>
                <a:gd name="connsiteY2" fmla="*/ 164979 h 370463"/>
                <a:gd name="connsiteX3" fmla="*/ 334356 w 460794"/>
                <a:gd name="connsiteY3" fmla="*/ -180 h 370463"/>
                <a:gd name="connsiteX4" fmla="*/ 460567 w 460794"/>
                <a:gd name="connsiteY4" fmla="*/ 84846 h 370463"/>
                <a:gd name="connsiteX5" fmla="*/ 201039 w 460794"/>
                <a:gd name="connsiteY5" fmla="*/ 314507 h 370463"/>
                <a:gd name="connsiteX6" fmla="*/ 78290 w 460794"/>
                <a:gd name="connsiteY6" fmla="*/ 366578 h 370463"/>
                <a:gd name="connsiteX7" fmla="*/ 3583 w 460794"/>
                <a:gd name="connsiteY7" fmla="*/ 235565 h 370463"/>
                <a:gd name="connsiteX8" fmla="*/ 3867 w 460794"/>
                <a:gd name="connsiteY8" fmla="*/ 234544 h 37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794" h="370463">
                  <a:moveTo>
                    <a:pt x="3867" y="234544"/>
                  </a:moveTo>
                  <a:cubicBezTo>
                    <a:pt x="19839" y="177239"/>
                    <a:pt x="78983" y="143490"/>
                    <a:pt x="136446" y="158894"/>
                  </a:cubicBezTo>
                  <a:cubicBezTo>
                    <a:pt x="142077" y="160461"/>
                    <a:pt x="147571" y="162505"/>
                    <a:pt x="152873" y="164979"/>
                  </a:cubicBezTo>
                  <a:lnTo>
                    <a:pt x="334356" y="-180"/>
                  </a:lnTo>
                  <a:lnTo>
                    <a:pt x="460567" y="84846"/>
                  </a:lnTo>
                  <a:lnTo>
                    <a:pt x="201039" y="314507"/>
                  </a:lnTo>
                  <a:cubicBezTo>
                    <a:pt x="176928" y="357985"/>
                    <a:pt x="126309" y="379452"/>
                    <a:pt x="78290" y="366578"/>
                  </a:cubicBezTo>
                  <a:cubicBezTo>
                    <a:pt x="21485" y="351026"/>
                    <a:pt x="-11969" y="292371"/>
                    <a:pt x="3583" y="235565"/>
                  </a:cubicBezTo>
                  <a:cubicBezTo>
                    <a:pt x="3674" y="235225"/>
                    <a:pt x="3776" y="234884"/>
                    <a:pt x="3867" y="234544"/>
                  </a:cubicBezTo>
                  <a:close/>
                </a:path>
              </a:pathLst>
            </a:custGeom>
            <a:solidFill>
              <a:srgbClr val="FFB8B8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8720292" y="1168988"/>
              <a:ext cx="611940" cy="891525"/>
            </a:xfrm>
            <a:custGeom>
              <a:avLst/>
              <a:gdLst>
                <a:gd name="connsiteX0" fmla="*/ 122407 w 611940"/>
                <a:gd name="connsiteY0" fmla="*/ 891346 h 891525"/>
                <a:gd name="connsiteX1" fmla="*/ 90099 w 611940"/>
                <a:gd name="connsiteY1" fmla="*/ 879812 h 891525"/>
                <a:gd name="connsiteX2" fmla="*/ 18537 w 611940"/>
                <a:gd name="connsiteY2" fmla="*/ 821338 h 891525"/>
                <a:gd name="connsiteX3" fmla="*/ 11305 w 611940"/>
                <a:gd name="connsiteY3" fmla="*/ 749458 h 891525"/>
                <a:gd name="connsiteX4" fmla="*/ 19774 w 611940"/>
                <a:gd name="connsiteY4" fmla="*/ 741239 h 891525"/>
                <a:gd name="connsiteX5" fmla="*/ 319942 w 611940"/>
                <a:gd name="connsiteY5" fmla="*/ 511033 h 891525"/>
                <a:gd name="connsiteX6" fmla="*/ 323155 w 611940"/>
                <a:gd name="connsiteY6" fmla="*/ 487251 h 891525"/>
                <a:gd name="connsiteX7" fmla="*/ 137891 w 611940"/>
                <a:gd name="connsiteY7" fmla="*/ 242321 h 891525"/>
                <a:gd name="connsiteX8" fmla="*/ 147960 w 611940"/>
                <a:gd name="connsiteY8" fmla="*/ 48032 h 891525"/>
                <a:gd name="connsiteX9" fmla="*/ 147960 w 611940"/>
                <a:gd name="connsiteY9" fmla="*/ 48032 h 891525"/>
                <a:gd name="connsiteX10" fmla="*/ 351024 w 611940"/>
                <a:gd name="connsiteY10" fmla="*/ 31799 h 891525"/>
                <a:gd name="connsiteX11" fmla="*/ 352193 w 611940"/>
                <a:gd name="connsiteY11" fmla="*/ 33037 h 891525"/>
                <a:gd name="connsiteX12" fmla="*/ 545653 w 611940"/>
                <a:gd name="connsiteY12" fmla="*/ 310047 h 891525"/>
                <a:gd name="connsiteX13" fmla="*/ 574963 w 611940"/>
                <a:gd name="connsiteY13" fmla="*/ 552184 h 891525"/>
                <a:gd name="connsiteX14" fmla="*/ 541567 w 611940"/>
                <a:gd name="connsiteY14" fmla="*/ 584605 h 891525"/>
                <a:gd name="connsiteX15" fmla="*/ 152807 w 611940"/>
                <a:gd name="connsiteY15" fmla="*/ 881322 h 891525"/>
                <a:gd name="connsiteX16" fmla="*/ 122407 w 611940"/>
                <a:gd name="connsiteY16" fmla="*/ 891346 h 89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1940" h="891525">
                  <a:moveTo>
                    <a:pt x="122407" y="891346"/>
                  </a:moveTo>
                  <a:cubicBezTo>
                    <a:pt x="110624" y="891346"/>
                    <a:pt x="99215" y="887270"/>
                    <a:pt x="90099" y="879812"/>
                  </a:cubicBezTo>
                  <a:lnTo>
                    <a:pt x="18537" y="821338"/>
                  </a:lnTo>
                  <a:cubicBezTo>
                    <a:pt x="-3316" y="803482"/>
                    <a:pt x="-6552" y="771299"/>
                    <a:pt x="11305" y="749458"/>
                  </a:cubicBezTo>
                  <a:cubicBezTo>
                    <a:pt x="13803" y="746404"/>
                    <a:pt x="16641" y="743646"/>
                    <a:pt x="19774" y="741239"/>
                  </a:cubicBezTo>
                  <a:lnTo>
                    <a:pt x="319942" y="511033"/>
                  </a:lnTo>
                  <a:cubicBezTo>
                    <a:pt x="327344" y="505323"/>
                    <a:pt x="328774" y="494720"/>
                    <a:pt x="323155" y="487251"/>
                  </a:cubicBezTo>
                  <a:lnTo>
                    <a:pt x="137891" y="242321"/>
                  </a:lnTo>
                  <a:cubicBezTo>
                    <a:pt x="93448" y="183756"/>
                    <a:pt x="97705" y="101682"/>
                    <a:pt x="147960" y="48032"/>
                  </a:cubicBezTo>
                  <a:lnTo>
                    <a:pt x="147960" y="48032"/>
                  </a:lnTo>
                  <a:cubicBezTo>
                    <a:pt x="201121" y="-9374"/>
                    <a:pt x="289417" y="-16435"/>
                    <a:pt x="351024" y="31799"/>
                  </a:cubicBezTo>
                  <a:lnTo>
                    <a:pt x="352193" y="33037"/>
                  </a:lnTo>
                  <a:lnTo>
                    <a:pt x="545653" y="310047"/>
                  </a:lnTo>
                  <a:cubicBezTo>
                    <a:pt x="620610" y="368816"/>
                    <a:pt x="633733" y="477227"/>
                    <a:pt x="574963" y="552184"/>
                  </a:cubicBezTo>
                  <a:cubicBezTo>
                    <a:pt x="565349" y="564444"/>
                    <a:pt x="554110" y="575353"/>
                    <a:pt x="541567" y="584605"/>
                  </a:cubicBezTo>
                  <a:lnTo>
                    <a:pt x="152807" y="881322"/>
                  </a:lnTo>
                  <a:cubicBezTo>
                    <a:pt x="144009" y="887827"/>
                    <a:pt x="133350" y="891346"/>
                    <a:pt x="122407" y="891346"/>
                  </a:cubicBezTo>
                  <a:close/>
                </a:path>
              </a:pathLst>
            </a:custGeom>
            <a:solidFill>
              <a:srgbClr val="CCCCCC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8449389" y="401257"/>
              <a:ext cx="482458" cy="268882"/>
            </a:xfrm>
            <a:custGeom>
              <a:avLst/>
              <a:gdLst>
                <a:gd name="connsiteX0" fmla="*/ -228 w 482458"/>
                <a:gd name="connsiteY0" fmla="*/ 245998 h 268882"/>
                <a:gd name="connsiteX1" fmla="*/ -228 w 482458"/>
                <a:gd name="connsiteY1" fmla="*/ 107663 h 268882"/>
                <a:gd name="connsiteX2" fmla="*/ 246745 w 482458"/>
                <a:gd name="connsiteY2" fmla="*/ -180 h 268882"/>
                <a:gd name="connsiteX3" fmla="*/ 482230 w 482458"/>
                <a:gd name="connsiteY3" fmla="*/ 107663 h 268882"/>
                <a:gd name="connsiteX4" fmla="*/ 482230 w 482458"/>
                <a:gd name="connsiteY4" fmla="*/ 245998 h 268882"/>
                <a:gd name="connsiteX5" fmla="*/ 459526 w 482458"/>
                <a:gd name="connsiteY5" fmla="*/ 268702 h 268882"/>
                <a:gd name="connsiteX6" fmla="*/ 22476 w 482458"/>
                <a:gd name="connsiteY6" fmla="*/ 268702 h 268882"/>
                <a:gd name="connsiteX7" fmla="*/ -228 w 482458"/>
                <a:gd name="connsiteY7" fmla="*/ 245998 h 26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458" h="268882">
                  <a:moveTo>
                    <a:pt x="-228" y="245998"/>
                  </a:moveTo>
                  <a:lnTo>
                    <a:pt x="-228" y="107663"/>
                  </a:lnTo>
                  <a:lnTo>
                    <a:pt x="246745" y="-180"/>
                  </a:lnTo>
                  <a:lnTo>
                    <a:pt x="482230" y="107663"/>
                  </a:lnTo>
                  <a:lnTo>
                    <a:pt x="482230" y="245998"/>
                  </a:lnTo>
                  <a:cubicBezTo>
                    <a:pt x="482230" y="258542"/>
                    <a:pt x="472070" y="268702"/>
                    <a:pt x="459526" y="268702"/>
                  </a:cubicBezTo>
                  <a:lnTo>
                    <a:pt x="22476" y="268702"/>
                  </a:lnTo>
                  <a:cubicBezTo>
                    <a:pt x="9943" y="268702"/>
                    <a:pt x="-228" y="258542"/>
                    <a:pt x="-228" y="245998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8675887" y="2"/>
              <a:ext cx="930420" cy="1232032"/>
            </a:xfrm>
            <a:custGeom>
              <a:avLst/>
              <a:gdLst>
                <a:gd name="connsiteX0" fmla="*/ 8906 w 930420"/>
                <a:gd name="connsiteY0" fmla="*/ 316537 h 1232032"/>
                <a:gd name="connsiteX1" fmla="*/ 161601 w 930420"/>
                <a:gd name="connsiteY1" fmla="*/ 21102 h 1232032"/>
                <a:gd name="connsiteX2" fmla="*/ 504362 w 930420"/>
                <a:gd name="connsiteY2" fmla="*/ 83266 h 1232032"/>
                <a:gd name="connsiteX3" fmla="*/ 689785 w 930420"/>
                <a:gd name="connsiteY3" fmla="*/ 390801 h 1232032"/>
                <a:gd name="connsiteX4" fmla="*/ 732774 w 930420"/>
                <a:gd name="connsiteY4" fmla="*/ 752826 h 1232032"/>
                <a:gd name="connsiteX5" fmla="*/ 917528 w 930420"/>
                <a:gd name="connsiteY5" fmla="*/ 1074971 h 1232032"/>
                <a:gd name="connsiteX6" fmla="*/ 569284 w 930420"/>
                <a:gd name="connsiteY6" fmla="*/ 1203964 h 1232032"/>
                <a:gd name="connsiteX7" fmla="*/ 499617 w 930420"/>
                <a:gd name="connsiteY7" fmla="*/ 839180 h 1232032"/>
                <a:gd name="connsiteX8" fmla="*/ 454959 w 930420"/>
                <a:gd name="connsiteY8" fmla="*/ 418137 h 1232032"/>
                <a:gd name="connsiteX9" fmla="*/ 151260 w 930420"/>
                <a:gd name="connsiteY9" fmla="*/ 374772 h 1232032"/>
                <a:gd name="connsiteX10" fmla="*/ 8906 w 930420"/>
                <a:gd name="connsiteY10" fmla="*/ 316537 h 123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0420" h="1232032">
                  <a:moveTo>
                    <a:pt x="8906" y="316537"/>
                  </a:moveTo>
                  <a:cubicBezTo>
                    <a:pt x="-27408" y="200304"/>
                    <a:pt x="48854" y="67100"/>
                    <a:pt x="161601" y="21102"/>
                  </a:cubicBezTo>
                  <a:cubicBezTo>
                    <a:pt x="274338" y="-24907"/>
                    <a:pt x="409222" y="7253"/>
                    <a:pt x="504362" y="83266"/>
                  </a:cubicBezTo>
                  <a:cubicBezTo>
                    <a:pt x="599492" y="159267"/>
                    <a:pt x="658510" y="273116"/>
                    <a:pt x="689785" y="390801"/>
                  </a:cubicBezTo>
                  <a:cubicBezTo>
                    <a:pt x="721059" y="508487"/>
                    <a:pt x="726997" y="631201"/>
                    <a:pt x="732774" y="752826"/>
                  </a:cubicBezTo>
                  <a:cubicBezTo>
                    <a:pt x="871291" y="778266"/>
                    <a:pt x="965524" y="942562"/>
                    <a:pt x="917528" y="1074971"/>
                  </a:cubicBezTo>
                  <a:cubicBezTo>
                    <a:pt x="869543" y="1207381"/>
                    <a:pt x="691942" y="1273165"/>
                    <a:pt x="569284" y="1203964"/>
                  </a:cubicBezTo>
                  <a:cubicBezTo>
                    <a:pt x="446626" y="1134751"/>
                    <a:pt x="411095" y="948715"/>
                    <a:pt x="499617" y="839180"/>
                  </a:cubicBezTo>
                  <a:cubicBezTo>
                    <a:pt x="603555" y="710574"/>
                    <a:pt x="583554" y="522075"/>
                    <a:pt x="454959" y="418137"/>
                  </a:cubicBezTo>
                  <a:cubicBezTo>
                    <a:pt x="369376" y="348969"/>
                    <a:pt x="252769" y="332327"/>
                    <a:pt x="151260" y="374772"/>
                  </a:cubicBezTo>
                  <a:cubicBezTo>
                    <a:pt x="82989" y="403322"/>
                    <a:pt x="-2672" y="329149"/>
                    <a:pt x="8906" y="316537"/>
                  </a:cubicBezTo>
                  <a:close/>
                </a:path>
              </a:pathLst>
            </a:custGeom>
            <a:solidFill>
              <a:srgbClr val="2F2E41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17741" y="531112"/>
              <a:ext cx="1021676" cy="616376"/>
            </a:xfrm>
            <a:custGeom>
              <a:avLst/>
              <a:gdLst>
                <a:gd name="connsiteX0" fmla="*/ 510610 w 1021676"/>
                <a:gd name="connsiteY0" fmla="*/ 616196 h 616376"/>
                <a:gd name="connsiteX1" fmla="*/ 29878 w 1021676"/>
                <a:gd name="connsiteY1" fmla="*/ 510907 h 616376"/>
                <a:gd name="connsiteX2" fmla="*/ -228 w 1021676"/>
                <a:gd name="connsiteY2" fmla="*/ 464319 h 616376"/>
                <a:gd name="connsiteX3" fmla="*/ -228 w 1021676"/>
                <a:gd name="connsiteY3" fmla="*/ 50903 h 616376"/>
                <a:gd name="connsiteX4" fmla="*/ 50856 w 1021676"/>
                <a:gd name="connsiteY4" fmla="*/ -180 h 616376"/>
                <a:gd name="connsiteX5" fmla="*/ 970364 w 1021676"/>
                <a:gd name="connsiteY5" fmla="*/ -180 h 616376"/>
                <a:gd name="connsiteX6" fmla="*/ 1021448 w 1021676"/>
                <a:gd name="connsiteY6" fmla="*/ 50903 h 616376"/>
                <a:gd name="connsiteX7" fmla="*/ 1021448 w 1021676"/>
                <a:gd name="connsiteY7" fmla="*/ 464319 h 616376"/>
                <a:gd name="connsiteX8" fmla="*/ 991342 w 1021676"/>
                <a:gd name="connsiteY8" fmla="*/ 510907 h 616376"/>
                <a:gd name="connsiteX9" fmla="*/ 991342 w 1021676"/>
                <a:gd name="connsiteY9" fmla="*/ 510907 h 616376"/>
                <a:gd name="connsiteX10" fmla="*/ 510610 w 1021676"/>
                <a:gd name="connsiteY10" fmla="*/ 616196 h 6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1676" h="616376">
                  <a:moveTo>
                    <a:pt x="510610" y="616196"/>
                  </a:moveTo>
                  <a:cubicBezTo>
                    <a:pt x="344769" y="615106"/>
                    <a:pt x="180995" y="579234"/>
                    <a:pt x="29878" y="510907"/>
                  </a:cubicBezTo>
                  <a:cubicBezTo>
                    <a:pt x="11499" y="502711"/>
                    <a:pt x="-307" y="484446"/>
                    <a:pt x="-228" y="464319"/>
                  </a:cubicBezTo>
                  <a:lnTo>
                    <a:pt x="-228" y="50903"/>
                  </a:lnTo>
                  <a:cubicBezTo>
                    <a:pt x="-194" y="22705"/>
                    <a:pt x="22658" y="-146"/>
                    <a:pt x="50856" y="-180"/>
                  </a:cubicBezTo>
                  <a:lnTo>
                    <a:pt x="970364" y="-180"/>
                  </a:lnTo>
                  <a:cubicBezTo>
                    <a:pt x="998562" y="-146"/>
                    <a:pt x="1021413" y="22705"/>
                    <a:pt x="1021448" y="50903"/>
                  </a:cubicBezTo>
                  <a:lnTo>
                    <a:pt x="1021448" y="464319"/>
                  </a:lnTo>
                  <a:cubicBezTo>
                    <a:pt x="1021538" y="484446"/>
                    <a:pt x="1009721" y="502711"/>
                    <a:pt x="991342" y="510907"/>
                  </a:cubicBezTo>
                  <a:lnTo>
                    <a:pt x="991342" y="510907"/>
                  </a:lnTo>
                  <a:cubicBezTo>
                    <a:pt x="840225" y="579234"/>
                    <a:pt x="676462" y="615106"/>
                    <a:pt x="510610" y="616196"/>
                  </a:cubicBezTo>
                  <a:close/>
                </a:path>
              </a:pathLst>
            </a:custGeom>
            <a:solidFill>
              <a:srgbClr val="F77F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6348211" y="126166"/>
              <a:ext cx="1550755" cy="686405"/>
            </a:xfrm>
            <a:custGeom>
              <a:avLst/>
              <a:gdLst>
                <a:gd name="connsiteX0" fmla="*/ 780014 w 1550755"/>
                <a:gd name="connsiteY0" fmla="*/ 686225 h 686405"/>
                <a:gd name="connsiteX1" fmla="*/ 760160 w 1550755"/>
                <a:gd name="connsiteY1" fmla="*/ 682229 h 686405"/>
                <a:gd name="connsiteX2" fmla="*/ 31002 w 1550755"/>
                <a:gd name="connsiteY2" fmla="*/ 374603 h 686405"/>
                <a:gd name="connsiteX3" fmla="*/ 3803 w 1550755"/>
                <a:gd name="connsiteY3" fmla="*/ 307683 h 686405"/>
                <a:gd name="connsiteX4" fmla="*/ 32750 w 1550755"/>
                <a:gd name="connsiteY4" fmla="*/ 279780 h 686405"/>
                <a:gd name="connsiteX5" fmla="*/ 761908 w 1550755"/>
                <a:gd name="connsiteY5" fmla="*/ 3156 h 686405"/>
                <a:gd name="connsiteX6" fmla="*/ 798371 w 1550755"/>
                <a:gd name="connsiteY6" fmla="*/ 3235 h 686405"/>
                <a:gd name="connsiteX7" fmla="*/ 1517766 w 1550755"/>
                <a:gd name="connsiteY7" fmla="*/ 279859 h 686405"/>
                <a:gd name="connsiteX8" fmla="*/ 1547111 w 1550755"/>
                <a:gd name="connsiteY8" fmla="*/ 345871 h 686405"/>
                <a:gd name="connsiteX9" fmla="*/ 1519514 w 1550755"/>
                <a:gd name="connsiteY9" fmla="*/ 374501 h 686405"/>
                <a:gd name="connsiteX10" fmla="*/ 800107 w 1550755"/>
                <a:gd name="connsiteY10" fmla="*/ 682138 h 686405"/>
                <a:gd name="connsiteX11" fmla="*/ 780014 w 1550755"/>
                <a:gd name="connsiteY11" fmla="*/ 686225 h 6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755" h="686405">
                  <a:moveTo>
                    <a:pt x="780014" y="686225"/>
                  </a:moveTo>
                  <a:cubicBezTo>
                    <a:pt x="773203" y="686225"/>
                    <a:pt x="766449" y="684874"/>
                    <a:pt x="760160" y="682229"/>
                  </a:cubicBezTo>
                  <a:lnTo>
                    <a:pt x="31002" y="374603"/>
                  </a:lnTo>
                  <a:cubicBezTo>
                    <a:pt x="5017" y="363637"/>
                    <a:pt x="-7164" y="333679"/>
                    <a:pt x="3803" y="307683"/>
                  </a:cubicBezTo>
                  <a:cubicBezTo>
                    <a:pt x="9229" y="294810"/>
                    <a:pt x="19684" y="284729"/>
                    <a:pt x="32750" y="279780"/>
                  </a:cubicBezTo>
                  <a:lnTo>
                    <a:pt x="761908" y="3156"/>
                  </a:lnTo>
                  <a:cubicBezTo>
                    <a:pt x="773657" y="-1317"/>
                    <a:pt x="786644" y="-1294"/>
                    <a:pt x="798371" y="3235"/>
                  </a:cubicBezTo>
                  <a:lnTo>
                    <a:pt x="1517766" y="279859"/>
                  </a:lnTo>
                  <a:cubicBezTo>
                    <a:pt x="1544091" y="289985"/>
                    <a:pt x="1557237" y="319534"/>
                    <a:pt x="1547111" y="345871"/>
                  </a:cubicBezTo>
                  <a:cubicBezTo>
                    <a:pt x="1542150" y="358755"/>
                    <a:pt x="1532194" y="369074"/>
                    <a:pt x="1519514" y="374501"/>
                  </a:cubicBezTo>
                  <a:lnTo>
                    <a:pt x="800107" y="682138"/>
                  </a:lnTo>
                  <a:cubicBezTo>
                    <a:pt x="793750" y="684840"/>
                    <a:pt x="786916" y="686225"/>
                    <a:pt x="780014" y="686225"/>
                  </a:cubicBezTo>
                  <a:close/>
                </a:path>
              </a:pathLst>
            </a:custGeom>
            <a:solidFill>
              <a:srgbClr val="F77F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6634769" y="934104"/>
              <a:ext cx="136223" cy="136223"/>
            </a:xfrm>
            <a:custGeom>
              <a:avLst/>
              <a:gdLst>
                <a:gd name="connsiteX0" fmla="*/ 136223 w 136223"/>
                <a:gd name="connsiteY0" fmla="*/ 68112 h 136223"/>
                <a:gd name="connsiteX1" fmla="*/ 68112 w 136223"/>
                <a:gd name="connsiteY1" fmla="*/ 136223 h 136223"/>
                <a:gd name="connsiteX2" fmla="*/ 0 w 136223"/>
                <a:gd name="connsiteY2" fmla="*/ 68112 h 136223"/>
                <a:gd name="connsiteX3" fmla="*/ 68112 w 136223"/>
                <a:gd name="connsiteY3" fmla="*/ 0 h 136223"/>
                <a:gd name="connsiteX4" fmla="*/ 136223 w 136223"/>
                <a:gd name="connsiteY4" fmla="*/ 68112 h 13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23" h="136223">
                  <a:moveTo>
                    <a:pt x="136223" y="68112"/>
                  </a:moveTo>
                  <a:cubicBezTo>
                    <a:pt x="136223" y="105729"/>
                    <a:pt x="105729" y="136223"/>
                    <a:pt x="68112" y="136223"/>
                  </a:cubicBezTo>
                  <a:cubicBezTo>
                    <a:pt x="30495" y="136223"/>
                    <a:pt x="0" y="105729"/>
                    <a:pt x="0" y="68112"/>
                  </a:cubicBezTo>
                  <a:cubicBezTo>
                    <a:pt x="0" y="30495"/>
                    <a:pt x="30495" y="0"/>
                    <a:pt x="68112" y="0"/>
                  </a:cubicBezTo>
                  <a:cubicBezTo>
                    <a:pt x="105729" y="0"/>
                    <a:pt x="136223" y="30495"/>
                    <a:pt x="136223" y="68112"/>
                  </a:cubicBezTo>
                  <a:close/>
                </a:path>
              </a:pathLst>
            </a:custGeom>
            <a:solidFill>
              <a:srgbClr val="3F3D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6358583" y="438196"/>
              <a:ext cx="1539435" cy="375685"/>
            </a:xfrm>
            <a:custGeom>
              <a:avLst/>
              <a:gdLst>
                <a:gd name="connsiteX0" fmla="*/ 1511629 w 1539435"/>
                <a:gd name="connsiteY0" fmla="*/ 18811 h 375685"/>
                <a:gd name="connsiteX1" fmla="*/ 792222 w 1539435"/>
                <a:gd name="connsiteY1" fmla="*/ 326438 h 375685"/>
                <a:gd name="connsiteX2" fmla="*/ 756713 w 1539435"/>
                <a:gd name="connsiteY2" fmla="*/ 326529 h 375685"/>
                <a:gd name="connsiteX3" fmla="*/ 27554 w 1539435"/>
                <a:gd name="connsiteY3" fmla="*/ 18902 h 375685"/>
                <a:gd name="connsiteX4" fmla="*/ 5850 w 1539435"/>
                <a:gd name="connsiteY4" fmla="*/ -180 h 375685"/>
                <a:gd name="connsiteX5" fmla="*/ 22480 w 1539435"/>
                <a:gd name="connsiteY5" fmla="*/ 61790 h 375685"/>
                <a:gd name="connsiteX6" fmla="*/ 27554 w 1539435"/>
                <a:gd name="connsiteY6" fmla="*/ 64310 h 375685"/>
                <a:gd name="connsiteX7" fmla="*/ 756713 w 1539435"/>
                <a:gd name="connsiteY7" fmla="*/ 371937 h 375685"/>
                <a:gd name="connsiteX8" fmla="*/ 792222 w 1539435"/>
                <a:gd name="connsiteY8" fmla="*/ 371846 h 375685"/>
                <a:gd name="connsiteX9" fmla="*/ 1511629 w 1539435"/>
                <a:gd name="connsiteY9" fmla="*/ 64219 h 375685"/>
                <a:gd name="connsiteX10" fmla="*/ 1535558 w 1539435"/>
                <a:gd name="connsiteY10" fmla="*/ 4678 h 375685"/>
                <a:gd name="connsiteX11" fmla="*/ 1533129 w 1539435"/>
                <a:gd name="connsiteY11" fmla="*/ -180 h 375685"/>
                <a:gd name="connsiteX12" fmla="*/ 1511629 w 1539435"/>
                <a:gd name="connsiteY12" fmla="*/ 18811 h 37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9435" h="375685">
                  <a:moveTo>
                    <a:pt x="1511629" y="18811"/>
                  </a:moveTo>
                  <a:lnTo>
                    <a:pt x="792222" y="326438"/>
                  </a:lnTo>
                  <a:cubicBezTo>
                    <a:pt x="780881" y="331285"/>
                    <a:pt x="768076" y="331319"/>
                    <a:pt x="756713" y="326529"/>
                  </a:cubicBezTo>
                  <a:lnTo>
                    <a:pt x="27554" y="18902"/>
                  </a:lnTo>
                  <a:cubicBezTo>
                    <a:pt x="18405" y="15134"/>
                    <a:pt x="10765" y="8413"/>
                    <a:pt x="5850" y="-180"/>
                  </a:cubicBezTo>
                  <a:cubicBezTo>
                    <a:pt x="-6671" y="21525"/>
                    <a:pt x="775" y="49269"/>
                    <a:pt x="22480" y="61790"/>
                  </a:cubicBezTo>
                  <a:cubicBezTo>
                    <a:pt x="24126" y="62732"/>
                    <a:pt x="25818" y="63572"/>
                    <a:pt x="27554" y="64310"/>
                  </a:cubicBezTo>
                  <a:lnTo>
                    <a:pt x="756713" y="371937"/>
                  </a:lnTo>
                  <a:cubicBezTo>
                    <a:pt x="768076" y="376727"/>
                    <a:pt x="780881" y="376693"/>
                    <a:pt x="792222" y="371846"/>
                  </a:cubicBezTo>
                  <a:lnTo>
                    <a:pt x="1511629" y="64219"/>
                  </a:lnTo>
                  <a:cubicBezTo>
                    <a:pt x="1534673" y="54389"/>
                    <a:pt x="1545389" y="27723"/>
                    <a:pt x="1535558" y="4678"/>
                  </a:cubicBezTo>
                  <a:cubicBezTo>
                    <a:pt x="1534843" y="3010"/>
                    <a:pt x="1534037" y="1386"/>
                    <a:pt x="1533129" y="-180"/>
                  </a:cubicBezTo>
                  <a:cubicBezTo>
                    <a:pt x="1528248" y="8345"/>
                    <a:pt x="1520687" y="15020"/>
                    <a:pt x="1511629" y="1881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6697250" y="451648"/>
              <a:ext cx="408626" cy="550308"/>
            </a:xfrm>
            <a:custGeom>
              <a:avLst/>
              <a:gdLst>
                <a:gd name="connsiteX0" fmla="*/ 11124 w 408626"/>
                <a:gd name="connsiteY0" fmla="*/ 550128 h 550308"/>
                <a:gd name="connsiteX1" fmla="*/ 22476 w 408626"/>
                <a:gd name="connsiteY1" fmla="*/ 538776 h 550308"/>
                <a:gd name="connsiteX2" fmla="*/ 22476 w 408626"/>
                <a:gd name="connsiteY2" fmla="*/ 158917 h 550308"/>
                <a:gd name="connsiteX3" fmla="*/ 396886 w 408626"/>
                <a:gd name="connsiteY3" fmla="*/ 22524 h 550308"/>
                <a:gd name="connsiteX4" fmla="*/ 408397 w 408626"/>
                <a:gd name="connsiteY4" fmla="*/ 11342 h 550308"/>
                <a:gd name="connsiteX5" fmla="*/ 397215 w 408626"/>
                <a:gd name="connsiteY5" fmla="*/ -180 h 550308"/>
                <a:gd name="connsiteX6" fmla="*/ 22816 w 408626"/>
                <a:gd name="connsiteY6" fmla="*/ 136213 h 550308"/>
                <a:gd name="connsiteX7" fmla="*/ 6549 w 408626"/>
                <a:gd name="connsiteY7" fmla="*/ 142741 h 550308"/>
                <a:gd name="connsiteX8" fmla="*/ -228 w 408626"/>
                <a:gd name="connsiteY8" fmla="*/ 158917 h 550308"/>
                <a:gd name="connsiteX9" fmla="*/ -228 w 408626"/>
                <a:gd name="connsiteY9" fmla="*/ 538776 h 550308"/>
                <a:gd name="connsiteX10" fmla="*/ 11124 w 408626"/>
                <a:gd name="connsiteY10" fmla="*/ 550128 h 55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6" h="550308">
                  <a:moveTo>
                    <a:pt x="11124" y="550128"/>
                  </a:moveTo>
                  <a:cubicBezTo>
                    <a:pt x="17401" y="550128"/>
                    <a:pt x="22476" y="545042"/>
                    <a:pt x="22476" y="538776"/>
                  </a:cubicBezTo>
                  <a:lnTo>
                    <a:pt x="22476" y="158917"/>
                  </a:lnTo>
                  <a:lnTo>
                    <a:pt x="396886" y="22524"/>
                  </a:lnTo>
                  <a:cubicBezTo>
                    <a:pt x="403152" y="22614"/>
                    <a:pt x="408306" y="17608"/>
                    <a:pt x="408397" y="11342"/>
                  </a:cubicBezTo>
                  <a:cubicBezTo>
                    <a:pt x="408499" y="5076"/>
                    <a:pt x="403493" y="-90"/>
                    <a:pt x="397215" y="-180"/>
                  </a:cubicBezTo>
                  <a:lnTo>
                    <a:pt x="22816" y="136213"/>
                  </a:lnTo>
                  <a:cubicBezTo>
                    <a:pt x="16732" y="136077"/>
                    <a:pt x="10851" y="138438"/>
                    <a:pt x="6549" y="142741"/>
                  </a:cubicBezTo>
                  <a:cubicBezTo>
                    <a:pt x="2201" y="146998"/>
                    <a:pt x="-239" y="152832"/>
                    <a:pt x="-228" y="158917"/>
                  </a:cubicBezTo>
                  <a:lnTo>
                    <a:pt x="-228" y="538776"/>
                  </a:lnTo>
                  <a:cubicBezTo>
                    <a:pt x="-228" y="545042"/>
                    <a:pt x="4858" y="550116"/>
                    <a:pt x="11124" y="550128"/>
                  </a:cubicBezTo>
                  <a:close/>
                </a:path>
              </a:pathLst>
            </a:custGeom>
            <a:solidFill>
              <a:srgbClr val="3F3D56"/>
            </a:solidFill>
            <a:ln w="11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379095" y="2100580"/>
            <a:ext cx="2296160" cy="229616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blipFill>
                <a:blip r:embed="rId2"/>
                <a:stretch>
                  <a:fillRect/>
                </a:stretch>
              </a:blip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0940" y="4766945"/>
            <a:ext cx="7131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79730" y="5137150"/>
            <a:ext cx="2295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姓名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3363595" y="1283335"/>
            <a:ext cx="8489950" cy="5106035"/>
          </a:xfrm>
          <a:prstGeom prst="wedgeRoundRectCallout">
            <a:avLst>
              <a:gd name="adj1" fmla="val -54783"/>
              <a:gd name="adj2" fmla="val -15787"/>
              <a:gd name="adj3" fmla="val 16667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629025" y="4216336"/>
            <a:ext cx="1872615" cy="59880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29025" y="1423670"/>
            <a:ext cx="5443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人物生平</a:t>
            </a:r>
            <a:r>
              <a:rPr lang="en-US" altLang="zh-CN" sz="28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 / About XX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793105" y="4216336"/>
            <a:ext cx="1872615" cy="59880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请输入标签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7957185" y="4216336"/>
            <a:ext cx="1872615" cy="59880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29025" y="2079742"/>
            <a:ext cx="795909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请在此次输入相关描述性文字内容，简要概括重点内容即可。请在此次输入相关描述性文字内容，简要概括重点内容即可请在此次输入相关描述性文字内容，简要概括重点内容即可。</a:t>
            </a:r>
            <a:endParaRPr lang="en-US" altLang="zh-CN" sz="2000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algn="l"/>
            <a:endParaRPr lang="en-US" altLang="zh-CN" sz="2000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algn="l"/>
            <a:r>
              <a:rPr lang="zh-CN" altLang="en-US" sz="20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简要概括重点内容即可请在此次输入相关描述性文字内容，简要概括重点内容即可。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29025" y="5060315"/>
            <a:ext cx="79590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请输入要点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请输入要点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请输入要点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46858" y="5390886"/>
            <a:ext cx="5147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accent1">
                    <a:alpha val="23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 </a:t>
            </a:r>
            <a:r>
              <a:rPr lang="zh-CN" altLang="en-US" sz="5400" dirty="0">
                <a:solidFill>
                  <a:schemeClr val="accent1">
                    <a:alpha val="23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profile</a:t>
            </a:r>
            <a:endParaRPr lang="zh-CN" altLang="en-US" sz="4000" dirty="0">
              <a:solidFill>
                <a:schemeClr val="accent1">
                  <a:alpha val="23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510993" y="1368127"/>
            <a:ext cx="2711178" cy="4984064"/>
            <a:chOff x="658318" y="1829068"/>
            <a:chExt cx="2113091" cy="3884577"/>
          </a:xfrm>
        </p:grpSpPr>
        <p:sp>
          <p:nvSpPr>
            <p:cNvPr id="84" name="Rectangle 130"/>
            <p:cNvSpPr/>
            <p:nvPr/>
          </p:nvSpPr>
          <p:spPr>
            <a:xfrm>
              <a:off x="658318" y="2324670"/>
              <a:ext cx="2112596" cy="3388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135"/>
            <p:cNvSpPr/>
            <p:nvPr/>
          </p:nvSpPr>
          <p:spPr>
            <a:xfrm>
              <a:off x="658813" y="5642039"/>
              <a:ext cx="2112596" cy="716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140"/>
            <p:cNvSpPr/>
            <p:nvPr/>
          </p:nvSpPr>
          <p:spPr>
            <a:xfrm>
              <a:off x="1219510" y="1829068"/>
              <a:ext cx="991202" cy="9912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1</a:t>
              </a: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91840" y="2970177"/>
              <a:ext cx="1645551" cy="2564630"/>
              <a:chOff x="1181891" y="1743427"/>
              <a:chExt cx="5985703" cy="2564630"/>
            </a:xfrm>
          </p:grpSpPr>
          <p:sp>
            <p:nvSpPr>
              <p:cNvPr id="89" name="文本框 41"/>
              <p:cNvSpPr txBox="1"/>
              <p:nvPr/>
            </p:nvSpPr>
            <p:spPr>
              <a:xfrm>
                <a:off x="1185491" y="1743427"/>
                <a:ext cx="5982103" cy="3358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8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</a:p>
            </p:txBody>
          </p:sp>
          <p:sp>
            <p:nvSpPr>
              <p:cNvPr id="90" name="文本框 42"/>
              <p:cNvSpPr txBox="1"/>
              <p:nvPr/>
            </p:nvSpPr>
            <p:spPr>
              <a:xfrm>
                <a:off x="1181891" y="2250628"/>
                <a:ext cx="5982103" cy="2057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请输入相关要点，请输入相关要点，请输入相关要点，请输入相关要点，请输入相关要点，请输入相关要点，请输入相关要点，请输入相关要点，请输入相关要点。</a:t>
                </a: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431113" y="1368127"/>
            <a:ext cx="2710543" cy="4984064"/>
            <a:chOff x="658813" y="1829068"/>
            <a:chExt cx="2112596" cy="3884577"/>
          </a:xfrm>
        </p:grpSpPr>
        <p:sp>
          <p:nvSpPr>
            <p:cNvPr id="92" name="Rectangle 130"/>
            <p:cNvSpPr/>
            <p:nvPr/>
          </p:nvSpPr>
          <p:spPr>
            <a:xfrm>
              <a:off x="658813" y="2324670"/>
              <a:ext cx="2112596" cy="3388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135"/>
            <p:cNvSpPr/>
            <p:nvPr/>
          </p:nvSpPr>
          <p:spPr>
            <a:xfrm>
              <a:off x="658813" y="5642039"/>
              <a:ext cx="2112596" cy="716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40"/>
            <p:cNvSpPr/>
            <p:nvPr/>
          </p:nvSpPr>
          <p:spPr>
            <a:xfrm>
              <a:off x="1219510" y="1829068"/>
              <a:ext cx="991202" cy="9912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2</a:t>
              </a: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92830" y="2970177"/>
              <a:ext cx="1644561" cy="2572549"/>
              <a:chOff x="1185491" y="1743427"/>
              <a:chExt cx="5982103" cy="2572549"/>
            </a:xfrm>
          </p:grpSpPr>
          <p:sp>
            <p:nvSpPr>
              <p:cNvPr id="96" name="文本框 41"/>
              <p:cNvSpPr txBox="1"/>
              <p:nvPr/>
            </p:nvSpPr>
            <p:spPr>
              <a:xfrm>
                <a:off x="1185491" y="1743427"/>
                <a:ext cx="5982103" cy="3358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8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</a:p>
            </p:txBody>
          </p:sp>
          <p:sp>
            <p:nvSpPr>
              <p:cNvPr id="97" name="文本框 42"/>
              <p:cNvSpPr txBox="1"/>
              <p:nvPr/>
            </p:nvSpPr>
            <p:spPr>
              <a:xfrm>
                <a:off x="1185491" y="2258547"/>
                <a:ext cx="5982103" cy="2057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请输入相关要点，请输入相关要点，请输入相关要点，请输入相关要点，请输入相关要点，请输入相关要点，请输入相关要点，请输入相关要点，请输入相关要点。</a:t>
                </a: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6351233" y="1368127"/>
            <a:ext cx="2710543" cy="4984064"/>
            <a:chOff x="658813" y="1829068"/>
            <a:chExt cx="2112596" cy="3884577"/>
          </a:xfrm>
        </p:grpSpPr>
        <p:sp>
          <p:nvSpPr>
            <p:cNvPr id="99" name="Rectangle 130"/>
            <p:cNvSpPr/>
            <p:nvPr/>
          </p:nvSpPr>
          <p:spPr>
            <a:xfrm>
              <a:off x="658813" y="2324670"/>
              <a:ext cx="2112596" cy="3388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0" name="Rectangle 135"/>
            <p:cNvSpPr/>
            <p:nvPr/>
          </p:nvSpPr>
          <p:spPr>
            <a:xfrm>
              <a:off x="658813" y="5642039"/>
              <a:ext cx="2112596" cy="716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1" name="Oval 140"/>
            <p:cNvSpPr/>
            <p:nvPr/>
          </p:nvSpPr>
          <p:spPr>
            <a:xfrm>
              <a:off x="1219510" y="1829068"/>
              <a:ext cx="991202" cy="9912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3</a:t>
              </a: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892830" y="2970177"/>
              <a:ext cx="1644561" cy="2572549"/>
              <a:chOff x="1185491" y="1743427"/>
              <a:chExt cx="5982103" cy="2572549"/>
            </a:xfrm>
          </p:grpSpPr>
          <p:sp>
            <p:nvSpPr>
              <p:cNvPr id="103" name="文本框 41"/>
              <p:cNvSpPr txBox="1"/>
              <p:nvPr/>
            </p:nvSpPr>
            <p:spPr>
              <a:xfrm>
                <a:off x="1185491" y="1743427"/>
                <a:ext cx="5982103" cy="3358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8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</a:p>
            </p:txBody>
          </p:sp>
          <p:sp>
            <p:nvSpPr>
              <p:cNvPr id="104" name="文本框 42"/>
              <p:cNvSpPr txBox="1"/>
              <p:nvPr/>
            </p:nvSpPr>
            <p:spPr>
              <a:xfrm>
                <a:off x="1185491" y="2258547"/>
                <a:ext cx="5982103" cy="2057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请输入相关要点，请输入相关要点，请输入相关要点，请输入相关要点，请输入相关要点，请输入相关要点，请输入相关要点，请输入相关要点，请输入相关要点。</a:t>
                </a: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9270082" y="1368127"/>
            <a:ext cx="2710543" cy="4984064"/>
            <a:chOff x="658813" y="1829068"/>
            <a:chExt cx="2112596" cy="3884577"/>
          </a:xfrm>
        </p:grpSpPr>
        <p:sp>
          <p:nvSpPr>
            <p:cNvPr id="106" name="Rectangle 130"/>
            <p:cNvSpPr/>
            <p:nvPr/>
          </p:nvSpPr>
          <p:spPr>
            <a:xfrm>
              <a:off x="658813" y="2324670"/>
              <a:ext cx="2112596" cy="3388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7" name="Rectangle 135"/>
            <p:cNvSpPr/>
            <p:nvPr/>
          </p:nvSpPr>
          <p:spPr>
            <a:xfrm>
              <a:off x="658813" y="5642039"/>
              <a:ext cx="2112596" cy="716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8" name="Oval 140"/>
            <p:cNvSpPr/>
            <p:nvPr/>
          </p:nvSpPr>
          <p:spPr>
            <a:xfrm>
              <a:off x="1219510" y="1829068"/>
              <a:ext cx="991202" cy="9912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4</a:t>
              </a: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892830" y="2970177"/>
              <a:ext cx="1644561" cy="2572549"/>
              <a:chOff x="1185491" y="1743427"/>
              <a:chExt cx="5982103" cy="2572549"/>
            </a:xfrm>
          </p:grpSpPr>
          <p:sp>
            <p:nvSpPr>
              <p:cNvPr id="110" name="文本框 41"/>
              <p:cNvSpPr txBox="1"/>
              <p:nvPr/>
            </p:nvSpPr>
            <p:spPr>
              <a:xfrm>
                <a:off x="1185491" y="1743427"/>
                <a:ext cx="5982103" cy="3358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8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</a:p>
            </p:txBody>
          </p:sp>
          <p:sp>
            <p:nvSpPr>
              <p:cNvPr id="111" name="文本框 42"/>
              <p:cNvSpPr txBox="1"/>
              <p:nvPr/>
            </p:nvSpPr>
            <p:spPr>
              <a:xfrm>
                <a:off x="1185491" y="2258547"/>
                <a:ext cx="5982103" cy="20574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请输入相关要点，请输入相关要点，请输入相关要点，请输入相关要点，请输入相关要点，请输入相关要点，请输入相关要点，请输入相关要点，请输入相关要点。</a:t>
                </a: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32435" y="5305425"/>
            <a:ext cx="113595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altLang="en-US" sz="2000" b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99486" y="1374140"/>
            <a:ext cx="8592329" cy="3466012"/>
            <a:chOff x="4456" y="3279"/>
            <a:chExt cx="10514" cy="4241"/>
          </a:xfrm>
        </p:grpSpPr>
        <p:sp>
          <p:nvSpPr>
            <p:cNvPr id="6" name="矩形 5"/>
            <p:cNvSpPr/>
            <p:nvPr/>
          </p:nvSpPr>
          <p:spPr>
            <a:xfrm>
              <a:off x="9853" y="3279"/>
              <a:ext cx="2612" cy="424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5" y="3279"/>
              <a:ext cx="2612" cy="424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941" y="4198"/>
              <a:ext cx="1175" cy="2402"/>
            </a:xfrm>
            <a:prstGeom prst="rect">
              <a:avLst/>
            </a:prstGeom>
            <a:solidFill>
              <a:srgbClr val="FBD6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00" y="4415"/>
              <a:ext cx="2857" cy="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410" y="5140"/>
              <a:ext cx="3560" cy="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119" y="4199"/>
              <a:ext cx="1175" cy="2402"/>
            </a:xfrm>
            <a:prstGeom prst="rect">
              <a:avLst/>
            </a:prstGeom>
            <a:solidFill>
              <a:srgbClr val="FBD6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78" y="4415"/>
              <a:ext cx="2857" cy="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56" y="5140"/>
              <a:ext cx="3415" cy="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9024" y="4831"/>
              <a:ext cx="1121" cy="11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VS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1830" y="258899"/>
            <a:ext cx="363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407150" y="1866900"/>
            <a:ext cx="4928235" cy="3771900"/>
          </a:xfrm>
          <a:prstGeom prst="roundRect">
            <a:avLst>
              <a:gd name="adj" fmla="val 373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6290" y="1397000"/>
            <a:ext cx="6223000" cy="4711700"/>
            <a:chOff x="8039" y="1694"/>
            <a:chExt cx="9800" cy="7420"/>
          </a:xfrm>
        </p:grpSpPr>
        <p:sp>
          <p:nvSpPr>
            <p:cNvPr id="7" name="圆角矩形 6"/>
            <p:cNvSpPr/>
            <p:nvPr/>
          </p:nvSpPr>
          <p:spPr>
            <a:xfrm>
              <a:off x="8039" y="1694"/>
              <a:ext cx="9800" cy="7420"/>
            </a:xfrm>
            <a:prstGeom prst="roundRect">
              <a:avLst>
                <a:gd name="adj" fmla="val 373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788" y="2550"/>
              <a:ext cx="1640" cy="1640"/>
            </a:xfrm>
            <a:prstGeom prst="ellipse">
              <a:avLst/>
            </a:prstGeom>
            <a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788" y="4670"/>
              <a:ext cx="1640" cy="1640"/>
            </a:xfrm>
            <a:prstGeom prst="ellipse">
              <a:avLst/>
            </a:prstGeom>
            <a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788" y="6790"/>
              <a:ext cx="1640" cy="1640"/>
            </a:xfrm>
            <a:prstGeom prst="ellipse">
              <a:avLst/>
            </a:prstGeom>
            <a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820" y="2490"/>
              <a:ext cx="6258" cy="1528"/>
              <a:chOff x="10820" y="2490"/>
              <a:chExt cx="6258" cy="1528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0820" y="2490"/>
                <a:ext cx="3531" cy="69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862" y="3129"/>
                <a:ext cx="6216" cy="88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请输入相关要点，请输入相关要点，请输入相关要点，请输入相关要点。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820" y="4670"/>
              <a:ext cx="6258" cy="1520"/>
              <a:chOff x="10820" y="2490"/>
              <a:chExt cx="6258" cy="152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820" y="2490"/>
                <a:ext cx="3531" cy="69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  <a:endParaRPr lang="zh-CN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862" y="3129"/>
                <a:ext cx="6216" cy="8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请输入相关要点，请输入相关要点，请输入相关要点，请输入相关要点。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0820" y="6842"/>
              <a:ext cx="6258" cy="1520"/>
              <a:chOff x="10820" y="2490"/>
              <a:chExt cx="6258" cy="152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820" y="2490"/>
                <a:ext cx="3531" cy="69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dirty="0"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请输入文字</a:t>
                </a:r>
                <a:endParaRPr lang="zh-CN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862" y="3129"/>
                <a:ext cx="6216" cy="8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OPPOSans R" panose="00020600040101010101" pitchFamily="18" charset="-122"/>
                    <a:cs typeface="OPPOSans R" panose="00020600040101010101" pitchFamily="18" charset="-122"/>
                    <a:sym typeface="Arial" panose="020B0604020202020204" pitchFamily="34" charset="0"/>
                  </a:rPr>
                  <a:t>请输入相关要点，请输入相关要点，请输入相关要点，请输入相关要点。</a:t>
                </a: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8503920" y="2308225"/>
            <a:ext cx="2242185" cy="4437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标题文字添加</a:t>
            </a:r>
          </a:p>
        </p:txBody>
      </p:sp>
      <p:sp>
        <p:nvSpPr>
          <p:cNvPr id="28" name="矩形 27"/>
          <p:cNvSpPr/>
          <p:nvPr/>
        </p:nvSpPr>
        <p:spPr>
          <a:xfrm>
            <a:off x="7385050" y="2696845"/>
            <a:ext cx="3401695" cy="1468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6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请输入相关要点，请输入相关要点，请输入相关要点，请输入相关要点请输入相关要点，请输入相关要点，请输入相关要点，请输入相关要点。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8645525" y="4665980"/>
            <a:ext cx="2032000" cy="482600"/>
          </a:xfrm>
          <a:prstGeom prst="roundRect">
            <a:avLst>
              <a:gd name="adj" fmla="val 2131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00465" y="4662805"/>
            <a:ext cx="1746885" cy="4437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请输入关键词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92100" y="1165860"/>
            <a:ext cx="11469370" cy="5224145"/>
          </a:xfrm>
          <a:prstGeom prst="roundRect">
            <a:avLst>
              <a:gd name="adj" fmla="val 527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2100" y="1165860"/>
            <a:ext cx="831850" cy="5224145"/>
          </a:xfrm>
          <a:prstGeom prst="roundRect">
            <a:avLst>
              <a:gd name="adj" fmla="val 14122"/>
            </a:avLst>
          </a:prstGeom>
          <a:gradFill>
            <a:gsLst>
              <a:gs pos="19000">
                <a:schemeClr val="accent1">
                  <a:alpha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</a:t>
            </a:r>
          </a:p>
          <a:p>
            <a:pPr algn="ctr"/>
            <a:r>
              <a:rPr lang="zh-CN" altLang="en-US" sz="400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输</a:t>
            </a:r>
          </a:p>
          <a:p>
            <a:pPr algn="ctr"/>
            <a:r>
              <a:rPr lang="zh-CN" altLang="en-US" sz="400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入</a:t>
            </a:r>
          </a:p>
          <a:p>
            <a:pPr algn="ctr"/>
            <a:r>
              <a:rPr lang="zh-CN" altLang="en-US" sz="400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标</a:t>
            </a:r>
          </a:p>
          <a:p>
            <a:pPr algn="ctr"/>
            <a:r>
              <a:rPr lang="zh-CN" altLang="en-US" sz="400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题</a:t>
            </a:r>
          </a:p>
        </p:txBody>
      </p:sp>
      <p:pic>
        <p:nvPicPr>
          <p:cNvPr id="6" name="图片 5" descr="32303236373535383b32303238383030313bd4b2d6e9b1cac7a9d7d6b1ca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020" y="1593215"/>
            <a:ext cx="334010" cy="3340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416685" y="3731895"/>
            <a:ext cx="9890760" cy="0"/>
          </a:xfrm>
          <a:prstGeom prst="line">
            <a:avLst/>
          </a:prstGeom>
          <a:ln>
            <a:solidFill>
              <a:srgbClr val="FBD6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42"/>
          <p:cNvSpPr txBox="1"/>
          <p:nvPr/>
        </p:nvSpPr>
        <p:spPr>
          <a:xfrm>
            <a:off x="1416685" y="1593215"/>
            <a:ext cx="9890760" cy="1660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在此次输入相关描述性文字内容，简要概括重点内容即可。请在此次输入相关描述性文字内容，简要概括重点内容即可请在此次输入相关描述性文字内容，简要概括重点内容即可。请在此次输入相关描述性文字内容，简要概括重点内容即可。请在此次输入相关描述性文字内容，简要概括重点内容即可。请在此次输入相关描述性文字内容，简要概括重点内容即可请在此次输入相关描述性文字内容，简要概括重点内容即可。请在此次输入相关描述性文字内容，简要概括重点内容即可。</a:t>
            </a:r>
          </a:p>
        </p:txBody>
      </p:sp>
      <p:sp>
        <p:nvSpPr>
          <p:cNvPr id="8" name="文本框 42"/>
          <p:cNvSpPr txBox="1"/>
          <p:nvPr/>
        </p:nvSpPr>
        <p:spPr>
          <a:xfrm>
            <a:off x="1416685" y="4050030"/>
            <a:ext cx="9890760" cy="1992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相关要点，请输入相关要点，请输入相关要点，请输入相关要点，请输入相关要点，请输入相关要点，请输入相关要点，请输入相关要点，请输入相关要点。请输入相关要点，请输入相关要点，请输入相关要点，请输入相关要点，请输入相关要点，请输入相关要点，请输入相关要点，请输入相关要点，请输入相关要点。请输入相关要点，请输入相关要点，请输入相关要点，请输入相关要点，请输入相关要点，请输入相关要点，请输入相关要点，请输入相关要点，请输入相关要点。</a:t>
            </a:r>
          </a:p>
          <a:p>
            <a:pPr>
              <a:lnSpc>
                <a:spcPct val="120000"/>
              </a:lnSpc>
              <a:defRPr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830" y="258899"/>
            <a:ext cx="363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469837" y="1321890"/>
            <a:ext cx="9253600" cy="5197477"/>
            <a:chOff x="1469202" y="1359990"/>
            <a:chExt cx="9253600" cy="5197477"/>
          </a:xfrm>
        </p:grpSpPr>
        <p:grpSp>
          <p:nvGrpSpPr>
            <p:cNvPr id="5" name="Group 27"/>
            <p:cNvGrpSpPr/>
            <p:nvPr/>
          </p:nvGrpSpPr>
          <p:grpSpPr>
            <a:xfrm rot="16200000">
              <a:off x="1469201" y="1359991"/>
              <a:ext cx="1732879" cy="1732878"/>
              <a:chOff x="495300" y="2807321"/>
              <a:chExt cx="1130300" cy="1130300"/>
            </a:xfrm>
          </p:grpSpPr>
          <p:sp>
            <p:nvSpPr>
              <p:cNvPr id="6" name="Arc 28"/>
              <p:cNvSpPr/>
              <p:nvPr/>
            </p:nvSpPr>
            <p:spPr>
              <a:xfrm>
                <a:off x="495300" y="2807321"/>
                <a:ext cx="1130300" cy="1130300"/>
              </a:xfrm>
              <a:prstGeom prst="arc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Arc 29"/>
              <p:cNvSpPr/>
              <p:nvPr/>
            </p:nvSpPr>
            <p:spPr>
              <a:xfrm flipH="1">
                <a:off x="495300" y="2807321"/>
                <a:ext cx="1130300" cy="1130300"/>
              </a:xfrm>
              <a:prstGeom prst="arc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30"/>
            <p:cNvGrpSpPr/>
            <p:nvPr/>
          </p:nvGrpSpPr>
          <p:grpSpPr>
            <a:xfrm rot="16200000">
              <a:off x="1469201" y="4824589"/>
              <a:ext cx="1732879" cy="1732878"/>
              <a:chOff x="495300" y="2807321"/>
              <a:chExt cx="1130300" cy="1130300"/>
            </a:xfrm>
          </p:grpSpPr>
          <p:sp>
            <p:nvSpPr>
              <p:cNvPr id="9" name="Arc 31"/>
              <p:cNvSpPr/>
              <p:nvPr/>
            </p:nvSpPr>
            <p:spPr>
              <a:xfrm>
                <a:off x="495300" y="2807321"/>
                <a:ext cx="1130300" cy="1130300"/>
              </a:xfrm>
              <a:prstGeom prst="arc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Arc 32"/>
              <p:cNvSpPr/>
              <p:nvPr/>
            </p:nvSpPr>
            <p:spPr>
              <a:xfrm flipH="1">
                <a:off x="495300" y="2807321"/>
                <a:ext cx="1130300" cy="1130300"/>
              </a:xfrm>
              <a:prstGeom prst="arc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3"/>
            <p:cNvGrpSpPr/>
            <p:nvPr/>
          </p:nvGrpSpPr>
          <p:grpSpPr>
            <a:xfrm rot="5400000" flipH="1">
              <a:off x="8989923" y="3092872"/>
              <a:ext cx="1732879" cy="1732878"/>
              <a:chOff x="495300" y="2807321"/>
              <a:chExt cx="1130300" cy="1130300"/>
            </a:xfrm>
          </p:grpSpPr>
          <p:sp>
            <p:nvSpPr>
              <p:cNvPr id="12" name="Arc 34"/>
              <p:cNvSpPr/>
              <p:nvPr/>
            </p:nvSpPr>
            <p:spPr>
              <a:xfrm>
                <a:off x="495300" y="2807321"/>
                <a:ext cx="1130300" cy="1130300"/>
              </a:xfrm>
              <a:prstGeom prst="arc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rc 35"/>
              <p:cNvSpPr/>
              <p:nvPr/>
            </p:nvSpPr>
            <p:spPr>
              <a:xfrm flipH="1">
                <a:off x="495300" y="2807321"/>
                <a:ext cx="1130300" cy="1130300"/>
              </a:xfrm>
              <a:prstGeom prst="arc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4" name="Straight Connector 36"/>
            <p:cNvCxnSpPr/>
            <p:nvPr/>
          </p:nvCxnSpPr>
          <p:spPr>
            <a:xfrm>
              <a:off x="2329367" y="3095129"/>
              <a:ext cx="7552310" cy="0"/>
            </a:xfrm>
            <a:prstGeom prst="lin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15" name="Straight Connector 37"/>
            <p:cNvCxnSpPr/>
            <p:nvPr/>
          </p:nvCxnSpPr>
          <p:spPr>
            <a:xfrm>
              <a:off x="2329367" y="4826847"/>
              <a:ext cx="7552310" cy="0"/>
            </a:xfrm>
            <a:prstGeom prst="lin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38"/>
            <p:cNvCxnSpPr/>
            <p:nvPr/>
          </p:nvCxnSpPr>
          <p:spPr>
            <a:xfrm>
              <a:off x="2275424" y="1359991"/>
              <a:ext cx="8447377" cy="0"/>
            </a:xfrm>
            <a:prstGeom prst="lin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39"/>
            <p:cNvCxnSpPr/>
            <p:nvPr/>
          </p:nvCxnSpPr>
          <p:spPr>
            <a:xfrm>
              <a:off x="2275424" y="6557467"/>
              <a:ext cx="8447377" cy="0"/>
            </a:xfrm>
            <a:prstGeom prst="lin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</p:grpSp>
      <p:grpSp>
        <p:nvGrpSpPr>
          <p:cNvPr id="39" name="组合 38"/>
          <p:cNvGrpSpPr/>
          <p:nvPr/>
        </p:nvGrpSpPr>
        <p:grpSpPr>
          <a:xfrm>
            <a:off x="3041117" y="1738554"/>
            <a:ext cx="7338005" cy="1058108"/>
            <a:chOff x="8215516" y="2251171"/>
            <a:chExt cx="3449105" cy="1058108"/>
          </a:xfrm>
        </p:grpSpPr>
        <p:sp>
          <p:nvSpPr>
            <p:cNvPr id="40" name="文本框 39"/>
            <p:cNvSpPr txBox="1"/>
            <p:nvPr/>
          </p:nvSpPr>
          <p:spPr>
            <a:xfrm>
              <a:off x="8215516" y="2251171"/>
              <a:ext cx="34491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此处输入标题文字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215516" y="2551764"/>
              <a:ext cx="3449105" cy="7575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在此次输入相关描述性文字内容，简要概括重点内容即可。请在此次输入相关描述性文字内容，简要概括重点内容即可请在此次输入相关描述性文字内容，简要概括重点内容即可。请在此次输入相关描述性文字内容，简要概括重点内容即可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41117" y="3448317"/>
            <a:ext cx="7338005" cy="1058108"/>
            <a:chOff x="8215516" y="2251171"/>
            <a:chExt cx="3449105" cy="1058108"/>
          </a:xfrm>
        </p:grpSpPr>
        <p:sp>
          <p:nvSpPr>
            <p:cNvPr id="43" name="文本框 42"/>
            <p:cNvSpPr txBox="1"/>
            <p:nvPr/>
          </p:nvSpPr>
          <p:spPr>
            <a:xfrm>
              <a:off x="8215516" y="2251171"/>
              <a:ext cx="34491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此处输入标题文字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215516" y="2551764"/>
              <a:ext cx="3449105" cy="7575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在此次输入相关描述性文字内容，简要概括重点内容即可。请在此次输入相关描述性文字内容，简要概括重点内容即可请在此次输入相关描述性文字内容，简要概括重点内容即可。请在此次输入相关描述性文字内容，简要概括重点内容即可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41117" y="5158080"/>
            <a:ext cx="7338005" cy="1058108"/>
            <a:chOff x="8215516" y="2251171"/>
            <a:chExt cx="3449105" cy="1058108"/>
          </a:xfrm>
        </p:grpSpPr>
        <p:sp>
          <p:nvSpPr>
            <p:cNvPr id="46" name="文本框 45"/>
            <p:cNvSpPr txBox="1"/>
            <p:nvPr/>
          </p:nvSpPr>
          <p:spPr>
            <a:xfrm>
              <a:off x="8215516" y="2251171"/>
              <a:ext cx="34491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此处输入标题文字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15516" y="2551764"/>
              <a:ext cx="3449105" cy="7575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在此次输入相关描述性文字内容，简要概括重点内容即可。请在此次输入相关描述性文字内容，简要概括重点内容即可请在此次输入相关描述性文字内容，简要概括重点内容即可。请在此次输入相关描述性文字内容，简要概括重点内容即可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1829118" y="1731963"/>
            <a:ext cx="1014095" cy="10140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29435" y="3471545"/>
            <a:ext cx="1014095" cy="10140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829435" y="5192395"/>
            <a:ext cx="1014095" cy="10140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53" name="图片 52" descr="32313534303238383b32313534303238373bd2f8d0d0bfa8b0b2c8ab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5170" y="1898015"/>
            <a:ext cx="681990" cy="681990"/>
          </a:xfrm>
          <a:prstGeom prst="rect">
            <a:avLst/>
          </a:prstGeom>
        </p:spPr>
      </p:pic>
      <p:pic>
        <p:nvPicPr>
          <p:cNvPr id="54" name="图片 53" descr="32313534303238383b32313534303235373bc6b4cdbccbe9c6ac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38655" y="3588385"/>
            <a:ext cx="719455" cy="719455"/>
          </a:xfrm>
          <a:prstGeom prst="rect">
            <a:avLst/>
          </a:prstGeom>
        </p:spPr>
      </p:pic>
      <p:pic>
        <p:nvPicPr>
          <p:cNvPr id="55" name="图片 54" descr="32313534303238383b32313534303236313bb5c6c5dd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17395" y="5380355"/>
            <a:ext cx="6381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F77F56"/>
      </a:accent1>
      <a:accent2>
        <a:srgbClr val="FA4848"/>
      </a:accent2>
      <a:accent3>
        <a:srgbClr val="F97B20"/>
      </a:accent3>
      <a:accent4>
        <a:srgbClr val="FDB72E"/>
      </a:accent4>
      <a:accent5>
        <a:srgbClr val="836BFF"/>
      </a:accent5>
      <a:accent6>
        <a:srgbClr val="2CB3FF"/>
      </a:accent6>
      <a:hlink>
        <a:srgbClr val="0563C1"/>
      </a:hlink>
      <a:folHlink>
        <a:srgbClr val="954F71"/>
      </a:folHlink>
    </a:clrScheme>
    <a:fontScheme name="自定义 2">
      <a:majorFont>
        <a:latin typeface="Arial Black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40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POSans R"/>
        <a:ea typeface=""/>
        <a:cs typeface=""/>
        <a:font script="Jpan" typeface="游ゴシック"/>
        <a:font script="Hang" typeface="맑은 고딕"/>
        <a:font script="Hans" typeface="OPPOSans 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0</TotalTime>
  <Words>1386</Words>
  <Application>Microsoft Office PowerPoint</Application>
  <PresentationFormat>宽屏</PresentationFormat>
  <Paragraphs>98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OPPOSans B</vt:lpstr>
      <vt:lpstr>OPPOSans H</vt:lpstr>
      <vt:lpstr>OPPOSans R</vt:lpstr>
      <vt:lpstr>汉仪雅酷黑 45W</vt:lpstr>
      <vt:lpstr>Arial</vt:lpstr>
      <vt:lpstr>Arial Black</vt:lpstr>
      <vt:lpstr>Office 主题</vt:lpstr>
      <vt:lpstr>简约风教育教学 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 THANKS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橙色简约插画风教育教学ppt模板</dc:title>
  <dc:creator/>
  <cp:keywords>P界达人</cp:keywords>
  <dc:description>www.51pptmoban.com</dc:description>
  <cp:lastModifiedBy/>
  <cp:revision>2</cp:revision>
  <dcterms:created xsi:type="dcterms:W3CDTF">2022-11-30T22:31:00Z</dcterms:created>
  <dcterms:modified xsi:type="dcterms:W3CDTF">2023-02-07T13:10:31Z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A47152C0B4D544ED931D26ECF269DBF9</vt:lpwstr>
  </property>
  <property fmtid="{D5CDD505-2E9C-101B-9397-08002B2CF9AE}" pid="3" name="KSOProductBuildVer">
    <vt:lpwstr>2052-11.1.0.11751</vt:lpwstr>
  </property>
</Properties>
</file>