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82" r:id="rId3"/>
    <p:sldId id="278" r:id="rId4"/>
    <p:sldId id="283" r:id="rId5"/>
    <p:sldId id="284" r:id="rId6"/>
    <p:sldId id="285" r:id="rId7"/>
    <p:sldId id="281" r:id="rId8"/>
    <p:sldId id="286" r:id="rId9"/>
    <p:sldId id="287" r:id="rId10"/>
    <p:sldId id="288" r:id="rId11"/>
    <p:sldId id="279" r:id="rId12"/>
    <p:sldId id="289" r:id="rId13"/>
    <p:sldId id="291" r:id="rId14"/>
    <p:sldId id="292" r:id="rId15"/>
    <p:sldId id="293" r:id="rId16"/>
    <p:sldId id="280" r:id="rId17"/>
    <p:sldId id="294" r:id="rId18"/>
    <p:sldId id="296" r:id="rId19"/>
    <p:sldId id="295" r:id="rId20"/>
    <p:sldId id="290" r:id="rId21"/>
    <p:sldId id="329" r:id="rId22"/>
    <p:sldId id="330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5345" autoAdjust="0"/>
  </p:normalViewPr>
  <p:slideViewPr>
    <p:cSldViewPr snapToGrid="0" showGuides="1">
      <p:cViewPr>
        <p:scale>
          <a:sx n="50" d="100"/>
          <a:sy n="50" d="100"/>
        </p:scale>
        <p:origin x="1326" y="91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558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22613D-9AEB-2CF3-985F-B26212252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B2704EF-5888-5370-6290-8764B011E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97746-5315-42E5-8715-B385B7B51A43}" type="datetime1">
              <a:rPr lang="zh-CN" altLang="en-US" smtClean="0"/>
              <a:pPr/>
              <a:t>2023/2/7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0E3746A-8F24-790E-FCA1-1F412438F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EDD9109-83E2-BB53-CF7C-483852A73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8260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3F797746-5315-42E5-8715-B385B7B51A43}" type="datetime1">
              <a:rPr lang="zh-CN" altLang="en-US" smtClean="0"/>
              <a:pPr/>
              <a:t>2023/2/7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HEJI-1">
            <a:extLst>
              <a:ext uri="{FF2B5EF4-FFF2-40B4-BE49-F238E27FC236}">
                <a16:creationId xmlns:a16="http://schemas.microsoft.com/office/drawing/2014/main" id="{7DD3B4DE-2C73-5D28-5977-D525B1AC95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2">
            <a:extLst>
              <a:ext uri="{FF2B5EF4-FFF2-40B4-BE49-F238E27FC236}">
                <a16:creationId xmlns:a16="http://schemas.microsoft.com/office/drawing/2014/main" id="{C3CD9DA2-619B-D2F2-C5DF-90EE568261DA}"/>
              </a:ext>
            </a:extLst>
          </p:cNvPr>
          <p:cNvSpPr/>
          <p:nvPr/>
        </p:nvSpPr>
        <p:spPr>
          <a:xfrm>
            <a:off x="0" y="1085415"/>
            <a:ext cx="8549640" cy="112395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3">
            <a:extLst>
              <a:ext uri="{FF2B5EF4-FFF2-40B4-BE49-F238E27FC236}">
                <a16:creationId xmlns:a16="http://schemas.microsoft.com/office/drawing/2014/main" id="{A5482428-D52C-C009-856A-DAA74D3818D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3" name="iSHEJI-4">
            <a:extLst>
              <a:ext uri="{FF2B5EF4-FFF2-40B4-BE49-F238E27FC236}">
                <a16:creationId xmlns:a16="http://schemas.microsoft.com/office/drawing/2014/main" id="{C9A1FA4B-4474-686B-96CB-AD515EDBDACD}"/>
              </a:ext>
            </a:extLst>
          </p:cNvPr>
          <p:cNvSpPr txBox="1"/>
          <p:nvPr/>
        </p:nvSpPr>
        <p:spPr>
          <a:xfrm>
            <a:off x="3481026" y="3553164"/>
            <a:ext cx="515687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个人总结汇报</a:t>
            </a:r>
            <a:endParaRPr kumimoji="0" lang="zh-CN" altLang="en-US" sz="6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4" name="iSHEJI-5">
            <a:extLst>
              <a:ext uri="{FF2B5EF4-FFF2-40B4-BE49-F238E27FC236}">
                <a16:creationId xmlns:a16="http://schemas.microsoft.com/office/drawing/2014/main" id="{C8A7CD87-DAC9-0F29-E01B-7303DC298D85}"/>
              </a:ext>
            </a:extLst>
          </p:cNvPr>
          <p:cNvSpPr txBox="1"/>
          <p:nvPr/>
        </p:nvSpPr>
        <p:spPr>
          <a:xfrm>
            <a:off x="3481026" y="2494848"/>
            <a:ext cx="448324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年终述职</a:t>
            </a:r>
          </a:p>
        </p:txBody>
      </p:sp>
      <p:sp>
        <p:nvSpPr>
          <p:cNvPr id="15" name="iSHEJI-6">
            <a:extLst>
              <a:ext uri="{FF2B5EF4-FFF2-40B4-BE49-F238E27FC236}">
                <a16:creationId xmlns:a16="http://schemas.microsoft.com/office/drawing/2014/main" id="{7E5C687D-15C5-9476-95B6-FC14F546C685}"/>
              </a:ext>
            </a:extLst>
          </p:cNvPr>
          <p:cNvSpPr txBox="1"/>
          <p:nvPr/>
        </p:nvSpPr>
        <p:spPr>
          <a:xfrm>
            <a:off x="3579841" y="4881180"/>
            <a:ext cx="547271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Year-end report personal summary and report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7" name="iSHEJI-7">
            <a:extLst>
              <a:ext uri="{FF2B5EF4-FFF2-40B4-BE49-F238E27FC236}">
                <a16:creationId xmlns:a16="http://schemas.microsoft.com/office/drawing/2014/main" id="{C95719FB-5C56-3B98-58F4-CCC0AB909132}"/>
              </a:ext>
            </a:extLst>
          </p:cNvPr>
          <p:cNvSpPr txBox="1"/>
          <p:nvPr/>
        </p:nvSpPr>
        <p:spPr>
          <a:xfrm>
            <a:off x="3481026" y="1047225"/>
            <a:ext cx="40998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90600" algn="l"/>
              </a:tabLst>
              <a:defRPr/>
            </a:pPr>
            <a:r>
              <a:rPr kumimoji="0" lang="en-US" altLang="zh-CN" sz="7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</a:t>
            </a:r>
            <a:endParaRPr kumimoji="0" lang="zh-CN" altLang="en-US" sz="72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19" name="iSHEJI-8">
            <a:extLst>
              <a:ext uri="{FF2B5EF4-FFF2-40B4-BE49-F238E27FC236}">
                <a16:creationId xmlns:a16="http://schemas.microsoft.com/office/drawing/2014/main" id="{164C3BDE-2041-1A9D-0386-AB00072E2776}"/>
              </a:ext>
            </a:extLst>
          </p:cNvPr>
          <p:cNvCxnSpPr/>
          <p:nvPr/>
        </p:nvCxnSpPr>
        <p:spPr>
          <a:xfrm>
            <a:off x="3579841" y="4629594"/>
            <a:ext cx="290273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0941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C6DADF7-5E60-1B77-07A1-431B4A6D1566}"/>
              </a:ext>
            </a:extLst>
          </p:cNvPr>
          <p:cNvSpPr/>
          <p:nvPr/>
        </p:nvSpPr>
        <p:spPr>
          <a:xfrm>
            <a:off x="0" y="300942"/>
            <a:ext cx="3831220" cy="90282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2">
            <a:extLst>
              <a:ext uri="{FF2B5EF4-FFF2-40B4-BE49-F238E27FC236}">
                <a16:creationId xmlns:a16="http://schemas.microsoft.com/office/drawing/2014/main" id="{8E10A33E-36EB-25F3-B2E5-5B4EB63DEA3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4" name="iSHEJI-5">
            <a:extLst>
              <a:ext uri="{FF2B5EF4-FFF2-40B4-BE49-F238E27FC236}">
                <a16:creationId xmlns:a16="http://schemas.microsoft.com/office/drawing/2014/main" id="{CB4CDD48-9014-87B1-2BBB-205DC87200CA}"/>
              </a:ext>
            </a:extLst>
          </p:cNvPr>
          <p:cNvSpPr/>
          <p:nvPr/>
        </p:nvSpPr>
        <p:spPr>
          <a:xfrm>
            <a:off x="4527791" y="3637788"/>
            <a:ext cx="765322" cy="436652"/>
          </a:xfrm>
          <a:custGeom>
            <a:avLst/>
            <a:gdLst>
              <a:gd name="connsiteX0" fmla="*/ 389484 w 516144"/>
              <a:gd name="connsiteY0" fmla="*/ 294484 h 294484"/>
              <a:gd name="connsiteX1" fmla="*/ 0 w 516144"/>
              <a:gd name="connsiteY1" fmla="*/ 294484 h 294484"/>
              <a:gd name="connsiteX2" fmla="*/ 129828 w 516144"/>
              <a:gd name="connsiteY2" fmla="*/ 148826 h 294484"/>
              <a:gd name="connsiteX3" fmla="*/ 0 w 516144"/>
              <a:gd name="connsiteY3" fmla="*/ 0 h 294484"/>
              <a:gd name="connsiteX4" fmla="*/ 389484 w 516144"/>
              <a:gd name="connsiteY4" fmla="*/ 0 h 294484"/>
              <a:gd name="connsiteX5" fmla="*/ 516145 w 516144"/>
              <a:gd name="connsiteY5" fmla="*/ 148826 h 294484"/>
              <a:gd name="connsiteX6" fmla="*/ 389484 w 516144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4" h="294484">
                <a:moveTo>
                  <a:pt x="389484" y="294484"/>
                </a:moveTo>
                <a:lnTo>
                  <a:pt x="0" y="294484"/>
                </a:lnTo>
                <a:lnTo>
                  <a:pt x="129828" y="148826"/>
                </a:lnTo>
                <a:lnTo>
                  <a:pt x="0" y="0"/>
                </a:lnTo>
                <a:lnTo>
                  <a:pt x="389484" y="0"/>
                </a:lnTo>
                <a:lnTo>
                  <a:pt x="516145" y="148826"/>
                </a:lnTo>
                <a:lnTo>
                  <a:pt x="389484" y="294484"/>
                </a:lnTo>
                <a:close/>
              </a:path>
            </a:pathLst>
          </a:custGeom>
          <a:solidFill>
            <a:srgbClr val="EC6B7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6">
            <a:extLst>
              <a:ext uri="{FF2B5EF4-FFF2-40B4-BE49-F238E27FC236}">
                <a16:creationId xmlns:a16="http://schemas.microsoft.com/office/drawing/2014/main" id="{A32E48F4-4CB8-0098-AC6F-61850A2D36C0}"/>
              </a:ext>
            </a:extLst>
          </p:cNvPr>
          <p:cNvSpPr/>
          <p:nvPr/>
        </p:nvSpPr>
        <p:spPr>
          <a:xfrm>
            <a:off x="10852274" y="3637788"/>
            <a:ext cx="765324" cy="436652"/>
          </a:xfrm>
          <a:custGeom>
            <a:avLst/>
            <a:gdLst>
              <a:gd name="connsiteX0" fmla="*/ 389484 w 516145"/>
              <a:gd name="connsiteY0" fmla="*/ 294484 h 294484"/>
              <a:gd name="connsiteX1" fmla="*/ 0 w 516145"/>
              <a:gd name="connsiteY1" fmla="*/ 294484 h 294484"/>
              <a:gd name="connsiteX2" fmla="*/ 129828 w 516145"/>
              <a:gd name="connsiteY2" fmla="*/ 148826 h 294484"/>
              <a:gd name="connsiteX3" fmla="*/ 0 w 516145"/>
              <a:gd name="connsiteY3" fmla="*/ 0 h 294484"/>
              <a:gd name="connsiteX4" fmla="*/ 389484 w 516145"/>
              <a:gd name="connsiteY4" fmla="*/ 0 h 294484"/>
              <a:gd name="connsiteX5" fmla="*/ 516145 w 516145"/>
              <a:gd name="connsiteY5" fmla="*/ 148826 h 294484"/>
              <a:gd name="connsiteX6" fmla="*/ 389484 w 516145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5" h="294484">
                <a:moveTo>
                  <a:pt x="389484" y="294484"/>
                </a:moveTo>
                <a:lnTo>
                  <a:pt x="0" y="294484"/>
                </a:lnTo>
                <a:lnTo>
                  <a:pt x="129828" y="148826"/>
                </a:lnTo>
                <a:lnTo>
                  <a:pt x="0" y="0"/>
                </a:lnTo>
                <a:lnTo>
                  <a:pt x="389484" y="0"/>
                </a:lnTo>
                <a:lnTo>
                  <a:pt x="516145" y="148826"/>
                </a:lnTo>
                <a:lnTo>
                  <a:pt x="389484" y="294484"/>
                </a:lnTo>
                <a:close/>
              </a:path>
            </a:pathLst>
          </a:custGeom>
          <a:solidFill>
            <a:srgbClr val="C5C5C6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iSHEJI-7">
            <a:extLst>
              <a:ext uri="{FF2B5EF4-FFF2-40B4-BE49-F238E27FC236}">
                <a16:creationId xmlns:a16="http://schemas.microsoft.com/office/drawing/2014/main" id="{1FBDB6E4-8655-6841-B652-002FDA7B28B5}"/>
              </a:ext>
            </a:extLst>
          </p:cNvPr>
          <p:cNvSpPr/>
          <p:nvPr/>
        </p:nvSpPr>
        <p:spPr>
          <a:xfrm>
            <a:off x="11429788" y="3637788"/>
            <a:ext cx="42255" cy="46952"/>
          </a:xfrm>
          <a:custGeom>
            <a:avLst/>
            <a:gdLst>
              <a:gd name="connsiteX0" fmla="*/ 28499 w 28498"/>
              <a:gd name="connsiteY0" fmla="*/ 31665 h 31665"/>
              <a:gd name="connsiteX1" fmla="*/ 28499 w 28498"/>
              <a:gd name="connsiteY1" fmla="*/ 31665 h 31665"/>
              <a:gd name="connsiteX2" fmla="*/ 0 w 28498"/>
              <a:gd name="connsiteY2" fmla="*/ 0 h 31665"/>
              <a:gd name="connsiteX3" fmla="*/ 28499 w 28498"/>
              <a:gd name="connsiteY3" fmla="*/ 31665 h 3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8" h="31665">
                <a:moveTo>
                  <a:pt x="28499" y="31665"/>
                </a:moveTo>
                <a:lnTo>
                  <a:pt x="28499" y="31665"/>
                </a:lnTo>
                <a:lnTo>
                  <a:pt x="0" y="0"/>
                </a:lnTo>
                <a:lnTo>
                  <a:pt x="28499" y="31665"/>
                </a:lnTo>
                <a:close/>
              </a:path>
            </a:pathLst>
          </a:custGeom>
          <a:solidFill>
            <a:srgbClr val="B2B1B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8">
            <a:extLst>
              <a:ext uri="{FF2B5EF4-FFF2-40B4-BE49-F238E27FC236}">
                <a16:creationId xmlns:a16="http://schemas.microsoft.com/office/drawing/2014/main" id="{A4B8C382-4048-C60A-9688-7EBEEE0DE945}"/>
              </a:ext>
            </a:extLst>
          </p:cNvPr>
          <p:cNvSpPr/>
          <p:nvPr/>
        </p:nvSpPr>
        <p:spPr>
          <a:xfrm>
            <a:off x="10063475" y="3637788"/>
            <a:ext cx="765322" cy="436652"/>
          </a:xfrm>
          <a:custGeom>
            <a:avLst/>
            <a:gdLst>
              <a:gd name="connsiteX0" fmla="*/ 389483 w 516144"/>
              <a:gd name="connsiteY0" fmla="*/ 294484 h 294484"/>
              <a:gd name="connsiteX1" fmla="*/ 0 w 516144"/>
              <a:gd name="connsiteY1" fmla="*/ 294484 h 294484"/>
              <a:gd name="connsiteX2" fmla="*/ 126661 w 516144"/>
              <a:gd name="connsiteY2" fmla="*/ 148826 h 294484"/>
              <a:gd name="connsiteX3" fmla="*/ 0 w 516144"/>
              <a:gd name="connsiteY3" fmla="*/ 0 h 294484"/>
              <a:gd name="connsiteX4" fmla="*/ 389483 w 516144"/>
              <a:gd name="connsiteY4" fmla="*/ 0 h 294484"/>
              <a:gd name="connsiteX5" fmla="*/ 516145 w 516144"/>
              <a:gd name="connsiteY5" fmla="*/ 148826 h 294484"/>
              <a:gd name="connsiteX6" fmla="*/ 389483 w 516144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4" h="294484">
                <a:moveTo>
                  <a:pt x="389483" y="294484"/>
                </a:moveTo>
                <a:lnTo>
                  <a:pt x="0" y="294484"/>
                </a:lnTo>
                <a:lnTo>
                  <a:pt x="126661" y="148826"/>
                </a:lnTo>
                <a:lnTo>
                  <a:pt x="0" y="0"/>
                </a:lnTo>
                <a:lnTo>
                  <a:pt x="389483" y="0"/>
                </a:lnTo>
                <a:lnTo>
                  <a:pt x="516145" y="148826"/>
                </a:lnTo>
                <a:lnTo>
                  <a:pt x="389483" y="294484"/>
                </a:lnTo>
                <a:close/>
              </a:path>
            </a:pathLst>
          </a:custGeom>
          <a:solidFill>
            <a:srgbClr val="C5C5C6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9">
            <a:extLst>
              <a:ext uri="{FF2B5EF4-FFF2-40B4-BE49-F238E27FC236}">
                <a16:creationId xmlns:a16="http://schemas.microsoft.com/office/drawing/2014/main" id="{CBBB4BA3-789E-7EF2-5F6F-D99E16CA513D}"/>
              </a:ext>
            </a:extLst>
          </p:cNvPr>
          <p:cNvSpPr/>
          <p:nvPr/>
        </p:nvSpPr>
        <p:spPr>
          <a:xfrm>
            <a:off x="10640989" y="3637788"/>
            <a:ext cx="42255" cy="46952"/>
          </a:xfrm>
          <a:custGeom>
            <a:avLst/>
            <a:gdLst>
              <a:gd name="connsiteX0" fmla="*/ 28499 w 28498"/>
              <a:gd name="connsiteY0" fmla="*/ 31665 h 31665"/>
              <a:gd name="connsiteX1" fmla="*/ 28499 w 28498"/>
              <a:gd name="connsiteY1" fmla="*/ 31665 h 31665"/>
              <a:gd name="connsiteX2" fmla="*/ 0 w 28498"/>
              <a:gd name="connsiteY2" fmla="*/ 0 h 31665"/>
              <a:gd name="connsiteX3" fmla="*/ 28499 w 28498"/>
              <a:gd name="connsiteY3" fmla="*/ 31665 h 3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8" h="31665">
                <a:moveTo>
                  <a:pt x="28499" y="31665"/>
                </a:moveTo>
                <a:lnTo>
                  <a:pt x="28499" y="31665"/>
                </a:lnTo>
                <a:lnTo>
                  <a:pt x="0" y="0"/>
                </a:lnTo>
                <a:lnTo>
                  <a:pt x="28499" y="31665"/>
                </a:lnTo>
                <a:close/>
              </a:path>
            </a:pathLst>
          </a:custGeom>
          <a:solidFill>
            <a:srgbClr val="B2B1B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10">
            <a:extLst>
              <a:ext uri="{FF2B5EF4-FFF2-40B4-BE49-F238E27FC236}">
                <a16:creationId xmlns:a16="http://schemas.microsoft.com/office/drawing/2014/main" id="{0E0F3C22-79C8-706E-1916-091893764480}"/>
              </a:ext>
            </a:extLst>
          </p:cNvPr>
          <p:cNvSpPr/>
          <p:nvPr/>
        </p:nvSpPr>
        <p:spPr>
          <a:xfrm>
            <a:off x="9274677" y="3637788"/>
            <a:ext cx="765322" cy="436652"/>
          </a:xfrm>
          <a:custGeom>
            <a:avLst/>
            <a:gdLst>
              <a:gd name="connsiteX0" fmla="*/ 386317 w 516144"/>
              <a:gd name="connsiteY0" fmla="*/ 294484 h 294484"/>
              <a:gd name="connsiteX1" fmla="*/ 0 w 516144"/>
              <a:gd name="connsiteY1" fmla="*/ 294484 h 294484"/>
              <a:gd name="connsiteX2" fmla="*/ 126661 w 516144"/>
              <a:gd name="connsiteY2" fmla="*/ 148826 h 294484"/>
              <a:gd name="connsiteX3" fmla="*/ 0 w 516144"/>
              <a:gd name="connsiteY3" fmla="*/ 0 h 294484"/>
              <a:gd name="connsiteX4" fmla="*/ 386317 w 516144"/>
              <a:gd name="connsiteY4" fmla="*/ 0 h 294484"/>
              <a:gd name="connsiteX5" fmla="*/ 516145 w 516144"/>
              <a:gd name="connsiteY5" fmla="*/ 148826 h 294484"/>
              <a:gd name="connsiteX6" fmla="*/ 386317 w 516144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4" h="294484">
                <a:moveTo>
                  <a:pt x="386317" y="294484"/>
                </a:moveTo>
                <a:lnTo>
                  <a:pt x="0" y="294484"/>
                </a:lnTo>
                <a:lnTo>
                  <a:pt x="126661" y="148826"/>
                </a:lnTo>
                <a:lnTo>
                  <a:pt x="0" y="0"/>
                </a:lnTo>
                <a:lnTo>
                  <a:pt x="386317" y="0"/>
                </a:lnTo>
                <a:lnTo>
                  <a:pt x="516145" y="148826"/>
                </a:lnTo>
                <a:lnTo>
                  <a:pt x="386317" y="294484"/>
                </a:lnTo>
                <a:close/>
              </a:path>
            </a:pathLst>
          </a:custGeom>
          <a:solidFill>
            <a:schemeClr val="accent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11">
            <a:extLst>
              <a:ext uri="{FF2B5EF4-FFF2-40B4-BE49-F238E27FC236}">
                <a16:creationId xmlns:a16="http://schemas.microsoft.com/office/drawing/2014/main" id="{44750D65-05A1-AFF8-BFF6-CAAB1C85E2E7}"/>
              </a:ext>
            </a:extLst>
          </p:cNvPr>
          <p:cNvSpPr/>
          <p:nvPr/>
        </p:nvSpPr>
        <p:spPr>
          <a:xfrm>
            <a:off x="8481181" y="3637788"/>
            <a:ext cx="765324" cy="436652"/>
          </a:xfrm>
          <a:custGeom>
            <a:avLst/>
            <a:gdLst>
              <a:gd name="connsiteX0" fmla="*/ 389483 w 516145"/>
              <a:gd name="connsiteY0" fmla="*/ 294484 h 294484"/>
              <a:gd name="connsiteX1" fmla="*/ 0 w 516145"/>
              <a:gd name="connsiteY1" fmla="*/ 294484 h 294484"/>
              <a:gd name="connsiteX2" fmla="*/ 129828 w 516145"/>
              <a:gd name="connsiteY2" fmla="*/ 148826 h 294484"/>
              <a:gd name="connsiteX3" fmla="*/ 0 w 516145"/>
              <a:gd name="connsiteY3" fmla="*/ 0 h 294484"/>
              <a:gd name="connsiteX4" fmla="*/ 389483 w 516145"/>
              <a:gd name="connsiteY4" fmla="*/ 0 h 294484"/>
              <a:gd name="connsiteX5" fmla="*/ 516145 w 516145"/>
              <a:gd name="connsiteY5" fmla="*/ 148826 h 294484"/>
              <a:gd name="connsiteX6" fmla="*/ 389483 w 516145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5" h="294484">
                <a:moveTo>
                  <a:pt x="389483" y="294484"/>
                </a:moveTo>
                <a:lnTo>
                  <a:pt x="0" y="294484"/>
                </a:lnTo>
                <a:lnTo>
                  <a:pt x="129828" y="148826"/>
                </a:lnTo>
                <a:lnTo>
                  <a:pt x="0" y="0"/>
                </a:lnTo>
                <a:lnTo>
                  <a:pt x="389483" y="0"/>
                </a:lnTo>
                <a:lnTo>
                  <a:pt x="516145" y="148826"/>
                </a:lnTo>
                <a:lnTo>
                  <a:pt x="389483" y="294484"/>
                </a:lnTo>
                <a:close/>
              </a:path>
            </a:pathLst>
          </a:custGeom>
          <a:solidFill>
            <a:srgbClr val="C5C5C6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12">
            <a:extLst>
              <a:ext uri="{FF2B5EF4-FFF2-40B4-BE49-F238E27FC236}">
                <a16:creationId xmlns:a16="http://schemas.microsoft.com/office/drawing/2014/main" id="{07C271D8-9922-F79C-CD4C-31EDDC02FCDA}"/>
              </a:ext>
            </a:extLst>
          </p:cNvPr>
          <p:cNvSpPr/>
          <p:nvPr/>
        </p:nvSpPr>
        <p:spPr>
          <a:xfrm>
            <a:off x="9058695" y="3637788"/>
            <a:ext cx="42255" cy="46952"/>
          </a:xfrm>
          <a:custGeom>
            <a:avLst/>
            <a:gdLst>
              <a:gd name="connsiteX0" fmla="*/ 28499 w 28498"/>
              <a:gd name="connsiteY0" fmla="*/ 31665 h 31665"/>
              <a:gd name="connsiteX1" fmla="*/ 28499 w 28498"/>
              <a:gd name="connsiteY1" fmla="*/ 31665 h 31665"/>
              <a:gd name="connsiteX2" fmla="*/ 0 w 28498"/>
              <a:gd name="connsiteY2" fmla="*/ 0 h 31665"/>
              <a:gd name="connsiteX3" fmla="*/ 28499 w 28498"/>
              <a:gd name="connsiteY3" fmla="*/ 31665 h 3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8" h="31665">
                <a:moveTo>
                  <a:pt x="28499" y="31665"/>
                </a:moveTo>
                <a:lnTo>
                  <a:pt x="28499" y="31665"/>
                </a:lnTo>
                <a:lnTo>
                  <a:pt x="0" y="0"/>
                </a:lnTo>
                <a:lnTo>
                  <a:pt x="28499" y="31665"/>
                </a:lnTo>
                <a:close/>
              </a:path>
            </a:pathLst>
          </a:custGeom>
          <a:solidFill>
            <a:srgbClr val="B2B1B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13">
            <a:extLst>
              <a:ext uri="{FF2B5EF4-FFF2-40B4-BE49-F238E27FC236}">
                <a16:creationId xmlns:a16="http://schemas.microsoft.com/office/drawing/2014/main" id="{291D4C7B-E7D9-4679-B494-327AA4327AFD}"/>
              </a:ext>
            </a:extLst>
          </p:cNvPr>
          <p:cNvSpPr/>
          <p:nvPr/>
        </p:nvSpPr>
        <p:spPr>
          <a:xfrm>
            <a:off x="7692382" y="3637788"/>
            <a:ext cx="765324" cy="436652"/>
          </a:xfrm>
          <a:custGeom>
            <a:avLst/>
            <a:gdLst>
              <a:gd name="connsiteX0" fmla="*/ 386317 w 516145"/>
              <a:gd name="connsiteY0" fmla="*/ 294484 h 294484"/>
              <a:gd name="connsiteX1" fmla="*/ 0 w 516145"/>
              <a:gd name="connsiteY1" fmla="*/ 294484 h 294484"/>
              <a:gd name="connsiteX2" fmla="*/ 126661 w 516145"/>
              <a:gd name="connsiteY2" fmla="*/ 148826 h 294484"/>
              <a:gd name="connsiteX3" fmla="*/ 0 w 516145"/>
              <a:gd name="connsiteY3" fmla="*/ 0 h 294484"/>
              <a:gd name="connsiteX4" fmla="*/ 386317 w 516145"/>
              <a:gd name="connsiteY4" fmla="*/ 0 h 294484"/>
              <a:gd name="connsiteX5" fmla="*/ 516145 w 516145"/>
              <a:gd name="connsiteY5" fmla="*/ 148826 h 294484"/>
              <a:gd name="connsiteX6" fmla="*/ 386317 w 516145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5" h="294484">
                <a:moveTo>
                  <a:pt x="386317" y="294484"/>
                </a:moveTo>
                <a:lnTo>
                  <a:pt x="0" y="294484"/>
                </a:lnTo>
                <a:lnTo>
                  <a:pt x="126661" y="148826"/>
                </a:lnTo>
                <a:lnTo>
                  <a:pt x="0" y="0"/>
                </a:lnTo>
                <a:lnTo>
                  <a:pt x="386317" y="0"/>
                </a:lnTo>
                <a:lnTo>
                  <a:pt x="516145" y="148826"/>
                </a:lnTo>
                <a:lnTo>
                  <a:pt x="386317" y="294484"/>
                </a:lnTo>
                <a:close/>
              </a:path>
            </a:pathLst>
          </a:custGeom>
          <a:solidFill>
            <a:srgbClr val="C5C5C6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14">
            <a:extLst>
              <a:ext uri="{FF2B5EF4-FFF2-40B4-BE49-F238E27FC236}">
                <a16:creationId xmlns:a16="http://schemas.microsoft.com/office/drawing/2014/main" id="{55F1EAEC-4062-E815-4A13-F12BDB5F48B0}"/>
              </a:ext>
            </a:extLst>
          </p:cNvPr>
          <p:cNvSpPr/>
          <p:nvPr/>
        </p:nvSpPr>
        <p:spPr>
          <a:xfrm>
            <a:off x="8265201" y="3637788"/>
            <a:ext cx="46950" cy="46952"/>
          </a:xfrm>
          <a:custGeom>
            <a:avLst/>
            <a:gdLst>
              <a:gd name="connsiteX0" fmla="*/ 31665 w 31664"/>
              <a:gd name="connsiteY0" fmla="*/ 31665 h 31665"/>
              <a:gd name="connsiteX1" fmla="*/ 28499 w 31664"/>
              <a:gd name="connsiteY1" fmla="*/ 31665 h 31665"/>
              <a:gd name="connsiteX2" fmla="*/ 0 w 31664"/>
              <a:gd name="connsiteY2" fmla="*/ 0 h 31665"/>
              <a:gd name="connsiteX3" fmla="*/ 31665 w 31664"/>
              <a:gd name="connsiteY3" fmla="*/ 31665 h 3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64" h="31665">
                <a:moveTo>
                  <a:pt x="31665" y="31665"/>
                </a:moveTo>
                <a:lnTo>
                  <a:pt x="28499" y="31665"/>
                </a:lnTo>
                <a:lnTo>
                  <a:pt x="0" y="0"/>
                </a:lnTo>
                <a:lnTo>
                  <a:pt x="31665" y="31665"/>
                </a:lnTo>
                <a:close/>
              </a:path>
            </a:pathLst>
          </a:custGeom>
          <a:solidFill>
            <a:srgbClr val="B2B1B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15">
            <a:extLst>
              <a:ext uri="{FF2B5EF4-FFF2-40B4-BE49-F238E27FC236}">
                <a16:creationId xmlns:a16="http://schemas.microsoft.com/office/drawing/2014/main" id="{D1518CEE-B6E7-8B4F-BE9A-FD34A22648FF}"/>
              </a:ext>
            </a:extLst>
          </p:cNvPr>
          <p:cNvSpPr/>
          <p:nvPr/>
        </p:nvSpPr>
        <p:spPr>
          <a:xfrm>
            <a:off x="6898887" y="3637788"/>
            <a:ext cx="765322" cy="436652"/>
          </a:xfrm>
          <a:custGeom>
            <a:avLst/>
            <a:gdLst>
              <a:gd name="connsiteX0" fmla="*/ 389484 w 516144"/>
              <a:gd name="connsiteY0" fmla="*/ 294484 h 294484"/>
              <a:gd name="connsiteX1" fmla="*/ 0 w 516144"/>
              <a:gd name="connsiteY1" fmla="*/ 294484 h 294484"/>
              <a:gd name="connsiteX2" fmla="*/ 129828 w 516144"/>
              <a:gd name="connsiteY2" fmla="*/ 148826 h 294484"/>
              <a:gd name="connsiteX3" fmla="*/ 0 w 516144"/>
              <a:gd name="connsiteY3" fmla="*/ 0 h 294484"/>
              <a:gd name="connsiteX4" fmla="*/ 389484 w 516144"/>
              <a:gd name="connsiteY4" fmla="*/ 0 h 294484"/>
              <a:gd name="connsiteX5" fmla="*/ 516145 w 516144"/>
              <a:gd name="connsiteY5" fmla="*/ 148826 h 294484"/>
              <a:gd name="connsiteX6" fmla="*/ 389484 w 516144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4" h="294484">
                <a:moveTo>
                  <a:pt x="389484" y="294484"/>
                </a:moveTo>
                <a:lnTo>
                  <a:pt x="0" y="294484"/>
                </a:lnTo>
                <a:lnTo>
                  <a:pt x="129828" y="148826"/>
                </a:lnTo>
                <a:lnTo>
                  <a:pt x="0" y="0"/>
                </a:lnTo>
                <a:lnTo>
                  <a:pt x="389484" y="0"/>
                </a:lnTo>
                <a:lnTo>
                  <a:pt x="516145" y="148826"/>
                </a:lnTo>
                <a:lnTo>
                  <a:pt x="389484" y="294484"/>
                </a:lnTo>
                <a:close/>
              </a:path>
            </a:pathLst>
          </a:custGeom>
          <a:solidFill>
            <a:schemeClr val="accent1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16">
            <a:extLst>
              <a:ext uri="{FF2B5EF4-FFF2-40B4-BE49-F238E27FC236}">
                <a16:creationId xmlns:a16="http://schemas.microsoft.com/office/drawing/2014/main" id="{50358A92-C06F-8B90-2EA2-B5EF59148E45}"/>
              </a:ext>
            </a:extLst>
          </p:cNvPr>
          <p:cNvSpPr/>
          <p:nvPr/>
        </p:nvSpPr>
        <p:spPr>
          <a:xfrm>
            <a:off x="7476399" y="3637788"/>
            <a:ext cx="42255" cy="46952"/>
          </a:xfrm>
          <a:custGeom>
            <a:avLst/>
            <a:gdLst>
              <a:gd name="connsiteX0" fmla="*/ 28499 w 28498"/>
              <a:gd name="connsiteY0" fmla="*/ 31665 h 31665"/>
              <a:gd name="connsiteX1" fmla="*/ 28499 w 28498"/>
              <a:gd name="connsiteY1" fmla="*/ 31665 h 31665"/>
              <a:gd name="connsiteX2" fmla="*/ 0 w 28498"/>
              <a:gd name="connsiteY2" fmla="*/ 0 h 31665"/>
              <a:gd name="connsiteX3" fmla="*/ 28499 w 28498"/>
              <a:gd name="connsiteY3" fmla="*/ 31665 h 3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8" h="31665">
                <a:moveTo>
                  <a:pt x="28499" y="31665"/>
                </a:moveTo>
                <a:lnTo>
                  <a:pt x="28499" y="31665"/>
                </a:lnTo>
                <a:lnTo>
                  <a:pt x="0" y="0"/>
                </a:lnTo>
                <a:lnTo>
                  <a:pt x="28499" y="31665"/>
                </a:lnTo>
                <a:close/>
              </a:path>
            </a:pathLst>
          </a:custGeom>
          <a:solidFill>
            <a:srgbClr val="B2B1B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17">
            <a:extLst>
              <a:ext uri="{FF2B5EF4-FFF2-40B4-BE49-F238E27FC236}">
                <a16:creationId xmlns:a16="http://schemas.microsoft.com/office/drawing/2014/main" id="{945B4BB4-C0DE-9EDC-2623-1654C6E3B64E}"/>
              </a:ext>
            </a:extLst>
          </p:cNvPr>
          <p:cNvSpPr/>
          <p:nvPr/>
        </p:nvSpPr>
        <p:spPr>
          <a:xfrm>
            <a:off x="6110086" y="3637788"/>
            <a:ext cx="765322" cy="436652"/>
          </a:xfrm>
          <a:custGeom>
            <a:avLst/>
            <a:gdLst>
              <a:gd name="connsiteX0" fmla="*/ 389484 w 516144"/>
              <a:gd name="connsiteY0" fmla="*/ 294484 h 294484"/>
              <a:gd name="connsiteX1" fmla="*/ 0 w 516144"/>
              <a:gd name="connsiteY1" fmla="*/ 294484 h 294484"/>
              <a:gd name="connsiteX2" fmla="*/ 126662 w 516144"/>
              <a:gd name="connsiteY2" fmla="*/ 148826 h 294484"/>
              <a:gd name="connsiteX3" fmla="*/ 0 w 516144"/>
              <a:gd name="connsiteY3" fmla="*/ 0 h 294484"/>
              <a:gd name="connsiteX4" fmla="*/ 389484 w 516144"/>
              <a:gd name="connsiteY4" fmla="*/ 0 h 294484"/>
              <a:gd name="connsiteX5" fmla="*/ 516145 w 516144"/>
              <a:gd name="connsiteY5" fmla="*/ 148826 h 294484"/>
              <a:gd name="connsiteX6" fmla="*/ 389484 w 516144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4" h="294484">
                <a:moveTo>
                  <a:pt x="389484" y="294484"/>
                </a:moveTo>
                <a:lnTo>
                  <a:pt x="0" y="294484"/>
                </a:lnTo>
                <a:lnTo>
                  <a:pt x="126662" y="148826"/>
                </a:lnTo>
                <a:lnTo>
                  <a:pt x="0" y="0"/>
                </a:lnTo>
                <a:lnTo>
                  <a:pt x="389484" y="0"/>
                </a:lnTo>
                <a:lnTo>
                  <a:pt x="516145" y="148826"/>
                </a:lnTo>
                <a:lnTo>
                  <a:pt x="389484" y="294484"/>
                </a:lnTo>
                <a:close/>
              </a:path>
            </a:pathLst>
          </a:custGeom>
          <a:solidFill>
            <a:srgbClr val="C5C5C6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18">
            <a:extLst>
              <a:ext uri="{FF2B5EF4-FFF2-40B4-BE49-F238E27FC236}">
                <a16:creationId xmlns:a16="http://schemas.microsoft.com/office/drawing/2014/main" id="{93FC08DC-6C6D-877B-109A-2DC718A790D5}"/>
              </a:ext>
            </a:extLst>
          </p:cNvPr>
          <p:cNvSpPr/>
          <p:nvPr/>
        </p:nvSpPr>
        <p:spPr>
          <a:xfrm>
            <a:off x="6687600" y="3637788"/>
            <a:ext cx="42255" cy="46952"/>
          </a:xfrm>
          <a:custGeom>
            <a:avLst/>
            <a:gdLst>
              <a:gd name="connsiteX0" fmla="*/ 28499 w 28498"/>
              <a:gd name="connsiteY0" fmla="*/ 31665 h 31665"/>
              <a:gd name="connsiteX1" fmla="*/ 28499 w 28498"/>
              <a:gd name="connsiteY1" fmla="*/ 31665 h 31665"/>
              <a:gd name="connsiteX2" fmla="*/ 0 w 28498"/>
              <a:gd name="connsiteY2" fmla="*/ 0 h 31665"/>
              <a:gd name="connsiteX3" fmla="*/ 28499 w 28498"/>
              <a:gd name="connsiteY3" fmla="*/ 31665 h 3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8" h="31665">
                <a:moveTo>
                  <a:pt x="28499" y="31665"/>
                </a:moveTo>
                <a:lnTo>
                  <a:pt x="28499" y="31665"/>
                </a:lnTo>
                <a:lnTo>
                  <a:pt x="0" y="0"/>
                </a:lnTo>
                <a:lnTo>
                  <a:pt x="28499" y="31665"/>
                </a:lnTo>
                <a:close/>
              </a:path>
            </a:pathLst>
          </a:custGeom>
          <a:solidFill>
            <a:srgbClr val="B2B1B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19">
            <a:extLst>
              <a:ext uri="{FF2B5EF4-FFF2-40B4-BE49-F238E27FC236}">
                <a16:creationId xmlns:a16="http://schemas.microsoft.com/office/drawing/2014/main" id="{242C27E8-FB63-4784-53C9-C6781A4ED98C}"/>
              </a:ext>
            </a:extLst>
          </p:cNvPr>
          <p:cNvSpPr/>
          <p:nvPr/>
        </p:nvSpPr>
        <p:spPr>
          <a:xfrm>
            <a:off x="5321287" y="3637788"/>
            <a:ext cx="765322" cy="436652"/>
          </a:xfrm>
          <a:custGeom>
            <a:avLst/>
            <a:gdLst>
              <a:gd name="connsiteX0" fmla="*/ 386317 w 516144"/>
              <a:gd name="connsiteY0" fmla="*/ 294484 h 294484"/>
              <a:gd name="connsiteX1" fmla="*/ 0 w 516144"/>
              <a:gd name="connsiteY1" fmla="*/ 294484 h 294484"/>
              <a:gd name="connsiteX2" fmla="*/ 126661 w 516144"/>
              <a:gd name="connsiteY2" fmla="*/ 148826 h 294484"/>
              <a:gd name="connsiteX3" fmla="*/ 0 w 516144"/>
              <a:gd name="connsiteY3" fmla="*/ 0 h 294484"/>
              <a:gd name="connsiteX4" fmla="*/ 386317 w 516144"/>
              <a:gd name="connsiteY4" fmla="*/ 0 h 294484"/>
              <a:gd name="connsiteX5" fmla="*/ 516145 w 516144"/>
              <a:gd name="connsiteY5" fmla="*/ 148826 h 294484"/>
              <a:gd name="connsiteX6" fmla="*/ 386317 w 516144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4" h="294484">
                <a:moveTo>
                  <a:pt x="386317" y="294484"/>
                </a:moveTo>
                <a:lnTo>
                  <a:pt x="0" y="294484"/>
                </a:lnTo>
                <a:lnTo>
                  <a:pt x="126661" y="148826"/>
                </a:lnTo>
                <a:lnTo>
                  <a:pt x="0" y="0"/>
                </a:lnTo>
                <a:lnTo>
                  <a:pt x="386317" y="0"/>
                </a:lnTo>
                <a:lnTo>
                  <a:pt x="516145" y="148826"/>
                </a:lnTo>
                <a:lnTo>
                  <a:pt x="386317" y="294484"/>
                </a:lnTo>
                <a:close/>
              </a:path>
            </a:pathLst>
          </a:custGeom>
          <a:solidFill>
            <a:srgbClr val="C5C5C6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20">
            <a:extLst>
              <a:ext uri="{FF2B5EF4-FFF2-40B4-BE49-F238E27FC236}">
                <a16:creationId xmlns:a16="http://schemas.microsoft.com/office/drawing/2014/main" id="{FB1CE9FB-034E-9877-0A8C-6E80CC567E27}"/>
              </a:ext>
            </a:extLst>
          </p:cNvPr>
          <p:cNvSpPr/>
          <p:nvPr/>
        </p:nvSpPr>
        <p:spPr>
          <a:xfrm>
            <a:off x="5894105" y="3637788"/>
            <a:ext cx="42255" cy="46952"/>
          </a:xfrm>
          <a:custGeom>
            <a:avLst/>
            <a:gdLst>
              <a:gd name="connsiteX0" fmla="*/ 28499 w 28498"/>
              <a:gd name="connsiteY0" fmla="*/ 31665 h 31665"/>
              <a:gd name="connsiteX1" fmla="*/ 28499 w 28498"/>
              <a:gd name="connsiteY1" fmla="*/ 31665 h 31665"/>
              <a:gd name="connsiteX2" fmla="*/ 0 w 28498"/>
              <a:gd name="connsiteY2" fmla="*/ 0 h 31665"/>
              <a:gd name="connsiteX3" fmla="*/ 28499 w 28498"/>
              <a:gd name="connsiteY3" fmla="*/ 31665 h 3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8" h="31665">
                <a:moveTo>
                  <a:pt x="28499" y="31665"/>
                </a:moveTo>
                <a:lnTo>
                  <a:pt x="28499" y="31665"/>
                </a:lnTo>
                <a:lnTo>
                  <a:pt x="0" y="0"/>
                </a:lnTo>
                <a:lnTo>
                  <a:pt x="28499" y="31665"/>
                </a:lnTo>
                <a:close/>
              </a:path>
            </a:pathLst>
          </a:custGeom>
          <a:solidFill>
            <a:srgbClr val="B2B1B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iSHEJI-21">
            <a:extLst>
              <a:ext uri="{FF2B5EF4-FFF2-40B4-BE49-F238E27FC236}">
                <a16:creationId xmlns:a16="http://schemas.microsoft.com/office/drawing/2014/main" id="{B9904AB4-332A-0553-BF5D-A5C2745AAD2B}"/>
              </a:ext>
            </a:extLst>
          </p:cNvPr>
          <p:cNvSpPr/>
          <p:nvPr/>
        </p:nvSpPr>
        <p:spPr>
          <a:xfrm>
            <a:off x="4527791" y="3637788"/>
            <a:ext cx="765322" cy="436652"/>
          </a:xfrm>
          <a:custGeom>
            <a:avLst/>
            <a:gdLst>
              <a:gd name="connsiteX0" fmla="*/ 389484 w 516144"/>
              <a:gd name="connsiteY0" fmla="*/ 294484 h 294484"/>
              <a:gd name="connsiteX1" fmla="*/ 0 w 516144"/>
              <a:gd name="connsiteY1" fmla="*/ 294484 h 294484"/>
              <a:gd name="connsiteX2" fmla="*/ 129828 w 516144"/>
              <a:gd name="connsiteY2" fmla="*/ 148826 h 294484"/>
              <a:gd name="connsiteX3" fmla="*/ 0 w 516144"/>
              <a:gd name="connsiteY3" fmla="*/ 0 h 294484"/>
              <a:gd name="connsiteX4" fmla="*/ 389484 w 516144"/>
              <a:gd name="connsiteY4" fmla="*/ 0 h 294484"/>
              <a:gd name="connsiteX5" fmla="*/ 516145 w 516144"/>
              <a:gd name="connsiteY5" fmla="*/ 148826 h 294484"/>
              <a:gd name="connsiteX6" fmla="*/ 389484 w 516144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4" h="294484">
                <a:moveTo>
                  <a:pt x="389484" y="294484"/>
                </a:moveTo>
                <a:lnTo>
                  <a:pt x="0" y="294484"/>
                </a:lnTo>
                <a:lnTo>
                  <a:pt x="129828" y="148826"/>
                </a:lnTo>
                <a:lnTo>
                  <a:pt x="0" y="0"/>
                </a:lnTo>
                <a:lnTo>
                  <a:pt x="389484" y="0"/>
                </a:lnTo>
                <a:lnTo>
                  <a:pt x="516145" y="148826"/>
                </a:lnTo>
                <a:lnTo>
                  <a:pt x="389484" y="294484"/>
                </a:lnTo>
                <a:close/>
              </a:path>
            </a:pathLst>
          </a:custGeom>
          <a:solidFill>
            <a:schemeClr val="accent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iSHEJI-22">
            <a:extLst>
              <a:ext uri="{FF2B5EF4-FFF2-40B4-BE49-F238E27FC236}">
                <a16:creationId xmlns:a16="http://schemas.microsoft.com/office/drawing/2014/main" id="{80649328-E2B4-99D0-F67A-8ECBDBAE0DDF}"/>
              </a:ext>
            </a:extLst>
          </p:cNvPr>
          <p:cNvSpPr/>
          <p:nvPr/>
        </p:nvSpPr>
        <p:spPr>
          <a:xfrm>
            <a:off x="5105305" y="3637788"/>
            <a:ext cx="42255" cy="46952"/>
          </a:xfrm>
          <a:custGeom>
            <a:avLst/>
            <a:gdLst>
              <a:gd name="connsiteX0" fmla="*/ 28499 w 28498"/>
              <a:gd name="connsiteY0" fmla="*/ 31665 h 31665"/>
              <a:gd name="connsiteX1" fmla="*/ 28499 w 28498"/>
              <a:gd name="connsiteY1" fmla="*/ 31665 h 31665"/>
              <a:gd name="connsiteX2" fmla="*/ 0 w 28498"/>
              <a:gd name="connsiteY2" fmla="*/ 0 h 31665"/>
              <a:gd name="connsiteX3" fmla="*/ 28499 w 28498"/>
              <a:gd name="connsiteY3" fmla="*/ 31665 h 3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8" h="31665">
                <a:moveTo>
                  <a:pt x="28499" y="31665"/>
                </a:moveTo>
                <a:lnTo>
                  <a:pt x="28499" y="31665"/>
                </a:lnTo>
                <a:lnTo>
                  <a:pt x="0" y="0"/>
                </a:lnTo>
                <a:lnTo>
                  <a:pt x="28499" y="31665"/>
                </a:lnTo>
                <a:close/>
              </a:path>
            </a:pathLst>
          </a:custGeom>
          <a:solidFill>
            <a:srgbClr val="797979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1" name="iSHEJI-23">
            <a:extLst>
              <a:ext uri="{FF2B5EF4-FFF2-40B4-BE49-F238E27FC236}">
                <a16:creationId xmlns:a16="http://schemas.microsoft.com/office/drawing/2014/main" id="{98BE95D2-7C35-426B-387C-EF05547878DB}"/>
              </a:ext>
            </a:extLst>
          </p:cNvPr>
          <p:cNvSpPr/>
          <p:nvPr/>
        </p:nvSpPr>
        <p:spPr>
          <a:xfrm>
            <a:off x="3738993" y="3637788"/>
            <a:ext cx="765322" cy="436652"/>
          </a:xfrm>
          <a:custGeom>
            <a:avLst/>
            <a:gdLst>
              <a:gd name="connsiteX0" fmla="*/ 389483 w 516144"/>
              <a:gd name="connsiteY0" fmla="*/ 294484 h 294484"/>
              <a:gd name="connsiteX1" fmla="*/ 0 w 516144"/>
              <a:gd name="connsiteY1" fmla="*/ 294484 h 294484"/>
              <a:gd name="connsiteX2" fmla="*/ 126661 w 516144"/>
              <a:gd name="connsiteY2" fmla="*/ 148826 h 294484"/>
              <a:gd name="connsiteX3" fmla="*/ 0 w 516144"/>
              <a:gd name="connsiteY3" fmla="*/ 0 h 294484"/>
              <a:gd name="connsiteX4" fmla="*/ 389483 w 516144"/>
              <a:gd name="connsiteY4" fmla="*/ 0 h 294484"/>
              <a:gd name="connsiteX5" fmla="*/ 516145 w 516144"/>
              <a:gd name="connsiteY5" fmla="*/ 148826 h 294484"/>
              <a:gd name="connsiteX6" fmla="*/ 389483 w 516144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4" h="294484">
                <a:moveTo>
                  <a:pt x="389483" y="294484"/>
                </a:moveTo>
                <a:lnTo>
                  <a:pt x="0" y="294484"/>
                </a:lnTo>
                <a:lnTo>
                  <a:pt x="126661" y="148826"/>
                </a:lnTo>
                <a:lnTo>
                  <a:pt x="0" y="0"/>
                </a:lnTo>
                <a:lnTo>
                  <a:pt x="389483" y="0"/>
                </a:lnTo>
                <a:lnTo>
                  <a:pt x="516145" y="148826"/>
                </a:lnTo>
                <a:lnTo>
                  <a:pt x="389483" y="294484"/>
                </a:lnTo>
                <a:close/>
              </a:path>
            </a:pathLst>
          </a:custGeom>
          <a:solidFill>
            <a:srgbClr val="C5C5C6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2" name="iSHEJI-24">
            <a:extLst>
              <a:ext uri="{FF2B5EF4-FFF2-40B4-BE49-F238E27FC236}">
                <a16:creationId xmlns:a16="http://schemas.microsoft.com/office/drawing/2014/main" id="{31E2629C-C5C6-66F1-A3E7-583796EB8DEF}"/>
              </a:ext>
            </a:extLst>
          </p:cNvPr>
          <p:cNvSpPr/>
          <p:nvPr/>
        </p:nvSpPr>
        <p:spPr>
          <a:xfrm>
            <a:off x="2950192" y="3637788"/>
            <a:ext cx="760628" cy="436652"/>
          </a:xfrm>
          <a:custGeom>
            <a:avLst/>
            <a:gdLst>
              <a:gd name="connsiteX0" fmla="*/ 386317 w 512978"/>
              <a:gd name="connsiteY0" fmla="*/ 294484 h 294484"/>
              <a:gd name="connsiteX1" fmla="*/ 0 w 512978"/>
              <a:gd name="connsiteY1" fmla="*/ 294484 h 294484"/>
              <a:gd name="connsiteX2" fmla="*/ 126661 w 512978"/>
              <a:gd name="connsiteY2" fmla="*/ 148826 h 294484"/>
              <a:gd name="connsiteX3" fmla="*/ 0 w 512978"/>
              <a:gd name="connsiteY3" fmla="*/ 0 h 294484"/>
              <a:gd name="connsiteX4" fmla="*/ 386317 w 512978"/>
              <a:gd name="connsiteY4" fmla="*/ 0 h 294484"/>
              <a:gd name="connsiteX5" fmla="*/ 512978 w 512978"/>
              <a:gd name="connsiteY5" fmla="*/ 148826 h 294484"/>
              <a:gd name="connsiteX6" fmla="*/ 386317 w 512978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2978" h="294484">
                <a:moveTo>
                  <a:pt x="386317" y="294484"/>
                </a:moveTo>
                <a:lnTo>
                  <a:pt x="0" y="294484"/>
                </a:lnTo>
                <a:lnTo>
                  <a:pt x="126661" y="148826"/>
                </a:lnTo>
                <a:lnTo>
                  <a:pt x="0" y="0"/>
                </a:lnTo>
                <a:lnTo>
                  <a:pt x="386317" y="0"/>
                </a:lnTo>
                <a:lnTo>
                  <a:pt x="512978" y="148826"/>
                </a:lnTo>
                <a:lnTo>
                  <a:pt x="386317" y="294484"/>
                </a:lnTo>
                <a:close/>
              </a:path>
            </a:pathLst>
          </a:custGeom>
          <a:solidFill>
            <a:srgbClr val="C5C5C6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3" name="iSHEJI-25">
            <a:extLst>
              <a:ext uri="{FF2B5EF4-FFF2-40B4-BE49-F238E27FC236}">
                <a16:creationId xmlns:a16="http://schemas.microsoft.com/office/drawing/2014/main" id="{2DE48751-2D19-5D1B-A663-6FDCD4A75B35}"/>
              </a:ext>
            </a:extLst>
          </p:cNvPr>
          <p:cNvSpPr/>
          <p:nvPr/>
        </p:nvSpPr>
        <p:spPr>
          <a:xfrm>
            <a:off x="3523011" y="3637788"/>
            <a:ext cx="42255" cy="46952"/>
          </a:xfrm>
          <a:custGeom>
            <a:avLst/>
            <a:gdLst>
              <a:gd name="connsiteX0" fmla="*/ 28499 w 28498"/>
              <a:gd name="connsiteY0" fmla="*/ 31665 h 31665"/>
              <a:gd name="connsiteX1" fmla="*/ 28499 w 28498"/>
              <a:gd name="connsiteY1" fmla="*/ 31665 h 31665"/>
              <a:gd name="connsiteX2" fmla="*/ 0 w 28498"/>
              <a:gd name="connsiteY2" fmla="*/ 0 h 31665"/>
              <a:gd name="connsiteX3" fmla="*/ 28499 w 28498"/>
              <a:gd name="connsiteY3" fmla="*/ 31665 h 3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8" h="31665">
                <a:moveTo>
                  <a:pt x="28499" y="31665"/>
                </a:moveTo>
                <a:lnTo>
                  <a:pt x="28499" y="31665"/>
                </a:lnTo>
                <a:lnTo>
                  <a:pt x="0" y="0"/>
                </a:lnTo>
                <a:lnTo>
                  <a:pt x="28499" y="31665"/>
                </a:lnTo>
                <a:close/>
              </a:path>
            </a:pathLst>
          </a:custGeom>
          <a:solidFill>
            <a:srgbClr val="B2B1B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4" name="iSHEJI-26">
            <a:extLst>
              <a:ext uri="{FF2B5EF4-FFF2-40B4-BE49-F238E27FC236}">
                <a16:creationId xmlns:a16="http://schemas.microsoft.com/office/drawing/2014/main" id="{2BB39D9D-F2FA-2F13-5B73-ABDBAA82F900}"/>
              </a:ext>
            </a:extLst>
          </p:cNvPr>
          <p:cNvSpPr/>
          <p:nvPr/>
        </p:nvSpPr>
        <p:spPr>
          <a:xfrm>
            <a:off x="2156698" y="3637788"/>
            <a:ext cx="765322" cy="436652"/>
          </a:xfrm>
          <a:custGeom>
            <a:avLst/>
            <a:gdLst>
              <a:gd name="connsiteX0" fmla="*/ 389484 w 516144"/>
              <a:gd name="connsiteY0" fmla="*/ 294484 h 294484"/>
              <a:gd name="connsiteX1" fmla="*/ 0 w 516144"/>
              <a:gd name="connsiteY1" fmla="*/ 294484 h 294484"/>
              <a:gd name="connsiteX2" fmla="*/ 126661 w 516144"/>
              <a:gd name="connsiteY2" fmla="*/ 148826 h 294484"/>
              <a:gd name="connsiteX3" fmla="*/ 0 w 516144"/>
              <a:gd name="connsiteY3" fmla="*/ 0 h 294484"/>
              <a:gd name="connsiteX4" fmla="*/ 389484 w 516144"/>
              <a:gd name="connsiteY4" fmla="*/ 0 h 294484"/>
              <a:gd name="connsiteX5" fmla="*/ 516145 w 516144"/>
              <a:gd name="connsiteY5" fmla="*/ 148826 h 294484"/>
              <a:gd name="connsiteX6" fmla="*/ 389484 w 516144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4" h="294484">
                <a:moveTo>
                  <a:pt x="389484" y="294484"/>
                </a:moveTo>
                <a:lnTo>
                  <a:pt x="0" y="294484"/>
                </a:lnTo>
                <a:lnTo>
                  <a:pt x="126661" y="148826"/>
                </a:lnTo>
                <a:lnTo>
                  <a:pt x="0" y="0"/>
                </a:lnTo>
                <a:lnTo>
                  <a:pt x="389484" y="0"/>
                </a:lnTo>
                <a:lnTo>
                  <a:pt x="516145" y="148826"/>
                </a:lnTo>
                <a:lnTo>
                  <a:pt x="389484" y="294484"/>
                </a:lnTo>
                <a:close/>
              </a:path>
            </a:pathLst>
          </a:custGeom>
          <a:solidFill>
            <a:schemeClr val="accent1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27">
            <a:extLst>
              <a:ext uri="{FF2B5EF4-FFF2-40B4-BE49-F238E27FC236}">
                <a16:creationId xmlns:a16="http://schemas.microsoft.com/office/drawing/2014/main" id="{43319D3D-D123-E950-A33B-B5F82BE81FBC}"/>
              </a:ext>
            </a:extLst>
          </p:cNvPr>
          <p:cNvSpPr/>
          <p:nvPr/>
        </p:nvSpPr>
        <p:spPr>
          <a:xfrm>
            <a:off x="1367897" y="3637788"/>
            <a:ext cx="765322" cy="436652"/>
          </a:xfrm>
          <a:custGeom>
            <a:avLst/>
            <a:gdLst>
              <a:gd name="connsiteX0" fmla="*/ 386317 w 516144"/>
              <a:gd name="connsiteY0" fmla="*/ 294484 h 294484"/>
              <a:gd name="connsiteX1" fmla="*/ 0 w 516144"/>
              <a:gd name="connsiteY1" fmla="*/ 294484 h 294484"/>
              <a:gd name="connsiteX2" fmla="*/ 126661 w 516144"/>
              <a:gd name="connsiteY2" fmla="*/ 148826 h 294484"/>
              <a:gd name="connsiteX3" fmla="*/ 0 w 516144"/>
              <a:gd name="connsiteY3" fmla="*/ 0 h 294484"/>
              <a:gd name="connsiteX4" fmla="*/ 386317 w 516144"/>
              <a:gd name="connsiteY4" fmla="*/ 0 h 294484"/>
              <a:gd name="connsiteX5" fmla="*/ 516145 w 516144"/>
              <a:gd name="connsiteY5" fmla="*/ 148826 h 294484"/>
              <a:gd name="connsiteX6" fmla="*/ 386317 w 516144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4" h="294484">
                <a:moveTo>
                  <a:pt x="386317" y="294484"/>
                </a:moveTo>
                <a:lnTo>
                  <a:pt x="0" y="294484"/>
                </a:lnTo>
                <a:lnTo>
                  <a:pt x="126661" y="148826"/>
                </a:lnTo>
                <a:lnTo>
                  <a:pt x="0" y="0"/>
                </a:lnTo>
                <a:lnTo>
                  <a:pt x="386317" y="0"/>
                </a:lnTo>
                <a:lnTo>
                  <a:pt x="516145" y="148826"/>
                </a:lnTo>
                <a:lnTo>
                  <a:pt x="386317" y="294484"/>
                </a:lnTo>
                <a:close/>
              </a:path>
            </a:pathLst>
          </a:custGeom>
          <a:solidFill>
            <a:srgbClr val="C5C5C6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28">
            <a:extLst>
              <a:ext uri="{FF2B5EF4-FFF2-40B4-BE49-F238E27FC236}">
                <a16:creationId xmlns:a16="http://schemas.microsoft.com/office/drawing/2014/main" id="{754CA602-A870-C6C5-7A3C-2E84A376EC88}"/>
              </a:ext>
            </a:extLst>
          </p:cNvPr>
          <p:cNvSpPr/>
          <p:nvPr/>
        </p:nvSpPr>
        <p:spPr>
          <a:xfrm>
            <a:off x="1940716" y="3637788"/>
            <a:ext cx="42255" cy="46952"/>
          </a:xfrm>
          <a:custGeom>
            <a:avLst/>
            <a:gdLst>
              <a:gd name="connsiteX0" fmla="*/ 28499 w 28498"/>
              <a:gd name="connsiteY0" fmla="*/ 31665 h 31665"/>
              <a:gd name="connsiteX1" fmla="*/ 28499 w 28498"/>
              <a:gd name="connsiteY1" fmla="*/ 31665 h 31665"/>
              <a:gd name="connsiteX2" fmla="*/ 0 w 28498"/>
              <a:gd name="connsiteY2" fmla="*/ 0 h 31665"/>
              <a:gd name="connsiteX3" fmla="*/ 28499 w 28498"/>
              <a:gd name="connsiteY3" fmla="*/ 31665 h 3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8" h="31665">
                <a:moveTo>
                  <a:pt x="28499" y="31665"/>
                </a:moveTo>
                <a:lnTo>
                  <a:pt x="28499" y="31665"/>
                </a:lnTo>
                <a:lnTo>
                  <a:pt x="0" y="0"/>
                </a:lnTo>
                <a:lnTo>
                  <a:pt x="28499" y="31665"/>
                </a:lnTo>
                <a:close/>
              </a:path>
            </a:pathLst>
          </a:custGeom>
          <a:solidFill>
            <a:srgbClr val="B2B1B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29">
            <a:extLst>
              <a:ext uri="{FF2B5EF4-FFF2-40B4-BE49-F238E27FC236}">
                <a16:creationId xmlns:a16="http://schemas.microsoft.com/office/drawing/2014/main" id="{74E062AC-1A95-3D2F-A6BC-097C3CAC08DE}"/>
              </a:ext>
            </a:extLst>
          </p:cNvPr>
          <p:cNvSpPr/>
          <p:nvPr/>
        </p:nvSpPr>
        <p:spPr>
          <a:xfrm>
            <a:off x="574402" y="3637788"/>
            <a:ext cx="765322" cy="436652"/>
          </a:xfrm>
          <a:custGeom>
            <a:avLst/>
            <a:gdLst>
              <a:gd name="connsiteX0" fmla="*/ 389484 w 516144"/>
              <a:gd name="connsiteY0" fmla="*/ 294484 h 294484"/>
              <a:gd name="connsiteX1" fmla="*/ 0 w 516144"/>
              <a:gd name="connsiteY1" fmla="*/ 294484 h 294484"/>
              <a:gd name="connsiteX2" fmla="*/ 129828 w 516144"/>
              <a:gd name="connsiteY2" fmla="*/ 148826 h 294484"/>
              <a:gd name="connsiteX3" fmla="*/ 0 w 516144"/>
              <a:gd name="connsiteY3" fmla="*/ 0 h 294484"/>
              <a:gd name="connsiteX4" fmla="*/ 389484 w 516144"/>
              <a:gd name="connsiteY4" fmla="*/ 0 h 294484"/>
              <a:gd name="connsiteX5" fmla="*/ 516145 w 516144"/>
              <a:gd name="connsiteY5" fmla="*/ 148826 h 294484"/>
              <a:gd name="connsiteX6" fmla="*/ 389484 w 516144"/>
              <a:gd name="connsiteY6" fmla="*/ 294484 h 2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144" h="294484">
                <a:moveTo>
                  <a:pt x="389484" y="294484"/>
                </a:moveTo>
                <a:lnTo>
                  <a:pt x="0" y="294484"/>
                </a:lnTo>
                <a:lnTo>
                  <a:pt x="129828" y="148826"/>
                </a:lnTo>
                <a:lnTo>
                  <a:pt x="0" y="0"/>
                </a:lnTo>
                <a:lnTo>
                  <a:pt x="389484" y="0"/>
                </a:lnTo>
                <a:lnTo>
                  <a:pt x="516145" y="148826"/>
                </a:lnTo>
                <a:lnTo>
                  <a:pt x="389484" y="294484"/>
                </a:lnTo>
                <a:close/>
              </a:path>
            </a:pathLst>
          </a:custGeom>
          <a:solidFill>
            <a:srgbClr val="C5C5C6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" name="iSHEJI-30">
            <a:extLst>
              <a:ext uri="{FF2B5EF4-FFF2-40B4-BE49-F238E27FC236}">
                <a16:creationId xmlns:a16="http://schemas.microsoft.com/office/drawing/2014/main" id="{A7D43B5A-6B3B-A64B-9150-550D58A6D42D}"/>
              </a:ext>
            </a:extLst>
          </p:cNvPr>
          <p:cNvSpPr/>
          <p:nvPr/>
        </p:nvSpPr>
        <p:spPr>
          <a:xfrm>
            <a:off x="1151917" y="3637788"/>
            <a:ext cx="42255" cy="46952"/>
          </a:xfrm>
          <a:custGeom>
            <a:avLst/>
            <a:gdLst>
              <a:gd name="connsiteX0" fmla="*/ 28499 w 28498"/>
              <a:gd name="connsiteY0" fmla="*/ 31665 h 31665"/>
              <a:gd name="connsiteX1" fmla="*/ 28499 w 28498"/>
              <a:gd name="connsiteY1" fmla="*/ 31665 h 31665"/>
              <a:gd name="connsiteX2" fmla="*/ 0 w 28498"/>
              <a:gd name="connsiteY2" fmla="*/ 0 h 31665"/>
              <a:gd name="connsiteX3" fmla="*/ 28499 w 28498"/>
              <a:gd name="connsiteY3" fmla="*/ 31665 h 31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8" h="31665">
                <a:moveTo>
                  <a:pt x="28499" y="31665"/>
                </a:moveTo>
                <a:lnTo>
                  <a:pt x="28499" y="31665"/>
                </a:lnTo>
                <a:lnTo>
                  <a:pt x="0" y="0"/>
                </a:lnTo>
                <a:lnTo>
                  <a:pt x="28499" y="31665"/>
                </a:lnTo>
                <a:close/>
              </a:path>
            </a:pathLst>
          </a:custGeom>
          <a:solidFill>
            <a:srgbClr val="B2B1B2"/>
          </a:solidFill>
          <a:ln w="3164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iSHEJI-31">
            <a:extLst>
              <a:ext uri="{FF2B5EF4-FFF2-40B4-BE49-F238E27FC236}">
                <a16:creationId xmlns:a16="http://schemas.microsoft.com/office/drawing/2014/main" id="{2C332AB9-E9F7-B087-460E-B8E9199257B6}"/>
              </a:ext>
            </a:extLst>
          </p:cNvPr>
          <p:cNvSpPr/>
          <p:nvPr/>
        </p:nvSpPr>
        <p:spPr>
          <a:xfrm>
            <a:off x="2069966" y="2124236"/>
            <a:ext cx="938784" cy="93878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iSHEJI-32">
            <a:extLst>
              <a:ext uri="{FF2B5EF4-FFF2-40B4-BE49-F238E27FC236}">
                <a16:creationId xmlns:a16="http://schemas.microsoft.com/office/drawing/2014/main" id="{19BDA3CD-2BA7-2AEC-9278-6ABA842EAF78}"/>
              </a:ext>
            </a:extLst>
          </p:cNvPr>
          <p:cNvSpPr/>
          <p:nvPr/>
        </p:nvSpPr>
        <p:spPr>
          <a:xfrm>
            <a:off x="2340038" y="2405762"/>
            <a:ext cx="398642" cy="37573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0" name="iSHEJI-33">
            <a:extLst>
              <a:ext uri="{FF2B5EF4-FFF2-40B4-BE49-F238E27FC236}">
                <a16:creationId xmlns:a16="http://schemas.microsoft.com/office/drawing/2014/main" id="{21E1792C-FB19-D43C-1285-48D49BAE35FF}"/>
              </a:ext>
            </a:extLst>
          </p:cNvPr>
          <p:cNvSpPr txBox="1"/>
          <p:nvPr/>
        </p:nvSpPr>
        <p:spPr>
          <a:xfrm>
            <a:off x="1354652" y="4309037"/>
            <a:ext cx="2369413" cy="338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51" name="iSHEJI-34">
            <a:extLst>
              <a:ext uri="{FF2B5EF4-FFF2-40B4-BE49-F238E27FC236}">
                <a16:creationId xmlns:a16="http://schemas.microsoft.com/office/drawing/2014/main" id="{C0634410-FF05-51E3-8C6F-EDCAF541D0D7}"/>
              </a:ext>
            </a:extLst>
          </p:cNvPr>
          <p:cNvSpPr txBox="1"/>
          <p:nvPr/>
        </p:nvSpPr>
        <p:spPr>
          <a:xfrm>
            <a:off x="1664568" y="4748385"/>
            <a:ext cx="1749580" cy="9047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4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52" name="iSHEJI-35">
            <a:extLst>
              <a:ext uri="{FF2B5EF4-FFF2-40B4-BE49-F238E27FC236}">
                <a16:creationId xmlns:a16="http://schemas.microsoft.com/office/drawing/2014/main" id="{407A7842-8C4B-6D3F-0D86-11AA0918E770}"/>
              </a:ext>
            </a:extLst>
          </p:cNvPr>
          <p:cNvSpPr txBox="1"/>
          <p:nvPr/>
        </p:nvSpPr>
        <p:spPr>
          <a:xfrm>
            <a:off x="2033224" y="3198440"/>
            <a:ext cx="1012268" cy="338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48%</a:t>
            </a:r>
            <a:endParaRPr kumimoji="0" lang="zh-CN" altLang="en-US" sz="22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4" name="iSHEJI-36">
            <a:extLst>
              <a:ext uri="{FF2B5EF4-FFF2-40B4-BE49-F238E27FC236}">
                <a16:creationId xmlns:a16="http://schemas.microsoft.com/office/drawing/2014/main" id="{43A1686B-EB99-E2ED-2B59-4901E1CDF2E1}"/>
              </a:ext>
            </a:extLst>
          </p:cNvPr>
          <p:cNvSpPr/>
          <p:nvPr/>
        </p:nvSpPr>
        <p:spPr>
          <a:xfrm>
            <a:off x="6809547" y="2124236"/>
            <a:ext cx="938784" cy="93878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0" name="iSHEJI-37">
            <a:extLst>
              <a:ext uri="{FF2B5EF4-FFF2-40B4-BE49-F238E27FC236}">
                <a16:creationId xmlns:a16="http://schemas.microsoft.com/office/drawing/2014/main" id="{39AA5461-9F7F-88D1-4B8B-C21609385176}"/>
              </a:ext>
            </a:extLst>
          </p:cNvPr>
          <p:cNvSpPr/>
          <p:nvPr/>
        </p:nvSpPr>
        <p:spPr>
          <a:xfrm>
            <a:off x="7104409" y="2394307"/>
            <a:ext cx="349064" cy="398642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" name="iSHEJI-38">
            <a:extLst>
              <a:ext uri="{FF2B5EF4-FFF2-40B4-BE49-F238E27FC236}">
                <a16:creationId xmlns:a16="http://schemas.microsoft.com/office/drawing/2014/main" id="{A6F7BC9E-D6DC-91DE-E346-9A5A90FA558E}"/>
              </a:ext>
            </a:extLst>
          </p:cNvPr>
          <p:cNvSpPr txBox="1"/>
          <p:nvPr/>
        </p:nvSpPr>
        <p:spPr>
          <a:xfrm>
            <a:off x="6094233" y="4309037"/>
            <a:ext cx="2369413" cy="338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57" name="iSHEJI-39">
            <a:extLst>
              <a:ext uri="{FF2B5EF4-FFF2-40B4-BE49-F238E27FC236}">
                <a16:creationId xmlns:a16="http://schemas.microsoft.com/office/drawing/2014/main" id="{059415DD-411A-2D9C-40D6-1D5E42996E87}"/>
              </a:ext>
            </a:extLst>
          </p:cNvPr>
          <p:cNvSpPr txBox="1"/>
          <p:nvPr/>
        </p:nvSpPr>
        <p:spPr>
          <a:xfrm>
            <a:off x="6404149" y="4748385"/>
            <a:ext cx="1749580" cy="9047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4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58" name="iSHEJI-40">
            <a:extLst>
              <a:ext uri="{FF2B5EF4-FFF2-40B4-BE49-F238E27FC236}">
                <a16:creationId xmlns:a16="http://schemas.microsoft.com/office/drawing/2014/main" id="{8DC1A626-DC7D-EA5F-1813-28E55C13FD4E}"/>
              </a:ext>
            </a:extLst>
          </p:cNvPr>
          <p:cNvSpPr txBox="1"/>
          <p:nvPr/>
        </p:nvSpPr>
        <p:spPr>
          <a:xfrm>
            <a:off x="6772806" y="3198440"/>
            <a:ext cx="1012268" cy="338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16%</a:t>
            </a:r>
            <a:endParaRPr kumimoji="0" lang="zh-CN" altLang="en-US" sz="22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9" name="iSHEJI-41">
            <a:extLst>
              <a:ext uri="{FF2B5EF4-FFF2-40B4-BE49-F238E27FC236}">
                <a16:creationId xmlns:a16="http://schemas.microsoft.com/office/drawing/2014/main" id="{2FF95A42-2AC3-9F2F-7611-434216560E93}"/>
              </a:ext>
            </a:extLst>
          </p:cNvPr>
          <p:cNvSpPr/>
          <p:nvPr/>
        </p:nvSpPr>
        <p:spPr>
          <a:xfrm>
            <a:off x="4425363" y="2124236"/>
            <a:ext cx="938784" cy="93878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9" name="iSHEJI-42">
            <a:extLst>
              <a:ext uri="{FF2B5EF4-FFF2-40B4-BE49-F238E27FC236}">
                <a16:creationId xmlns:a16="http://schemas.microsoft.com/office/drawing/2014/main" id="{BAD9A34E-EB31-183C-6224-076B9AF66347}"/>
              </a:ext>
            </a:extLst>
          </p:cNvPr>
          <p:cNvSpPr/>
          <p:nvPr/>
        </p:nvSpPr>
        <p:spPr>
          <a:xfrm>
            <a:off x="4695434" y="2412920"/>
            <a:ext cx="398642" cy="361416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1" name="iSHEJI-43">
            <a:extLst>
              <a:ext uri="{FF2B5EF4-FFF2-40B4-BE49-F238E27FC236}">
                <a16:creationId xmlns:a16="http://schemas.microsoft.com/office/drawing/2014/main" id="{90BFDAA3-4828-C5A9-BDF0-2A5A5FD2C1AE}"/>
              </a:ext>
            </a:extLst>
          </p:cNvPr>
          <p:cNvSpPr txBox="1"/>
          <p:nvPr/>
        </p:nvSpPr>
        <p:spPr>
          <a:xfrm>
            <a:off x="3710049" y="4309037"/>
            <a:ext cx="2369413" cy="338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62" name="iSHEJI-44">
            <a:extLst>
              <a:ext uri="{FF2B5EF4-FFF2-40B4-BE49-F238E27FC236}">
                <a16:creationId xmlns:a16="http://schemas.microsoft.com/office/drawing/2014/main" id="{AE933C94-F582-35A9-EACA-A58413CED03B}"/>
              </a:ext>
            </a:extLst>
          </p:cNvPr>
          <p:cNvSpPr txBox="1"/>
          <p:nvPr/>
        </p:nvSpPr>
        <p:spPr>
          <a:xfrm>
            <a:off x="4019965" y="4748385"/>
            <a:ext cx="1749580" cy="9047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4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63" name="iSHEJI-45">
            <a:extLst>
              <a:ext uri="{FF2B5EF4-FFF2-40B4-BE49-F238E27FC236}">
                <a16:creationId xmlns:a16="http://schemas.microsoft.com/office/drawing/2014/main" id="{96D58C2D-1468-D6F5-2E1D-CA1CC36019B7}"/>
              </a:ext>
            </a:extLst>
          </p:cNvPr>
          <p:cNvSpPr txBox="1"/>
          <p:nvPr/>
        </p:nvSpPr>
        <p:spPr>
          <a:xfrm>
            <a:off x="4388621" y="3198440"/>
            <a:ext cx="1012268" cy="338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52%</a:t>
            </a:r>
            <a:endParaRPr kumimoji="0" lang="zh-CN" altLang="en-US" sz="22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64" name="iSHEJI-46">
            <a:extLst>
              <a:ext uri="{FF2B5EF4-FFF2-40B4-BE49-F238E27FC236}">
                <a16:creationId xmlns:a16="http://schemas.microsoft.com/office/drawing/2014/main" id="{BE7E0257-7B06-B0DE-9E22-6417420F69F0}"/>
              </a:ext>
            </a:extLst>
          </p:cNvPr>
          <p:cNvSpPr/>
          <p:nvPr/>
        </p:nvSpPr>
        <p:spPr>
          <a:xfrm>
            <a:off x="9186436" y="2124236"/>
            <a:ext cx="938784" cy="93878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5" name="iSHEJI-47">
            <a:extLst>
              <a:ext uri="{FF2B5EF4-FFF2-40B4-BE49-F238E27FC236}">
                <a16:creationId xmlns:a16="http://schemas.microsoft.com/office/drawing/2014/main" id="{12BFFB63-0605-CE79-4D59-C488C836EBF7}"/>
              </a:ext>
            </a:extLst>
          </p:cNvPr>
          <p:cNvSpPr/>
          <p:nvPr/>
        </p:nvSpPr>
        <p:spPr>
          <a:xfrm>
            <a:off x="9456507" y="2394306"/>
            <a:ext cx="398643" cy="398643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6" name="iSHEJI-48">
            <a:extLst>
              <a:ext uri="{FF2B5EF4-FFF2-40B4-BE49-F238E27FC236}">
                <a16:creationId xmlns:a16="http://schemas.microsoft.com/office/drawing/2014/main" id="{6022CF7A-7A40-5FC0-DC4E-FAC88302A57D}"/>
              </a:ext>
            </a:extLst>
          </p:cNvPr>
          <p:cNvSpPr txBox="1"/>
          <p:nvPr/>
        </p:nvSpPr>
        <p:spPr>
          <a:xfrm>
            <a:off x="8471122" y="4309037"/>
            <a:ext cx="2369413" cy="338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67" name="iSHEJI-49">
            <a:extLst>
              <a:ext uri="{FF2B5EF4-FFF2-40B4-BE49-F238E27FC236}">
                <a16:creationId xmlns:a16="http://schemas.microsoft.com/office/drawing/2014/main" id="{5A23B15D-8C26-5B1F-79F8-B2B30C933466}"/>
              </a:ext>
            </a:extLst>
          </p:cNvPr>
          <p:cNvSpPr txBox="1"/>
          <p:nvPr/>
        </p:nvSpPr>
        <p:spPr>
          <a:xfrm>
            <a:off x="8781037" y="4748385"/>
            <a:ext cx="1749580" cy="9047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4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68" name="iSHEJI-50">
            <a:extLst>
              <a:ext uri="{FF2B5EF4-FFF2-40B4-BE49-F238E27FC236}">
                <a16:creationId xmlns:a16="http://schemas.microsoft.com/office/drawing/2014/main" id="{C2118541-92AF-A400-23C2-55D42A264B11}"/>
              </a:ext>
            </a:extLst>
          </p:cNvPr>
          <p:cNvSpPr txBox="1"/>
          <p:nvPr/>
        </p:nvSpPr>
        <p:spPr>
          <a:xfrm>
            <a:off x="9149694" y="3198440"/>
            <a:ext cx="1012268" cy="338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26%</a:t>
            </a:r>
            <a:endParaRPr kumimoji="0" lang="zh-CN" altLang="en-US" sz="22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B66D736A-B7C3-68C1-06CF-374119A6DA09}"/>
              </a:ext>
            </a:extLst>
          </p:cNvPr>
          <p:cNvSpPr txBox="1"/>
          <p:nvPr/>
        </p:nvSpPr>
        <p:spPr>
          <a:xfrm>
            <a:off x="639657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业绩成果展示</a:t>
            </a:r>
          </a:p>
        </p:txBody>
      </p:sp>
      <p:sp>
        <p:nvSpPr>
          <p:cNvPr id="4" name="iSHEJI-4">
            <a:extLst>
              <a:ext uri="{FF2B5EF4-FFF2-40B4-BE49-F238E27FC236}">
                <a16:creationId xmlns:a16="http://schemas.microsoft.com/office/drawing/2014/main" id="{0E8C7167-DBBB-E1DF-5E8D-DA72A9128357}"/>
              </a:ext>
            </a:extLst>
          </p:cNvPr>
          <p:cNvSpPr txBox="1"/>
          <p:nvPr/>
        </p:nvSpPr>
        <p:spPr>
          <a:xfrm>
            <a:off x="639657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results show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60186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SHEJI-1">
            <a:extLst>
              <a:ext uri="{FF2B5EF4-FFF2-40B4-BE49-F238E27FC236}">
                <a16:creationId xmlns:a16="http://schemas.microsoft.com/office/drawing/2014/main" id="{8A1B0082-892C-F658-30F1-4C256019B2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AA303818-4174-138A-8810-734AEA6E2D2C}"/>
              </a:ext>
            </a:extLst>
          </p:cNvPr>
          <p:cNvSpPr/>
          <p:nvPr/>
        </p:nvSpPr>
        <p:spPr>
          <a:xfrm>
            <a:off x="853440" y="0"/>
            <a:ext cx="4328160" cy="68580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3">
            <a:extLst>
              <a:ext uri="{FF2B5EF4-FFF2-40B4-BE49-F238E27FC236}">
                <a16:creationId xmlns:a16="http://schemas.microsoft.com/office/drawing/2014/main" id="{6A7F3C45-642F-C5D4-82C7-5BCD6A232AD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0" name="iSHEJI-4">
            <a:extLst>
              <a:ext uri="{FF2B5EF4-FFF2-40B4-BE49-F238E27FC236}">
                <a16:creationId xmlns:a16="http://schemas.microsoft.com/office/drawing/2014/main" id="{275302F8-F9FB-E6B2-7A30-EB2693FD518F}"/>
              </a:ext>
            </a:extLst>
          </p:cNvPr>
          <p:cNvSpPr/>
          <p:nvPr/>
        </p:nvSpPr>
        <p:spPr>
          <a:xfrm>
            <a:off x="1582420" y="2296020"/>
            <a:ext cx="802640" cy="677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40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03.</a:t>
            </a:r>
            <a:endParaRPr lang="zh-CN" altLang="en-US" sz="4400" dirty="0">
              <a:solidFill>
                <a:schemeClr val="tx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6" name="iSHEJI-5">
            <a:extLst>
              <a:ext uri="{FF2B5EF4-FFF2-40B4-BE49-F238E27FC236}">
                <a16:creationId xmlns:a16="http://schemas.microsoft.com/office/drawing/2014/main" id="{729B8182-04E7-915E-7E70-43B1852CA811}"/>
              </a:ext>
            </a:extLst>
          </p:cNvPr>
          <p:cNvSpPr txBox="1"/>
          <p:nvPr/>
        </p:nvSpPr>
        <p:spPr>
          <a:xfrm>
            <a:off x="1582420" y="3159815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cxnSp>
        <p:nvCxnSpPr>
          <p:cNvPr id="18" name="iSHEJI-6">
            <a:extLst>
              <a:ext uri="{FF2B5EF4-FFF2-40B4-BE49-F238E27FC236}">
                <a16:creationId xmlns:a16="http://schemas.microsoft.com/office/drawing/2014/main" id="{35D578D3-288A-C437-7B7B-919A74F18B7B}"/>
              </a:ext>
            </a:extLst>
          </p:cNvPr>
          <p:cNvCxnSpPr>
            <a:cxnSpLocks/>
          </p:cNvCxnSpPr>
          <p:nvPr/>
        </p:nvCxnSpPr>
        <p:spPr>
          <a:xfrm>
            <a:off x="7462241" y="6122670"/>
            <a:ext cx="40566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iSHEJI-7">
            <a:extLst>
              <a:ext uri="{FF2B5EF4-FFF2-40B4-BE49-F238E27FC236}">
                <a16:creationId xmlns:a16="http://schemas.microsoft.com/office/drawing/2014/main" id="{14A1F224-9FED-C07C-C832-854B5643BA66}"/>
              </a:ext>
            </a:extLst>
          </p:cNvPr>
          <p:cNvSpPr txBox="1"/>
          <p:nvPr/>
        </p:nvSpPr>
        <p:spPr>
          <a:xfrm>
            <a:off x="1582420" y="3690429"/>
            <a:ext cx="44526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Deficiencies in the work</a:t>
            </a:r>
          </a:p>
        </p:txBody>
      </p:sp>
    </p:spTree>
    <p:extLst>
      <p:ext uri="{BB962C8B-B14F-4D97-AF65-F5344CB8AC3E}">
        <p14:creationId xmlns:p14="http://schemas.microsoft.com/office/powerpoint/2010/main" val="40924985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C6DADF7-5E60-1B77-07A1-431B4A6D1566}"/>
              </a:ext>
            </a:extLst>
          </p:cNvPr>
          <p:cNvSpPr/>
          <p:nvPr/>
        </p:nvSpPr>
        <p:spPr>
          <a:xfrm>
            <a:off x="0" y="300942"/>
            <a:ext cx="3831220" cy="90282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2">
            <a:extLst>
              <a:ext uri="{FF2B5EF4-FFF2-40B4-BE49-F238E27FC236}">
                <a16:creationId xmlns:a16="http://schemas.microsoft.com/office/drawing/2014/main" id="{8E10A33E-36EB-25F3-B2E5-5B4EB63DEA3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9" name="iSHEJI-3">
            <a:extLst>
              <a:ext uri="{FF2B5EF4-FFF2-40B4-BE49-F238E27FC236}">
                <a16:creationId xmlns:a16="http://schemas.microsoft.com/office/drawing/2014/main" id="{3803D068-BCF9-F3F9-6F33-487AE302306A}"/>
              </a:ext>
            </a:extLst>
          </p:cNvPr>
          <p:cNvSpPr txBox="1"/>
          <p:nvPr/>
        </p:nvSpPr>
        <p:spPr>
          <a:xfrm>
            <a:off x="639657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工作不足之处</a:t>
            </a:r>
          </a:p>
        </p:txBody>
      </p:sp>
      <p:sp>
        <p:nvSpPr>
          <p:cNvPr id="34" name="iSHEJI-4">
            <a:extLst>
              <a:ext uri="{FF2B5EF4-FFF2-40B4-BE49-F238E27FC236}">
                <a16:creationId xmlns:a16="http://schemas.microsoft.com/office/drawing/2014/main" id="{778D44AD-A8AF-2FC3-0E39-CD3F28B406F6}"/>
              </a:ext>
            </a:extLst>
          </p:cNvPr>
          <p:cNvSpPr txBox="1"/>
          <p:nvPr/>
        </p:nvSpPr>
        <p:spPr>
          <a:xfrm>
            <a:off x="639657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74E88749-44AB-5E42-A250-218BAE13B847}"/>
              </a:ext>
            </a:extLst>
          </p:cNvPr>
          <p:cNvSpPr/>
          <p:nvPr/>
        </p:nvSpPr>
        <p:spPr>
          <a:xfrm>
            <a:off x="1016450" y="2190750"/>
            <a:ext cx="899160" cy="8991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</a:t>
            </a:r>
            <a:endParaRPr lang="zh-CN" altLang="en-US" sz="2800" dirty="0">
              <a:solidFill>
                <a:schemeClr val="tx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3" name="iSHEJI-6">
            <a:extLst>
              <a:ext uri="{FF2B5EF4-FFF2-40B4-BE49-F238E27FC236}">
                <a16:creationId xmlns:a16="http://schemas.microsoft.com/office/drawing/2014/main" id="{FD31A4A6-2791-AFD5-E903-DE03E543CD40}"/>
              </a:ext>
            </a:extLst>
          </p:cNvPr>
          <p:cNvSpPr txBox="1"/>
          <p:nvPr/>
        </p:nvSpPr>
        <p:spPr>
          <a:xfrm>
            <a:off x="2147842" y="2190750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69" name="iSHEJI-7">
            <a:extLst>
              <a:ext uri="{FF2B5EF4-FFF2-40B4-BE49-F238E27FC236}">
                <a16:creationId xmlns:a16="http://schemas.microsoft.com/office/drawing/2014/main" id="{BDE3D40F-A794-4CD0-A66E-2F24A96FBE10}"/>
              </a:ext>
            </a:extLst>
          </p:cNvPr>
          <p:cNvSpPr txBox="1"/>
          <p:nvPr/>
        </p:nvSpPr>
        <p:spPr>
          <a:xfrm>
            <a:off x="2138317" y="2533169"/>
            <a:ext cx="3256643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73" name="iSHEJI-8">
            <a:extLst>
              <a:ext uri="{FF2B5EF4-FFF2-40B4-BE49-F238E27FC236}">
                <a16:creationId xmlns:a16="http://schemas.microsoft.com/office/drawing/2014/main" id="{D5753AFA-0E16-C043-34D7-81C772BDE039}"/>
              </a:ext>
            </a:extLst>
          </p:cNvPr>
          <p:cNvSpPr/>
          <p:nvPr/>
        </p:nvSpPr>
        <p:spPr>
          <a:xfrm>
            <a:off x="6335210" y="2190750"/>
            <a:ext cx="899160" cy="8991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</a:t>
            </a:r>
            <a:endParaRPr lang="zh-CN" altLang="en-US" sz="2800" dirty="0">
              <a:solidFill>
                <a:schemeClr val="tx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74" name="iSHEJI-9">
            <a:extLst>
              <a:ext uri="{FF2B5EF4-FFF2-40B4-BE49-F238E27FC236}">
                <a16:creationId xmlns:a16="http://schemas.microsoft.com/office/drawing/2014/main" id="{B639D130-3E8D-4F6D-B529-BD1E423AE7F2}"/>
              </a:ext>
            </a:extLst>
          </p:cNvPr>
          <p:cNvSpPr txBox="1"/>
          <p:nvPr/>
        </p:nvSpPr>
        <p:spPr>
          <a:xfrm>
            <a:off x="7466602" y="2190750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75" name="iSHEJI-10">
            <a:extLst>
              <a:ext uri="{FF2B5EF4-FFF2-40B4-BE49-F238E27FC236}">
                <a16:creationId xmlns:a16="http://schemas.microsoft.com/office/drawing/2014/main" id="{E198DB08-11B2-8622-557B-421E0F3B1567}"/>
              </a:ext>
            </a:extLst>
          </p:cNvPr>
          <p:cNvSpPr txBox="1"/>
          <p:nvPr/>
        </p:nvSpPr>
        <p:spPr>
          <a:xfrm>
            <a:off x="7457077" y="2533169"/>
            <a:ext cx="3256643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76" name="iSHEJI-11">
            <a:extLst>
              <a:ext uri="{FF2B5EF4-FFF2-40B4-BE49-F238E27FC236}">
                <a16:creationId xmlns:a16="http://schemas.microsoft.com/office/drawing/2014/main" id="{124A16D8-A7F1-247E-8038-D7FF07D65770}"/>
              </a:ext>
            </a:extLst>
          </p:cNvPr>
          <p:cNvSpPr/>
          <p:nvPr/>
        </p:nvSpPr>
        <p:spPr>
          <a:xfrm>
            <a:off x="1016450" y="4026540"/>
            <a:ext cx="899160" cy="8991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</a:t>
            </a:r>
            <a:endParaRPr lang="zh-CN" altLang="en-US" sz="2800" dirty="0">
              <a:solidFill>
                <a:schemeClr val="tx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77" name="iSHEJI-12">
            <a:extLst>
              <a:ext uri="{FF2B5EF4-FFF2-40B4-BE49-F238E27FC236}">
                <a16:creationId xmlns:a16="http://schemas.microsoft.com/office/drawing/2014/main" id="{FB7234CC-50FA-55F4-9031-F09E956C41A5}"/>
              </a:ext>
            </a:extLst>
          </p:cNvPr>
          <p:cNvSpPr txBox="1"/>
          <p:nvPr/>
        </p:nvSpPr>
        <p:spPr>
          <a:xfrm>
            <a:off x="2147842" y="4026540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78" name="iSHEJI-13">
            <a:extLst>
              <a:ext uri="{FF2B5EF4-FFF2-40B4-BE49-F238E27FC236}">
                <a16:creationId xmlns:a16="http://schemas.microsoft.com/office/drawing/2014/main" id="{8ECB73C3-C027-5E4E-B124-74536A362C1F}"/>
              </a:ext>
            </a:extLst>
          </p:cNvPr>
          <p:cNvSpPr txBox="1"/>
          <p:nvPr/>
        </p:nvSpPr>
        <p:spPr>
          <a:xfrm>
            <a:off x="2138317" y="4368959"/>
            <a:ext cx="3256643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79" name="iSHEJI-14">
            <a:extLst>
              <a:ext uri="{FF2B5EF4-FFF2-40B4-BE49-F238E27FC236}">
                <a16:creationId xmlns:a16="http://schemas.microsoft.com/office/drawing/2014/main" id="{8F218983-BB5E-4B7A-7392-DAA7BE378A95}"/>
              </a:ext>
            </a:extLst>
          </p:cNvPr>
          <p:cNvSpPr/>
          <p:nvPr/>
        </p:nvSpPr>
        <p:spPr>
          <a:xfrm>
            <a:off x="6335210" y="4026540"/>
            <a:ext cx="899160" cy="8991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04</a:t>
            </a:r>
            <a:endParaRPr lang="zh-CN" altLang="en-US" sz="2800" dirty="0">
              <a:solidFill>
                <a:schemeClr val="tx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80" name="iSHEJI-15">
            <a:extLst>
              <a:ext uri="{FF2B5EF4-FFF2-40B4-BE49-F238E27FC236}">
                <a16:creationId xmlns:a16="http://schemas.microsoft.com/office/drawing/2014/main" id="{5C523B55-0C67-BE37-3F72-E39D510B189C}"/>
              </a:ext>
            </a:extLst>
          </p:cNvPr>
          <p:cNvSpPr txBox="1"/>
          <p:nvPr/>
        </p:nvSpPr>
        <p:spPr>
          <a:xfrm>
            <a:off x="7466602" y="4026540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81" name="iSHEJI-16">
            <a:extLst>
              <a:ext uri="{FF2B5EF4-FFF2-40B4-BE49-F238E27FC236}">
                <a16:creationId xmlns:a16="http://schemas.microsoft.com/office/drawing/2014/main" id="{4E66CC5B-1F91-AD16-E5A3-B05665E99154}"/>
              </a:ext>
            </a:extLst>
          </p:cNvPr>
          <p:cNvSpPr txBox="1"/>
          <p:nvPr/>
        </p:nvSpPr>
        <p:spPr>
          <a:xfrm>
            <a:off x="7457077" y="4368959"/>
            <a:ext cx="3256643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82" name="iSHEJI-17">
            <a:extLst>
              <a:ext uri="{FF2B5EF4-FFF2-40B4-BE49-F238E27FC236}">
                <a16:creationId xmlns:a16="http://schemas.microsoft.com/office/drawing/2014/main" id="{F3A1750A-CE96-3549-28F2-90999CC94106}"/>
              </a:ext>
            </a:extLst>
          </p:cNvPr>
          <p:cNvSpPr txBox="1"/>
          <p:nvPr/>
        </p:nvSpPr>
        <p:spPr>
          <a:xfrm>
            <a:off x="1162050" y="5862330"/>
            <a:ext cx="9867900" cy="426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lnSpc>
                <a:spcPct val="130000"/>
              </a:lnSpc>
              <a:defRPr/>
            </a:pPr>
            <a:r>
              <a:rPr lang="en-US" altLang="zh-CN" sz="11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Maecenas porttitor congue massa. Fusce posuere, magna sed pulvinar ultricies, purus lectus malesuada libero, sit amet commodo magna eros </a:t>
            </a:r>
            <a:r>
              <a:rPr lang="en-US" altLang="zh-CN" sz="11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quis</a:t>
            </a:r>
            <a:r>
              <a:rPr lang="en-US" altLang="zh-CN" sz="11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lang="en-US" altLang="zh-CN" sz="11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urna</a:t>
            </a:r>
            <a:r>
              <a:rPr lang="en-US" altLang="zh-CN" sz="11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. </a:t>
            </a:r>
            <a:r>
              <a:rPr lang="en-US" altLang="zh-CN" sz="11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ultricies</a:t>
            </a:r>
            <a:r>
              <a:rPr lang="en-US" altLang="zh-CN" sz="11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, </a:t>
            </a:r>
            <a:r>
              <a:rPr lang="en-US" altLang="zh-CN" sz="11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purus</a:t>
            </a:r>
            <a:r>
              <a:rPr lang="en-US" altLang="zh-CN" sz="11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lang="en-US" altLang="zh-CN" sz="11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lectus</a:t>
            </a:r>
            <a:r>
              <a:rPr lang="en-US" altLang="zh-CN" sz="11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lang="en-US" altLang="zh-CN" sz="11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malesuada</a:t>
            </a:r>
            <a:r>
              <a:rPr lang="en-US" altLang="zh-CN" sz="11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libero, sit </a:t>
            </a:r>
            <a:r>
              <a:rPr lang="en-US" altLang="zh-CN" sz="11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amet</a:t>
            </a:r>
            <a:r>
              <a:rPr lang="en-US" altLang="zh-CN" sz="11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lang="en-US" altLang="zh-CN" sz="11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commodo</a:t>
            </a:r>
            <a:r>
              <a:rPr lang="en-US" altLang="zh-CN" sz="11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magna eros </a:t>
            </a:r>
            <a:r>
              <a:rPr lang="en-US" altLang="zh-CN" sz="11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quis</a:t>
            </a:r>
            <a:r>
              <a:rPr lang="en-US" altLang="zh-CN" sz="11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lang="en-US" altLang="zh-CN" sz="11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urna</a:t>
            </a:r>
            <a:r>
              <a:rPr lang="en-US" altLang="zh-CN" sz="11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72758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C6DADF7-5E60-1B77-07A1-431B4A6D1566}"/>
              </a:ext>
            </a:extLst>
          </p:cNvPr>
          <p:cNvSpPr/>
          <p:nvPr/>
        </p:nvSpPr>
        <p:spPr>
          <a:xfrm>
            <a:off x="0" y="300942"/>
            <a:ext cx="3831220" cy="90282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2">
            <a:extLst>
              <a:ext uri="{FF2B5EF4-FFF2-40B4-BE49-F238E27FC236}">
                <a16:creationId xmlns:a16="http://schemas.microsoft.com/office/drawing/2014/main" id="{8E10A33E-36EB-25F3-B2E5-5B4EB63DEA3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0" name="iSHEJI-5">
            <a:extLst>
              <a:ext uri="{FF2B5EF4-FFF2-40B4-BE49-F238E27FC236}">
                <a16:creationId xmlns:a16="http://schemas.microsoft.com/office/drawing/2014/main" id="{ACCB30D2-D511-9811-6C64-F174641CB242}"/>
              </a:ext>
            </a:extLst>
          </p:cNvPr>
          <p:cNvSpPr/>
          <p:nvPr/>
        </p:nvSpPr>
        <p:spPr>
          <a:xfrm>
            <a:off x="810226" y="2031085"/>
            <a:ext cx="4320695" cy="3703735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6">
            <a:extLst>
              <a:ext uri="{FF2B5EF4-FFF2-40B4-BE49-F238E27FC236}">
                <a16:creationId xmlns:a16="http://schemas.microsoft.com/office/drawing/2014/main" id="{DE05958B-290A-652B-C6F0-4D5DE0E4F5C1}"/>
              </a:ext>
            </a:extLst>
          </p:cNvPr>
          <p:cNvSpPr/>
          <p:nvPr/>
        </p:nvSpPr>
        <p:spPr>
          <a:xfrm>
            <a:off x="4126017" y="2031086"/>
            <a:ext cx="1004904" cy="1030570"/>
          </a:xfrm>
          <a:custGeom>
            <a:avLst/>
            <a:gdLst>
              <a:gd name="connsiteX0" fmla="*/ 1004905 w 1004904"/>
              <a:gd name="connsiteY0" fmla="*/ 1030570 h 1030570"/>
              <a:gd name="connsiteX1" fmla="*/ 925934 w 1004904"/>
              <a:gd name="connsiteY1" fmla="*/ 1030570 h 1030570"/>
              <a:gd name="connsiteX2" fmla="*/ 925934 w 1004904"/>
              <a:gd name="connsiteY2" fmla="*/ 78971 h 1030570"/>
              <a:gd name="connsiteX3" fmla="*/ 0 w 1004904"/>
              <a:gd name="connsiteY3" fmla="*/ 78971 h 1030570"/>
              <a:gd name="connsiteX4" fmla="*/ 0 w 1004904"/>
              <a:gd name="connsiteY4" fmla="*/ 0 h 1030570"/>
              <a:gd name="connsiteX5" fmla="*/ 1004905 w 1004904"/>
              <a:gd name="connsiteY5" fmla="*/ 0 h 1030570"/>
              <a:gd name="connsiteX6" fmla="*/ 1004905 w 1004904"/>
              <a:gd name="connsiteY6" fmla="*/ 1030570 h 1030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4904" h="1030570">
                <a:moveTo>
                  <a:pt x="1004905" y="1030570"/>
                </a:moveTo>
                <a:lnTo>
                  <a:pt x="925934" y="1030570"/>
                </a:lnTo>
                <a:lnTo>
                  <a:pt x="925934" y="78971"/>
                </a:lnTo>
                <a:lnTo>
                  <a:pt x="0" y="78971"/>
                </a:lnTo>
                <a:lnTo>
                  <a:pt x="0" y="0"/>
                </a:lnTo>
                <a:lnTo>
                  <a:pt x="1004905" y="0"/>
                </a:lnTo>
                <a:lnTo>
                  <a:pt x="1004905" y="1030570"/>
                </a:lnTo>
                <a:close/>
              </a:path>
            </a:pathLst>
          </a:custGeom>
          <a:solidFill>
            <a:schemeClr val="accent1"/>
          </a:solidFill>
          <a:ln w="9871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7">
            <a:extLst>
              <a:ext uri="{FF2B5EF4-FFF2-40B4-BE49-F238E27FC236}">
                <a16:creationId xmlns:a16="http://schemas.microsoft.com/office/drawing/2014/main" id="{2F408DD1-8B3A-CFB3-B7C9-4355EB2D3045}"/>
              </a:ext>
            </a:extLst>
          </p:cNvPr>
          <p:cNvSpPr/>
          <p:nvPr/>
        </p:nvSpPr>
        <p:spPr>
          <a:xfrm>
            <a:off x="810226" y="4703263"/>
            <a:ext cx="1004904" cy="1031557"/>
          </a:xfrm>
          <a:custGeom>
            <a:avLst/>
            <a:gdLst>
              <a:gd name="connsiteX0" fmla="*/ 0 w 1004904"/>
              <a:gd name="connsiteY0" fmla="*/ 0 h 1031557"/>
              <a:gd name="connsiteX1" fmla="*/ 78971 w 1004904"/>
              <a:gd name="connsiteY1" fmla="*/ 0 h 1031557"/>
              <a:gd name="connsiteX2" fmla="*/ 78971 w 1004904"/>
              <a:gd name="connsiteY2" fmla="*/ 952587 h 1031557"/>
              <a:gd name="connsiteX3" fmla="*/ 1004905 w 1004904"/>
              <a:gd name="connsiteY3" fmla="*/ 952587 h 1031557"/>
              <a:gd name="connsiteX4" fmla="*/ 1004905 w 1004904"/>
              <a:gd name="connsiteY4" fmla="*/ 1031558 h 1031557"/>
              <a:gd name="connsiteX5" fmla="*/ 0 w 1004904"/>
              <a:gd name="connsiteY5" fmla="*/ 1031558 h 1031557"/>
              <a:gd name="connsiteX6" fmla="*/ 0 w 1004904"/>
              <a:gd name="connsiteY6" fmla="*/ 0 h 1031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4904" h="1031557">
                <a:moveTo>
                  <a:pt x="0" y="0"/>
                </a:moveTo>
                <a:lnTo>
                  <a:pt x="78971" y="0"/>
                </a:lnTo>
                <a:lnTo>
                  <a:pt x="78971" y="952587"/>
                </a:lnTo>
                <a:lnTo>
                  <a:pt x="1004905" y="952587"/>
                </a:lnTo>
                <a:lnTo>
                  <a:pt x="1004905" y="1031558"/>
                </a:lnTo>
                <a:lnTo>
                  <a:pt x="0" y="103155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871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8">
            <a:extLst>
              <a:ext uri="{FF2B5EF4-FFF2-40B4-BE49-F238E27FC236}">
                <a16:creationId xmlns:a16="http://schemas.microsoft.com/office/drawing/2014/main" id="{E6022226-7CCE-DCA3-ACA5-0DBDE8A9CB6A}"/>
              </a:ext>
            </a:extLst>
          </p:cNvPr>
          <p:cNvSpPr txBox="1"/>
          <p:nvPr/>
        </p:nvSpPr>
        <p:spPr>
          <a:xfrm>
            <a:off x="1425136" y="2794956"/>
            <a:ext cx="2154012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4" name="iSHEJI-9">
            <a:extLst>
              <a:ext uri="{FF2B5EF4-FFF2-40B4-BE49-F238E27FC236}">
                <a16:creationId xmlns:a16="http://schemas.microsoft.com/office/drawing/2014/main" id="{E6197B19-797C-E421-9CC5-CFD4335E89AB}"/>
              </a:ext>
            </a:extLst>
          </p:cNvPr>
          <p:cNvSpPr txBox="1"/>
          <p:nvPr/>
        </p:nvSpPr>
        <p:spPr>
          <a:xfrm>
            <a:off x="1425137" y="4169523"/>
            <a:ext cx="3299263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5" name="iSHEJI-10">
            <a:extLst>
              <a:ext uri="{FF2B5EF4-FFF2-40B4-BE49-F238E27FC236}">
                <a16:creationId xmlns:a16="http://schemas.microsoft.com/office/drawing/2014/main" id="{32C85D9F-3B0A-0C2E-21A6-F57E70E32D05}"/>
              </a:ext>
            </a:extLst>
          </p:cNvPr>
          <p:cNvSpPr/>
          <p:nvPr/>
        </p:nvSpPr>
        <p:spPr>
          <a:xfrm>
            <a:off x="5793960" y="2486025"/>
            <a:ext cx="362403" cy="362403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accent2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iSHEJI-11">
            <a:extLst>
              <a:ext uri="{FF2B5EF4-FFF2-40B4-BE49-F238E27FC236}">
                <a16:creationId xmlns:a16="http://schemas.microsoft.com/office/drawing/2014/main" id="{B0897F21-67AB-F89C-6E45-0E0A1944F89A}"/>
              </a:ext>
            </a:extLst>
          </p:cNvPr>
          <p:cNvSpPr/>
          <p:nvPr/>
        </p:nvSpPr>
        <p:spPr>
          <a:xfrm>
            <a:off x="6589495" y="2508587"/>
            <a:ext cx="362403" cy="317279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accent2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iSHEJI-12">
            <a:extLst>
              <a:ext uri="{FF2B5EF4-FFF2-40B4-BE49-F238E27FC236}">
                <a16:creationId xmlns:a16="http://schemas.microsoft.com/office/drawing/2014/main" id="{FBF770FF-05C1-6AC3-A650-649C46B42B26}"/>
              </a:ext>
            </a:extLst>
          </p:cNvPr>
          <p:cNvSpPr/>
          <p:nvPr/>
        </p:nvSpPr>
        <p:spPr>
          <a:xfrm>
            <a:off x="7407563" y="2486025"/>
            <a:ext cx="317332" cy="362403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accent2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iSHEJI-13">
            <a:extLst>
              <a:ext uri="{FF2B5EF4-FFF2-40B4-BE49-F238E27FC236}">
                <a16:creationId xmlns:a16="http://schemas.microsoft.com/office/drawing/2014/main" id="{FAF295CF-CFE7-8D9E-1933-358732F178E7}"/>
              </a:ext>
            </a:extLst>
          </p:cNvPr>
          <p:cNvSpPr/>
          <p:nvPr/>
        </p:nvSpPr>
        <p:spPr>
          <a:xfrm>
            <a:off x="8180588" y="2486025"/>
            <a:ext cx="362351" cy="36240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accent2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14">
            <a:extLst>
              <a:ext uri="{FF2B5EF4-FFF2-40B4-BE49-F238E27FC236}">
                <a16:creationId xmlns:a16="http://schemas.microsoft.com/office/drawing/2014/main" id="{4C550C6B-0C22-5EAD-B5A6-7D4714636033}"/>
              </a:ext>
            </a:extLst>
          </p:cNvPr>
          <p:cNvSpPr txBox="1"/>
          <p:nvPr/>
        </p:nvSpPr>
        <p:spPr>
          <a:xfrm>
            <a:off x="5793986" y="3120005"/>
            <a:ext cx="5382710" cy="2099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在“内容为王”的数字化时代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,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技术正在全面改变内容行业，企业面临多样化的内容创意问题，爱设计以内容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Content +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Technology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为基础，提出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Contecht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创意云概念，以内容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科技的方式生产内容。</a:t>
            </a:r>
          </a:p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整合内容创意供应链自研”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图像处理引撃”、“智能数据引”，形成多端应用和服务，提供企业级一站式内容创意全链路解决方案。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3D436D98-C64D-1443-041B-24A406638031}"/>
              </a:ext>
            </a:extLst>
          </p:cNvPr>
          <p:cNvSpPr txBox="1"/>
          <p:nvPr/>
        </p:nvSpPr>
        <p:spPr>
          <a:xfrm>
            <a:off x="639657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工作不足之处</a:t>
            </a:r>
          </a:p>
        </p:txBody>
      </p:sp>
      <p:sp>
        <p:nvSpPr>
          <p:cNvPr id="4" name="iSHEJI-4">
            <a:extLst>
              <a:ext uri="{FF2B5EF4-FFF2-40B4-BE49-F238E27FC236}">
                <a16:creationId xmlns:a16="http://schemas.microsoft.com/office/drawing/2014/main" id="{D51D7B13-64EA-4622-276C-7942C83C438D}"/>
              </a:ext>
            </a:extLst>
          </p:cNvPr>
          <p:cNvSpPr txBox="1"/>
          <p:nvPr/>
        </p:nvSpPr>
        <p:spPr>
          <a:xfrm>
            <a:off x="639657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</p:spTree>
    <p:extLst>
      <p:ext uri="{BB962C8B-B14F-4D97-AF65-F5344CB8AC3E}">
        <p14:creationId xmlns:p14="http://schemas.microsoft.com/office/powerpoint/2010/main" val="24749865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C6DADF7-5E60-1B77-07A1-431B4A6D1566}"/>
              </a:ext>
            </a:extLst>
          </p:cNvPr>
          <p:cNvSpPr/>
          <p:nvPr/>
        </p:nvSpPr>
        <p:spPr>
          <a:xfrm>
            <a:off x="0" y="300942"/>
            <a:ext cx="3831220" cy="90282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2">
            <a:extLst>
              <a:ext uri="{FF2B5EF4-FFF2-40B4-BE49-F238E27FC236}">
                <a16:creationId xmlns:a16="http://schemas.microsoft.com/office/drawing/2014/main" id="{8E10A33E-36EB-25F3-B2E5-5B4EB63DEA3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6" name="iSHEJI-5">
            <a:extLst>
              <a:ext uri="{FF2B5EF4-FFF2-40B4-BE49-F238E27FC236}">
                <a16:creationId xmlns:a16="http://schemas.microsoft.com/office/drawing/2014/main" id="{351CE83A-717A-26FE-54F8-579A54FF013C}"/>
              </a:ext>
            </a:extLst>
          </p:cNvPr>
          <p:cNvSpPr txBox="1"/>
          <p:nvPr/>
        </p:nvSpPr>
        <p:spPr>
          <a:xfrm>
            <a:off x="662440" y="4483417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7" name="iSHEJI-6">
            <a:extLst>
              <a:ext uri="{FF2B5EF4-FFF2-40B4-BE49-F238E27FC236}">
                <a16:creationId xmlns:a16="http://schemas.microsoft.com/office/drawing/2014/main" id="{E3A0E9E2-47A1-FF94-5B82-B6344D4DEBD7}"/>
              </a:ext>
            </a:extLst>
          </p:cNvPr>
          <p:cNvSpPr txBox="1"/>
          <p:nvPr/>
        </p:nvSpPr>
        <p:spPr>
          <a:xfrm>
            <a:off x="662440" y="4766793"/>
            <a:ext cx="2380845" cy="1264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8" name="iSHEJI-7">
            <a:extLst>
              <a:ext uri="{FF2B5EF4-FFF2-40B4-BE49-F238E27FC236}">
                <a16:creationId xmlns:a16="http://schemas.microsoft.com/office/drawing/2014/main" id="{0CE686DB-7B1B-ADBB-6551-9C83D31405CE}"/>
              </a:ext>
            </a:extLst>
          </p:cNvPr>
          <p:cNvSpPr txBox="1"/>
          <p:nvPr/>
        </p:nvSpPr>
        <p:spPr>
          <a:xfrm>
            <a:off x="3460203" y="4483417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30" name="iSHEJI-8">
            <a:extLst>
              <a:ext uri="{FF2B5EF4-FFF2-40B4-BE49-F238E27FC236}">
                <a16:creationId xmlns:a16="http://schemas.microsoft.com/office/drawing/2014/main" id="{57FEAB74-9D35-ED45-F02B-439298178008}"/>
              </a:ext>
            </a:extLst>
          </p:cNvPr>
          <p:cNvSpPr txBox="1"/>
          <p:nvPr/>
        </p:nvSpPr>
        <p:spPr>
          <a:xfrm>
            <a:off x="3460203" y="4766793"/>
            <a:ext cx="2473832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31" name="iSHEJI-9">
            <a:extLst>
              <a:ext uri="{FF2B5EF4-FFF2-40B4-BE49-F238E27FC236}">
                <a16:creationId xmlns:a16="http://schemas.microsoft.com/office/drawing/2014/main" id="{76CF9AF1-20A0-5AEF-A0C4-DA5D2891CCFB}"/>
              </a:ext>
            </a:extLst>
          </p:cNvPr>
          <p:cNvSpPr txBox="1"/>
          <p:nvPr/>
        </p:nvSpPr>
        <p:spPr>
          <a:xfrm>
            <a:off x="6257966" y="4483417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32" name="iSHEJI-10">
            <a:extLst>
              <a:ext uri="{FF2B5EF4-FFF2-40B4-BE49-F238E27FC236}">
                <a16:creationId xmlns:a16="http://schemas.microsoft.com/office/drawing/2014/main" id="{0272DF55-F742-2C4F-C14D-F96C2F8D1494}"/>
              </a:ext>
            </a:extLst>
          </p:cNvPr>
          <p:cNvSpPr txBox="1"/>
          <p:nvPr/>
        </p:nvSpPr>
        <p:spPr>
          <a:xfrm>
            <a:off x="6257966" y="4766793"/>
            <a:ext cx="2380845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33" name="iSHEJI-11">
            <a:extLst>
              <a:ext uri="{FF2B5EF4-FFF2-40B4-BE49-F238E27FC236}">
                <a16:creationId xmlns:a16="http://schemas.microsoft.com/office/drawing/2014/main" id="{B01B2F79-DBDE-4D2F-181D-01DBCE6FD712}"/>
              </a:ext>
            </a:extLst>
          </p:cNvPr>
          <p:cNvSpPr/>
          <p:nvPr/>
        </p:nvSpPr>
        <p:spPr>
          <a:xfrm>
            <a:off x="662440" y="4130628"/>
            <a:ext cx="2473833" cy="155891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12">
            <a:extLst>
              <a:ext uri="{FF2B5EF4-FFF2-40B4-BE49-F238E27FC236}">
                <a16:creationId xmlns:a16="http://schemas.microsoft.com/office/drawing/2014/main" id="{2096242C-3432-3743-EB35-F1DCF193342C}"/>
              </a:ext>
            </a:extLst>
          </p:cNvPr>
          <p:cNvSpPr/>
          <p:nvPr/>
        </p:nvSpPr>
        <p:spPr>
          <a:xfrm>
            <a:off x="662440" y="1948253"/>
            <a:ext cx="2473833" cy="2182376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13">
            <a:extLst>
              <a:ext uri="{FF2B5EF4-FFF2-40B4-BE49-F238E27FC236}">
                <a16:creationId xmlns:a16="http://schemas.microsoft.com/office/drawing/2014/main" id="{F6338048-3240-74EE-D11C-144C334B1AAC}"/>
              </a:ext>
            </a:extLst>
          </p:cNvPr>
          <p:cNvSpPr/>
          <p:nvPr/>
        </p:nvSpPr>
        <p:spPr>
          <a:xfrm>
            <a:off x="3460203" y="4130628"/>
            <a:ext cx="2473833" cy="155891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14">
            <a:extLst>
              <a:ext uri="{FF2B5EF4-FFF2-40B4-BE49-F238E27FC236}">
                <a16:creationId xmlns:a16="http://schemas.microsoft.com/office/drawing/2014/main" id="{505A449F-C085-4F48-0825-AC064028CB36}"/>
              </a:ext>
            </a:extLst>
          </p:cNvPr>
          <p:cNvSpPr/>
          <p:nvPr/>
        </p:nvSpPr>
        <p:spPr>
          <a:xfrm>
            <a:off x="3460203" y="1948253"/>
            <a:ext cx="2473833" cy="2182376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15">
            <a:extLst>
              <a:ext uri="{FF2B5EF4-FFF2-40B4-BE49-F238E27FC236}">
                <a16:creationId xmlns:a16="http://schemas.microsoft.com/office/drawing/2014/main" id="{E6CFBC96-7AC1-096F-D258-FC7D25C7E2F7}"/>
              </a:ext>
            </a:extLst>
          </p:cNvPr>
          <p:cNvSpPr/>
          <p:nvPr/>
        </p:nvSpPr>
        <p:spPr>
          <a:xfrm>
            <a:off x="6257966" y="4130628"/>
            <a:ext cx="2473833" cy="155891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iSHEJI-16">
            <a:extLst>
              <a:ext uri="{FF2B5EF4-FFF2-40B4-BE49-F238E27FC236}">
                <a16:creationId xmlns:a16="http://schemas.microsoft.com/office/drawing/2014/main" id="{F3DD42D6-324C-CC59-F337-0181025929FE}"/>
              </a:ext>
            </a:extLst>
          </p:cNvPr>
          <p:cNvSpPr/>
          <p:nvPr/>
        </p:nvSpPr>
        <p:spPr>
          <a:xfrm>
            <a:off x="6257966" y="1948253"/>
            <a:ext cx="2473833" cy="2182376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iSHEJI-17">
            <a:extLst>
              <a:ext uri="{FF2B5EF4-FFF2-40B4-BE49-F238E27FC236}">
                <a16:creationId xmlns:a16="http://schemas.microsoft.com/office/drawing/2014/main" id="{9AE436BA-E355-8D87-BCDE-C76FDE2BF526}"/>
              </a:ext>
            </a:extLst>
          </p:cNvPr>
          <p:cNvSpPr/>
          <p:nvPr/>
        </p:nvSpPr>
        <p:spPr>
          <a:xfrm>
            <a:off x="9055728" y="4130628"/>
            <a:ext cx="2473833" cy="155891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1" name="iSHEJI-18">
            <a:extLst>
              <a:ext uri="{FF2B5EF4-FFF2-40B4-BE49-F238E27FC236}">
                <a16:creationId xmlns:a16="http://schemas.microsoft.com/office/drawing/2014/main" id="{3E743F4A-EEA2-5A23-D279-0E9AE58AB761}"/>
              </a:ext>
            </a:extLst>
          </p:cNvPr>
          <p:cNvSpPr/>
          <p:nvPr/>
        </p:nvSpPr>
        <p:spPr>
          <a:xfrm>
            <a:off x="9055728" y="1948253"/>
            <a:ext cx="2473833" cy="2182376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2" name="iSHEJI-19">
            <a:extLst>
              <a:ext uri="{FF2B5EF4-FFF2-40B4-BE49-F238E27FC236}">
                <a16:creationId xmlns:a16="http://schemas.microsoft.com/office/drawing/2014/main" id="{F8F19B8D-B44D-8406-9B18-B1A4D8483A46}"/>
              </a:ext>
            </a:extLst>
          </p:cNvPr>
          <p:cNvSpPr txBox="1"/>
          <p:nvPr/>
        </p:nvSpPr>
        <p:spPr>
          <a:xfrm>
            <a:off x="9055728" y="4483417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43" name="iSHEJI-20">
            <a:extLst>
              <a:ext uri="{FF2B5EF4-FFF2-40B4-BE49-F238E27FC236}">
                <a16:creationId xmlns:a16="http://schemas.microsoft.com/office/drawing/2014/main" id="{FF740CDB-4C96-6977-54F2-826AA0EF1F19}"/>
              </a:ext>
            </a:extLst>
          </p:cNvPr>
          <p:cNvSpPr txBox="1"/>
          <p:nvPr/>
        </p:nvSpPr>
        <p:spPr>
          <a:xfrm>
            <a:off x="9055728" y="4766793"/>
            <a:ext cx="2380845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76B76C74-F2FE-910F-5208-E502813E01B2}"/>
              </a:ext>
            </a:extLst>
          </p:cNvPr>
          <p:cNvSpPr txBox="1"/>
          <p:nvPr/>
        </p:nvSpPr>
        <p:spPr>
          <a:xfrm>
            <a:off x="639657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工作不足之处</a:t>
            </a:r>
          </a:p>
        </p:txBody>
      </p:sp>
      <p:sp>
        <p:nvSpPr>
          <p:cNvPr id="4" name="iSHEJI-4">
            <a:extLst>
              <a:ext uri="{FF2B5EF4-FFF2-40B4-BE49-F238E27FC236}">
                <a16:creationId xmlns:a16="http://schemas.microsoft.com/office/drawing/2014/main" id="{947120C1-A884-3E89-040D-8E70A7745DAE}"/>
              </a:ext>
            </a:extLst>
          </p:cNvPr>
          <p:cNvSpPr txBox="1"/>
          <p:nvPr/>
        </p:nvSpPr>
        <p:spPr>
          <a:xfrm>
            <a:off x="639657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</p:spTree>
    <p:extLst>
      <p:ext uri="{BB962C8B-B14F-4D97-AF65-F5344CB8AC3E}">
        <p14:creationId xmlns:p14="http://schemas.microsoft.com/office/powerpoint/2010/main" val="3747613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C6DADF7-5E60-1B77-07A1-431B4A6D1566}"/>
              </a:ext>
            </a:extLst>
          </p:cNvPr>
          <p:cNvSpPr/>
          <p:nvPr/>
        </p:nvSpPr>
        <p:spPr>
          <a:xfrm>
            <a:off x="0" y="300942"/>
            <a:ext cx="3831220" cy="90282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2">
            <a:extLst>
              <a:ext uri="{FF2B5EF4-FFF2-40B4-BE49-F238E27FC236}">
                <a16:creationId xmlns:a16="http://schemas.microsoft.com/office/drawing/2014/main" id="{8E10A33E-36EB-25F3-B2E5-5B4EB63DEA3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2" name="iSHEJI-5">
            <a:extLst>
              <a:ext uri="{FF2B5EF4-FFF2-40B4-BE49-F238E27FC236}">
                <a16:creationId xmlns:a16="http://schemas.microsoft.com/office/drawing/2014/main" id="{F0F9D1BD-206D-3300-699B-9CF56A6C5F40}"/>
              </a:ext>
            </a:extLst>
          </p:cNvPr>
          <p:cNvSpPr/>
          <p:nvPr/>
        </p:nvSpPr>
        <p:spPr>
          <a:xfrm>
            <a:off x="4689440" y="2418191"/>
            <a:ext cx="823207" cy="2191918"/>
          </a:xfrm>
          <a:custGeom>
            <a:avLst/>
            <a:gdLst>
              <a:gd name="connsiteX0" fmla="*/ 0 w 536230"/>
              <a:gd name="connsiteY0" fmla="*/ 2538 h 1427798"/>
              <a:gd name="connsiteX1" fmla="*/ 0 w 536230"/>
              <a:gd name="connsiteY1" fmla="*/ 34267 h 1427798"/>
              <a:gd name="connsiteX2" fmla="*/ 473877 w 536230"/>
              <a:gd name="connsiteY2" fmla="*/ 922192 h 1427798"/>
              <a:gd name="connsiteX3" fmla="*/ 0 w 536230"/>
              <a:gd name="connsiteY3" fmla="*/ 1396069 h 1427798"/>
              <a:gd name="connsiteX4" fmla="*/ 0 w 536230"/>
              <a:gd name="connsiteY4" fmla="*/ 1427798 h 1427798"/>
              <a:gd name="connsiteX5" fmla="*/ 506529 w 536230"/>
              <a:gd name="connsiteY5" fmla="*/ 506529 h 1427798"/>
              <a:gd name="connsiteX6" fmla="*/ 0 w 536230"/>
              <a:gd name="connsiteY6" fmla="*/ 0 h 1427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6230" h="1427798">
                <a:moveTo>
                  <a:pt x="0" y="2538"/>
                </a:moveTo>
                <a:lnTo>
                  <a:pt x="0" y="34267"/>
                </a:lnTo>
                <a:cubicBezTo>
                  <a:pt x="376051" y="148605"/>
                  <a:pt x="588212" y="546142"/>
                  <a:pt x="473877" y="922192"/>
                </a:cubicBezTo>
                <a:cubicBezTo>
                  <a:pt x="404829" y="1149295"/>
                  <a:pt x="227099" y="1327021"/>
                  <a:pt x="0" y="1396069"/>
                </a:cubicBezTo>
                <a:lnTo>
                  <a:pt x="0" y="1427798"/>
                </a:lnTo>
                <a:cubicBezTo>
                  <a:pt x="394276" y="1313273"/>
                  <a:pt x="621058" y="900804"/>
                  <a:pt x="506529" y="506529"/>
                </a:cubicBezTo>
                <a:cubicBezTo>
                  <a:pt x="435533" y="262109"/>
                  <a:pt x="244423" y="71000"/>
                  <a:pt x="0" y="0"/>
                </a:cubicBezTo>
                <a:close/>
              </a:path>
            </a:pathLst>
          </a:custGeom>
          <a:solidFill>
            <a:srgbClr val="B9B9B9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6">
            <a:extLst>
              <a:ext uri="{FF2B5EF4-FFF2-40B4-BE49-F238E27FC236}">
                <a16:creationId xmlns:a16="http://schemas.microsoft.com/office/drawing/2014/main" id="{395CCA1E-A774-3DDF-C172-D65B5457742F}"/>
              </a:ext>
            </a:extLst>
          </p:cNvPr>
          <p:cNvSpPr/>
          <p:nvPr/>
        </p:nvSpPr>
        <p:spPr>
          <a:xfrm>
            <a:off x="5513602" y="3492718"/>
            <a:ext cx="1053094" cy="51144"/>
          </a:xfrm>
          <a:custGeom>
            <a:avLst/>
            <a:gdLst>
              <a:gd name="connsiteX0" fmla="*/ 0 w 685977"/>
              <a:gd name="connsiteY0" fmla="*/ 0 h 33315"/>
              <a:gd name="connsiteX1" fmla="*/ 685978 w 685977"/>
              <a:gd name="connsiteY1" fmla="*/ 0 h 33315"/>
              <a:gd name="connsiteX2" fmla="*/ 685978 w 685977"/>
              <a:gd name="connsiteY2" fmla="*/ 33315 h 33315"/>
              <a:gd name="connsiteX3" fmla="*/ 0 w 685977"/>
              <a:gd name="connsiteY3" fmla="*/ 33315 h 33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977" h="33315">
                <a:moveTo>
                  <a:pt x="0" y="0"/>
                </a:moveTo>
                <a:lnTo>
                  <a:pt x="685978" y="0"/>
                </a:lnTo>
                <a:lnTo>
                  <a:pt x="685978" y="33315"/>
                </a:lnTo>
                <a:lnTo>
                  <a:pt x="0" y="33315"/>
                </a:lnTo>
                <a:close/>
              </a:path>
            </a:pathLst>
          </a:custGeom>
          <a:solidFill>
            <a:srgbClr val="B9B9B9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7">
            <a:extLst>
              <a:ext uri="{FF2B5EF4-FFF2-40B4-BE49-F238E27FC236}">
                <a16:creationId xmlns:a16="http://schemas.microsoft.com/office/drawing/2014/main" id="{B865C14B-8AB1-1BF7-9E7E-95C524E78B70}"/>
              </a:ext>
            </a:extLst>
          </p:cNvPr>
          <p:cNvSpPr/>
          <p:nvPr/>
        </p:nvSpPr>
        <p:spPr>
          <a:xfrm>
            <a:off x="6566698" y="3400658"/>
            <a:ext cx="117389" cy="235265"/>
          </a:xfrm>
          <a:custGeom>
            <a:avLst/>
            <a:gdLst>
              <a:gd name="connsiteX0" fmla="*/ 0 w 76466"/>
              <a:gd name="connsiteY0" fmla="*/ 0 h 153250"/>
              <a:gd name="connsiteX1" fmla="*/ 0 w 76466"/>
              <a:gd name="connsiteY1" fmla="*/ 153250 h 153250"/>
              <a:gd name="connsiteX2" fmla="*/ 76467 w 76466"/>
              <a:gd name="connsiteY2" fmla="*/ 76467 h 153250"/>
              <a:gd name="connsiteX3" fmla="*/ 0 w 76466"/>
              <a:gd name="connsiteY3" fmla="*/ 0 h 15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466" h="153250">
                <a:moveTo>
                  <a:pt x="0" y="0"/>
                </a:moveTo>
                <a:lnTo>
                  <a:pt x="0" y="153250"/>
                </a:lnTo>
                <a:lnTo>
                  <a:pt x="76467" y="76467"/>
                </a:lnTo>
                <a:lnTo>
                  <a:pt x="0" y="0"/>
                </a:lnTo>
                <a:close/>
              </a:path>
            </a:pathLst>
          </a:custGeom>
          <a:solidFill>
            <a:srgbClr val="B9B9B9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8">
            <a:extLst>
              <a:ext uri="{FF2B5EF4-FFF2-40B4-BE49-F238E27FC236}">
                <a16:creationId xmlns:a16="http://schemas.microsoft.com/office/drawing/2014/main" id="{3BD77DC8-E5D9-6D19-2847-6BD1F0CD9EE4}"/>
              </a:ext>
            </a:extLst>
          </p:cNvPr>
          <p:cNvSpPr/>
          <p:nvPr/>
        </p:nvSpPr>
        <p:spPr>
          <a:xfrm rot="18900000">
            <a:off x="6810082" y="2596936"/>
            <a:ext cx="1842186" cy="1842186"/>
          </a:xfrm>
          <a:custGeom>
            <a:avLst/>
            <a:gdLst>
              <a:gd name="connsiteX0" fmla="*/ 1199986 w 1199985"/>
              <a:gd name="connsiteY0" fmla="*/ 599993 h 1199985"/>
              <a:gd name="connsiteX1" fmla="*/ 599993 w 1199985"/>
              <a:gd name="connsiteY1" fmla="*/ 1199985 h 1199985"/>
              <a:gd name="connsiteX2" fmla="*/ 0 w 1199985"/>
              <a:gd name="connsiteY2" fmla="*/ 599993 h 1199985"/>
              <a:gd name="connsiteX3" fmla="*/ 599993 w 1199985"/>
              <a:gd name="connsiteY3" fmla="*/ 0 h 1199985"/>
              <a:gd name="connsiteX4" fmla="*/ 1199986 w 1199985"/>
              <a:gd name="connsiteY4" fmla="*/ 599993 h 1199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985" h="1199985">
                <a:moveTo>
                  <a:pt x="1199986" y="599993"/>
                </a:moveTo>
                <a:cubicBezTo>
                  <a:pt x="1199986" y="931359"/>
                  <a:pt x="931360" y="1199985"/>
                  <a:pt x="599993" y="1199985"/>
                </a:cubicBezTo>
                <a:cubicBezTo>
                  <a:pt x="268626" y="1199985"/>
                  <a:pt x="0" y="931359"/>
                  <a:pt x="0" y="599993"/>
                </a:cubicBezTo>
                <a:cubicBezTo>
                  <a:pt x="0" y="268626"/>
                  <a:pt x="268626" y="0"/>
                  <a:pt x="599993" y="0"/>
                </a:cubicBezTo>
                <a:cubicBezTo>
                  <a:pt x="931360" y="0"/>
                  <a:pt x="1199986" y="268626"/>
                  <a:pt x="1199986" y="599993"/>
                </a:cubicBezTo>
                <a:close/>
              </a:path>
            </a:pathLst>
          </a:custGeom>
          <a:solidFill>
            <a:schemeClr val="accent1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iSHEJI-9">
            <a:extLst>
              <a:ext uri="{FF2B5EF4-FFF2-40B4-BE49-F238E27FC236}">
                <a16:creationId xmlns:a16="http://schemas.microsoft.com/office/drawing/2014/main" id="{FF6103B9-38DE-91FE-15AA-0D4F7BB217F6}"/>
              </a:ext>
            </a:extLst>
          </p:cNvPr>
          <p:cNvSpPr/>
          <p:nvPr/>
        </p:nvSpPr>
        <p:spPr>
          <a:xfrm rot="16767600">
            <a:off x="3714840" y="1959412"/>
            <a:ext cx="1022896" cy="1022894"/>
          </a:xfrm>
          <a:custGeom>
            <a:avLst/>
            <a:gdLst>
              <a:gd name="connsiteX0" fmla="*/ 666306 w 666306"/>
              <a:gd name="connsiteY0" fmla="*/ 333153 h 666305"/>
              <a:gd name="connsiteX1" fmla="*/ 333153 w 666306"/>
              <a:gd name="connsiteY1" fmla="*/ 666306 h 666305"/>
              <a:gd name="connsiteX2" fmla="*/ 0 w 666306"/>
              <a:gd name="connsiteY2" fmla="*/ 333153 h 666305"/>
              <a:gd name="connsiteX3" fmla="*/ 333153 w 666306"/>
              <a:gd name="connsiteY3" fmla="*/ 0 h 666305"/>
              <a:gd name="connsiteX4" fmla="*/ 666306 w 666306"/>
              <a:gd name="connsiteY4" fmla="*/ 333153 h 666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306" h="666305">
                <a:moveTo>
                  <a:pt x="666306" y="333153"/>
                </a:moveTo>
                <a:cubicBezTo>
                  <a:pt x="666306" y="517148"/>
                  <a:pt x="517149" y="666306"/>
                  <a:pt x="333153" y="666306"/>
                </a:cubicBezTo>
                <a:cubicBezTo>
                  <a:pt x="149158" y="666306"/>
                  <a:pt x="0" y="517148"/>
                  <a:pt x="0" y="333153"/>
                </a:cubicBezTo>
                <a:cubicBezTo>
                  <a:pt x="0" y="149158"/>
                  <a:pt x="149158" y="0"/>
                  <a:pt x="333153" y="0"/>
                </a:cubicBezTo>
                <a:cubicBezTo>
                  <a:pt x="517149" y="0"/>
                  <a:pt x="666306" y="149158"/>
                  <a:pt x="666306" y="333153"/>
                </a:cubicBezTo>
                <a:close/>
              </a:path>
            </a:pathLst>
          </a:custGeom>
          <a:solidFill>
            <a:schemeClr val="accent2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iSHEJI-10">
            <a:extLst>
              <a:ext uri="{FF2B5EF4-FFF2-40B4-BE49-F238E27FC236}">
                <a16:creationId xmlns:a16="http://schemas.microsoft.com/office/drawing/2014/main" id="{BE1D1A03-0599-D7B8-4F50-918DE6025585}"/>
              </a:ext>
            </a:extLst>
          </p:cNvPr>
          <p:cNvSpPr/>
          <p:nvPr/>
        </p:nvSpPr>
        <p:spPr>
          <a:xfrm rot="20175600">
            <a:off x="3714656" y="4054404"/>
            <a:ext cx="1022896" cy="1022894"/>
          </a:xfrm>
          <a:custGeom>
            <a:avLst/>
            <a:gdLst>
              <a:gd name="connsiteX0" fmla="*/ 666306 w 666306"/>
              <a:gd name="connsiteY0" fmla="*/ 333153 h 666305"/>
              <a:gd name="connsiteX1" fmla="*/ 333153 w 666306"/>
              <a:gd name="connsiteY1" fmla="*/ 666306 h 666305"/>
              <a:gd name="connsiteX2" fmla="*/ 0 w 666306"/>
              <a:gd name="connsiteY2" fmla="*/ 333153 h 666305"/>
              <a:gd name="connsiteX3" fmla="*/ 333153 w 666306"/>
              <a:gd name="connsiteY3" fmla="*/ 0 h 666305"/>
              <a:gd name="connsiteX4" fmla="*/ 666306 w 666306"/>
              <a:gd name="connsiteY4" fmla="*/ 333153 h 666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306" h="666305">
                <a:moveTo>
                  <a:pt x="666306" y="333153"/>
                </a:moveTo>
                <a:cubicBezTo>
                  <a:pt x="666306" y="517148"/>
                  <a:pt x="517148" y="666306"/>
                  <a:pt x="333153" y="666306"/>
                </a:cubicBezTo>
                <a:cubicBezTo>
                  <a:pt x="149158" y="666306"/>
                  <a:pt x="0" y="517148"/>
                  <a:pt x="0" y="333153"/>
                </a:cubicBezTo>
                <a:cubicBezTo>
                  <a:pt x="0" y="149158"/>
                  <a:pt x="149158" y="0"/>
                  <a:pt x="333153" y="0"/>
                </a:cubicBezTo>
                <a:cubicBezTo>
                  <a:pt x="517148" y="0"/>
                  <a:pt x="666306" y="149158"/>
                  <a:pt x="666306" y="333153"/>
                </a:cubicBezTo>
                <a:close/>
              </a:path>
            </a:pathLst>
          </a:custGeom>
          <a:solidFill>
            <a:schemeClr val="accent2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iSHEJI-11">
            <a:extLst>
              <a:ext uri="{FF2B5EF4-FFF2-40B4-BE49-F238E27FC236}">
                <a16:creationId xmlns:a16="http://schemas.microsoft.com/office/drawing/2014/main" id="{3AC90333-0C70-6C10-8917-0A6415B70134}"/>
              </a:ext>
            </a:extLst>
          </p:cNvPr>
          <p:cNvSpPr/>
          <p:nvPr/>
        </p:nvSpPr>
        <p:spPr>
          <a:xfrm>
            <a:off x="4087880" y="2321747"/>
            <a:ext cx="272773" cy="272771"/>
          </a:xfrm>
          <a:custGeom>
            <a:avLst/>
            <a:gdLst>
              <a:gd name="connsiteX0" fmla="*/ 31729 w 177682"/>
              <a:gd name="connsiteY0" fmla="*/ 74563 h 177681"/>
              <a:gd name="connsiteX1" fmla="*/ 61871 w 177682"/>
              <a:gd name="connsiteY1" fmla="*/ 74563 h 177681"/>
              <a:gd name="connsiteX2" fmla="*/ 61871 w 177682"/>
              <a:gd name="connsiteY2" fmla="*/ 150712 h 177681"/>
              <a:gd name="connsiteX3" fmla="*/ 31729 w 177682"/>
              <a:gd name="connsiteY3" fmla="*/ 150712 h 177681"/>
              <a:gd name="connsiteX4" fmla="*/ 76784 w 177682"/>
              <a:gd name="connsiteY4" fmla="*/ 55208 h 177681"/>
              <a:gd name="connsiteX5" fmla="*/ 106926 w 177682"/>
              <a:gd name="connsiteY5" fmla="*/ 55208 h 177681"/>
              <a:gd name="connsiteX6" fmla="*/ 106926 w 177682"/>
              <a:gd name="connsiteY6" fmla="*/ 150712 h 177681"/>
              <a:gd name="connsiteX7" fmla="*/ 76784 w 177682"/>
              <a:gd name="connsiteY7" fmla="*/ 150712 h 177681"/>
              <a:gd name="connsiteX8" fmla="*/ 121839 w 177682"/>
              <a:gd name="connsiteY8" fmla="*/ 35853 h 177681"/>
              <a:gd name="connsiteX9" fmla="*/ 151981 w 177682"/>
              <a:gd name="connsiteY9" fmla="*/ 35853 h 177681"/>
              <a:gd name="connsiteX10" fmla="*/ 151981 w 177682"/>
              <a:gd name="connsiteY10" fmla="*/ 150711 h 177681"/>
              <a:gd name="connsiteX11" fmla="*/ 121839 w 177682"/>
              <a:gd name="connsiteY11" fmla="*/ 150711 h 177681"/>
              <a:gd name="connsiteX12" fmla="*/ 4442 w 177682"/>
              <a:gd name="connsiteY12" fmla="*/ 0 h 177681"/>
              <a:gd name="connsiteX13" fmla="*/ 8884 w 177682"/>
              <a:gd name="connsiteY13" fmla="*/ 4759 h 177681"/>
              <a:gd name="connsiteX14" fmla="*/ 8884 w 177682"/>
              <a:gd name="connsiteY14" fmla="*/ 168797 h 177681"/>
              <a:gd name="connsiteX15" fmla="*/ 172922 w 177682"/>
              <a:gd name="connsiteY15" fmla="*/ 168797 h 177681"/>
              <a:gd name="connsiteX16" fmla="*/ 177682 w 177682"/>
              <a:gd name="connsiteY16" fmla="*/ 173239 h 177681"/>
              <a:gd name="connsiteX17" fmla="*/ 172922 w 177682"/>
              <a:gd name="connsiteY17" fmla="*/ 177681 h 177681"/>
              <a:gd name="connsiteX18" fmla="*/ 4442 w 177682"/>
              <a:gd name="connsiteY18" fmla="*/ 177681 h 177681"/>
              <a:gd name="connsiteX19" fmla="*/ 0 w 177682"/>
              <a:gd name="connsiteY19" fmla="*/ 173239 h 177681"/>
              <a:gd name="connsiteX20" fmla="*/ 0 w 177682"/>
              <a:gd name="connsiteY20" fmla="*/ 4759 h 177681"/>
              <a:gd name="connsiteX21" fmla="*/ 4442 w 177682"/>
              <a:gd name="connsiteY21" fmla="*/ 0 h 177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7682" h="177681">
                <a:moveTo>
                  <a:pt x="31729" y="74563"/>
                </a:moveTo>
                <a:lnTo>
                  <a:pt x="61871" y="74563"/>
                </a:lnTo>
                <a:lnTo>
                  <a:pt x="61871" y="150712"/>
                </a:lnTo>
                <a:lnTo>
                  <a:pt x="31729" y="150712"/>
                </a:lnTo>
                <a:close/>
                <a:moveTo>
                  <a:pt x="76784" y="55208"/>
                </a:moveTo>
                <a:lnTo>
                  <a:pt x="106926" y="55208"/>
                </a:lnTo>
                <a:lnTo>
                  <a:pt x="106926" y="150712"/>
                </a:lnTo>
                <a:lnTo>
                  <a:pt x="76784" y="150712"/>
                </a:lnTo>
                <a:close/>
                <a:moveTo>
                  <a:pt x="121839" y="35853"/>
                </a:moveTo>
                <a:lnTo>
                  <a:pt x="151981" y="35853"/>
                </a:lnTo>
                <a:lnTo>
                  <a:pt x="151981" y="150711"/>
                </a:lnTo>
                <a:lnTo>
                  <a:pt x="121839" y="150711"/>
                </a:lnTo>
                <a:close/>
                <a:moveTo>
                  <a:pt x="4442" y="0"/>
                </a:moveTo>
                <a:cubicBezTo>
                  <a:pt x="6945" y="168"/>
                  <a:pt x="8890" y="2250"/>
                  <a:pt x="8884" y="4759"/>
                </a:cubicBezTo>
                <a:lnTo>
                  <a:pt x="8884" y="168797"/>
                </a:lnTo>
                <a:lnTo>
                  <a:pt x="172922" y="168797"/>
                </a:lnTo>
                <a:cubicBezTo>
                  <a:pt x="175432" y="168791"/>
                  <a:pt x="177513" y="170736"/>
                  <a:pt x="177682" y="173239"/>
                </a:cubicBezTo>
                <a:cubicBezTo>
                  <a:pt x="177513" y="175742"/>
                  <a:pt x="175432" y="177687"/>
                  <a:pt x="172922" y="177681"/>
                </a:cubicBezTo>
                <a:lnTo>
                  <a:pt x="4442" y="177681"/>
                </a:lnTo>
                <a:cubicBezTo>
                  <a:pt x="1989" y="177681"/>
                  <a:pt x="0" y="175692"/>
                  <a:pt x="0" y="173239"/>
                </a:cubicBezTo>
                <a:lnTo>
                  <a:pt x="0" y="4759"/>
                </a:lnTo>
                <a:cubicBezTo>
                  <a:pt x="-6" y="2250"/>
                  <a:pt x="1939" y="168"/>
                  <a:pt x="4442" y="0"/>
                </a:cubicBezTo>
                <a:close/>
              </a:path>
            </a:pathLst>
          </a:custGeom>
          <a:solidFill>
            <a:srgbClr val="FFFFFF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12">
            <a:extLst>
              <a:ext uri="{FF2B5EF4-FFF2-40B4-BE49-F238E27FC236}">
                <a16:creationId xmlns:a16="http://schemas.microsoft.com/office/drawing/2014/main" id="{42408241-C2A3-D23D-80ED-9F6B6242A843}"/>
              </a:ext>
            </a:extLst>
          </p:cNvPr>
          <p:cNvSpPr/>
          <p:nvPr/>
        </p:nvSpPr>
        <p:spPr>
          <a:xfrm>
            <a:off x="7509060" y="3221555"/>
            <a:ext cx="447097" cy="596607"/>
          </a:xfrm>
          <a:custGeom>
            <a:avLst/>
            <a:gdLst>
              <a:gd name="connsiteX0" fmla="*/ 142568 w 291235"/>
              <a:gd name="connsiteY0" fmla="*/ 159182 h 388625"/>
              <a:gd name="connsiteX1" fmla="*/ 142568 w 291235"/>
              <a:gd name="connsiteY1" fmla="*/ 174730 h 388625"/>
              <a:gd name="connsiteX2" fmla="*/ 110839 w 291235"/>
              <a:gd name="connsiteY2" fmla="*/ 208362 h 388625"/>
              <a:gd name="connsiteX3" fmla="*/ 142568 w 291235"/>
              <a:gd name="connsiteY3" fmla="*/ 242312 h 388625"/>
              <a:gd name="connsiteX4" fmla="*/ 161923 w 291235"/>
              <a:gd name="connsiteY4" fmla="*/ 258494 h 388625"/>
              <a:gd name="connsiteX5" fmla="*/ 143837 w 291235"/>
              <a:gd name="connsiteY5" fmla="*/ 270868 h 388625"/>
              <a:gd name="connsiteX6" fmla="*/ 114964 w 291235"/>
              <a:gd name="connsiteY6" fmla="*/ 263570 h 388625"/>
              <a:gd name="connsiteX7" fmla="*/ 109570 w 291235"/>
              <a:gd name="connsiteY7" fmla="*/ 285146 h 388625"/>
              <a:gd name="connsiteX8" fmla="*/ 141299 w 291235"/>
              <a:gd name="connsiteY8" fmla="*/ 292126 h 388625"/>
              <a:gd name="connsiteX9" fmla="*/ 141299 w 291235"/>
              <a:gd name="connsiteY9" fmla="*/ 304501 h 388625"/>
              <a:gd name="connsiteX10" fmla="*/ 155577 w 291235"/>
              <a:gd name="connsiteY10" fmla="*/ 304501 h 388625"/>
              <a:gd name="connsiteX11" fmla="*/ 155577 w 291235"/>
              <a:gd name="connsiteY11" fmla="*/ 292126 h 388625"/>
              <a:gd name="connsiteX12" fmla="*/ 187940 w 291235"/>
              <a:gd name="connsiteY12" fmla="*/ 256590 h 388625"/>
              <a:gd name="connsiteX13" fmla="*/ 158116 w 291235"/>
              <a:gd name="connsiteY13" fmla="*/ 222323 h 388625"/>
              <a:gd name="connsiteX14" fmla="*/ 136857 w 291235"/>
              <a:gd name="connsiteY14" fmla="*/ 206141 h 388625"/>
              <a:gd name="connsiteX15" fmla="*/ 153356 w 291235"/>
              <a:gd name="connsiteY15" fmla="*/ 195036 h 388625"/>
              <a:gd name="connsiteX16" fmla="*/ 177470 w 291235"/>
              <a:gd name="connsiteY16" fmla="*/ 200430 h 388625"/>
              <a:gd name="connsiteX17" fmla="*/ 183181 w 291235"/>
              <a:gd name="connsiteY17" fmla="*/ 179489 h 388625"/>
              <a:gd name="connsiteX18" fmla="*/ 156846 w 291235"/>
              <a:gd name="connsiteY18" fmla="*/ 173778 h 388625"/>
              <a:gd name="connsiteX19" fmla="*/ 156846 w 291235"/>
              <a:gd name="connsiteY19" fmla="*/ 159182 h 388625"/>
              <a:gd name="connsiteX20" fmla="*/ 92754 w 291235"/>
              <a:gd name="connsiteY20" fmla="*/ 91600 h 388625"/>
              <a:gd name="connsiteX21" fmla="*/ 196507 w 291235"/>
              <a:gd name="connsiteY21" fmla="*/ 91600 h 388625"/>
              <a:gd name="connsiteX22" fmla="*/ 250764 w 291235"/>
              <a:gd name="connsiteY22" fmla="*/ 165211 h 388625"/>
              <a:gd name="connsiteX23" fmla="*/ 250764 w 291235"/>
              <a:gd name="connsiteY23" fmla="*/ 350825 h 388625"/>
              <a:gd name="connsiteX24" fmla="*/ 41036 w 291235"/>
              <a:gd name="connsiteY24" fmla="*/ 350825 h 388625"/>
              <a:gd name="connsiteX25" fmla="*/ 41036 w 291235"/>
              <a:gd name="connsiteY25" fmla="*/ 165211 h 388625"/>
              <a:gd name="connsiteX26" fmla="*/ 92754 w 291235"/>
              <a:gd name="connsiteY26" fmla="*/ 91600 h 388625"/>
              <a:gd name="connsiteX27" fmla="*/ 141680 w 291235"/>
              <a:gd name="connsiteY27" fmla="*/ 161 h 388625"/>
              <a:gd name="connsiteX28" fmla="*/ 172076 w 291235"/>
              <a:gd name="connsiteY28" fmla="*/ 24652 h 388625"/>
              <a:gd name="connsiteX29" fmla="*/ 186355 w 291235"/>
              <a:gd name="connsiteY29" fmla="*/ 24652 h 388625"/>
              <a:gd name="connsiteX30" fmla="*/ 209834 w 291235"/>
              <a:gd name="connsiteY30" fmla="*/ 47814 h 388625"/>
              <a:gd name="connsiteX31" fmla="*/ 196508 w 291235"/>
              <a:gd name="connsiteY31" fmla="*/ 75101 h 388625"/>
              <a:gd name="connsiteX32" fmla="*/ 92754 w 291235"/>
              <a:gd name="connsiteY32" fmla="*/ 75101 h 388625"/>
              <a:gd name="connsiteX33" fmla="*/ 79428 w 291235"/>
              <a:gd name="connsiteY33" fmla="*/ 47814 h 388625"/>
              <a:gd name="connsiteX34" fmla="*/ 102908 w 291235"/>
              <a:gd name="connsiteY34" fmla="*/ 24652 h 388625"/>
              <a:gd name="connsiteX35" fmla="*/ 117185 w 291235"/>
              <a:gd name="connsiteY35" fmla="*/ 24652 h 388625"/>
              <a:gd name="connsiteX36" fmla="*/ 141680 w 291235"/>
              <a:gd name="connsiteY36" fmla="*/ 161 h 38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1235" h="388625">
                <a:moveTo>
                  <a:pt x="142568" y="159182"/>
                </a:moveTo>
                <a:lnTo>
                  <a:pt x="142568" y="174730"/>
                </a:lnTo>
                <a:cubicBezTo>
                  <a:pt x="124959" y="176183"/>
                  <a:pt x="111252" y="190689"/>
                  <a:pt x="110839" y="208362"/>
                </a:cubicBezTo>
                <a:cubicBezTo>
                  <a:pt x="110839" y="225178"/>
                  <a:pt x="123531" y="235649"/>
                  <a:pt x="142568" y="242312"/>
                </a:cubicBezTo>
                <a:cubicBezTo>
                  <a:pt x="156529" y="247071"/>
                  <a:pt x="161923" y="251196"/>
                  <a:pt x="161923" y="258494"/>
                </a:cubicBezTo>
                <a:cubicBezTo>
                  <a:pt x="161923" y="265791"/>
                  <a:pt x="155577" y="270868"/>
                  <a:pt x="143837" y="270868"/>
                </a:cubicBezTo>
                <a:cubicBezTo>
                  <a:pt x="133779" y="270760"/>
                  <a:pt x="123880" y="268260"/>
                  <a:pt x="114964" y="263570"/>
                </a:cubicBezTo>
                <a:lnTo>
                  <a:pt x="109570" y="285146"/>
                </a:lnTo>
                <a:cubicBezTo>
                  <a:pt x="119533" y="289699"/>
                  <a:pt x="130353" y="292079"/>
                  <a:pt x="141299" y="292126"/>
                </a:cubicBezTo>
                <a:lnTo>
                  <a:pt x="141299" y="304501"/>
                </a:lnTo>
                <a:lnTo>
                  <a:pt x="155577" y="304501"/>
                </a:lnTo>
                <a:lnTo>
                  <a:pt x="155577" y="292126"/>
                </a:lnTo>
                <a:cubicBezTo>
                  <a:pt x="174170" y="290936"/>
                  <a:pt x="188480" y="275221"/>
                  <a:pt x="187940" y="256590"/>
                </a:cubicBezTo>
                <a:cubicBezTo>
                  <a:pt x="187940" y="240408"/>
                  <a:pt x="178422" y="229938"/>
                  <a:pt x="158116" y="222323"/>
                </a:cubicBezTo>
                <a:cubicBezTo>
                  <a:pt x="143203" y="216612"/>
                  <a:pt x="136857" y="212170"/>
                  <a:pt x="136857" y="206141"/>
                </a:cubicBezTo>
                <a:cubicBezTo>
                  <a:pt x="136857" y="200113"/>
                  <a:pt x="142251" y="195036"/>
                  <a:pt x="153356" y="195036"/>
                </a:cubicBezTo>
                <a:cubicBezTo>
                  <a:pt x="161701" y="194944"/>
                  <a:pt x="169950" y="196791"/>
                  <a:pt x="177470" y="200430"/>
                </a:cubicBezTo>
                <a:lnTo>
                  <a:pt x="183181" y="179489"/>
                </a:lnTo>
                <a:cubicBezTo>
                  <a:pt x="174900" y="175802"/>
                  <a:pt x="165920" y="173860"/>
                  <a:pt x="156846" y="173778"/>
                </a:cubicBezTo>
                <a:lnTo>
                  <a:pt x="156846" y="159182"/>
                </a:lnTo>
                <a:close/>
                <a:moveTo>
                  <a:pt x="92754" y="91600"/>
                </a:moveTo>
                <a:lnTo>
                  <a:pt x="196507" y="91600"/>
                </a:lnTo>
                <a:cubicBezTo>
                  <a:pt x="211674" y="118167"/>
                  <a:pt x="229886" y="142871"/>
                  <a:pt x="250764" y="165211"/>
                </a:cubicBezTo>
                <a:cubicBezTo>
                  <a:pt x="250764" y="165211"/>
                  <a:pt x="341825" y="275945"/>
                  <a:pt x="250764" y="350825"/>
                </a:cubicBezTo>
                <a:cubicBezTo>
                  <a:pt x="189939" y="401226"/>
                  <a:pt x="101860" y="401226"/>
                  <a:pt x="41036" y="350825"/>
                </a:cubicBezTo>
                <a:cubicBezTo>
                  <a:pt x="-51295" y="275945"/>
                  <a:pt x="41036" y="165211"/>
                  <a:pt x="41036" y="165211"/>
                </a:cubicBezTo>
                <a:cubicBezTo>
                  <a:pt x="61025" y="142734"/>
                  <a:pt x="78381" y="118036"/>
                  <a:pt x="92754" y="91600"/>
                </a:cubicBezTo>
                <a:close/>
                <a:moveTo>
                  <a:pt x="141680" y="161"/>
                </a:moveTo>
                <a:cubicBezTo>
                  <a:pt x="156846" y="-1470"/>
                  <a:pt x="170458" y="9495"/>
                  <a:pt x="172076" y="24652"/>
                </a:cubicBezTo>
                <a:lnTo>
                  <a:pt x="186355" y="24652"/>
                </a:lnTo>
                <a:cubicBezTo>
                  <a:pt x="199205" y="24652"/>
                  <a:pt x="209675" y="34970"/>
                  <a:pt x="209834" y="47814"/>
                </a:cubicBezTo>
                <a:cubicBezTo>
                  <a:pt x="206693" y="57488"/>
                  <a:pt x="202219" y="66674"/>
                  <a:pt x="196508" y="75101"/>
                </a:cubicBezTo>
                <a:lnTo>
                  <a:pt x="92754" y="75101"/>
                </a:lnTo>
                <a:cubicBezTo>
                  <a:pt x="87043" y="66674"/>
                  <a:pt x="82569" y="57488"/>
                  <a:pt x="79428" y="47814"/>
                </a:cubicBezTo>
                <a:cubicBezTo>
                  <a:pt x="79587" y="34970"/>
                  <a:pt x="90057" y="24652"/>
                  <a:pt x="102908" y="24652"/>
                </a:cubicBezTo>
                <a:lnTo>
                  <a:pt x="117185" y="24652"/>
                </a:lnTo>
                <a:cubicBezTo>
                  <a:pt x="118582" y="11745"/>
                  <a:pt x="128767" y="1550"/>
                  <a:pt x="141680" y="161"/>
                </a:cubicBezTo>
                <a:close/>
              </a:path>
            </a:pathLst>
          </a:custGeom>
          <a:solidFill>
            <a:srgbClr val="FFFFFF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4" name="iSHEJI-13">
            <a:extLst>
              <a:ext uri="{FF2B5EF4-FFF2-40B4-BE49-F238E27FC236}">
                <a16:creationId xmlns:a16="http://schemas.microsoft.com/office/drawing/2014/main" id="{92BFC9B3-D563-E1F3-3F2F-B434F80405F3}"/>
              </a:ext>
            </a:extLst>
          </p:cNvPr>
          <p:cNvSpPr/>
          <p:nvPr/>
        </p:nvSpPr>
        <p:spPr>
          <a:xfrm>
            <a:off x="4103195" y="4424356"/>
            <a:ext cx="261681" cy="262066"/>
          </a:xfrm>
          <a:custGeom>
            <a:avLst/>
            <a:gdLst>
              <a:gd name="connsiteX0" fmla="*/ 17629 w 170457"/>
              <a:gd name="connsiteY0" fmla="*/ 16293 h 170708"/>
              <a:gd name="connsiteX1" fmla="*/ 17629 w 170457"/>
              <a:gd name="connsiteY1" fmla="*/ 102278 h 170708"/>
              <a:gd name="connsiteX2" fmla="*/ 97268 w 170457"/>
              <a:gd name="connsiteY2" fmla="*/ 107037 h 170708"/>
              <a:gd name="connsiteX3" fmla="*/ 119478 w 170457"/>
              <a:gd name="connsiteY3" fmla="*/ 129247 h 170708"/>
              <a:gd name="connsiteX4" fmla="*/ 119478 w 170457"/>
              <a:gd name="connsiteY4" fmla="*/ 143525 h 170708"/>
              <a:gd name="connsiteX5" fmla="*/ 143275 w 170457"/>
              <a:gd name="connsiteY5" fmla="*/ 167322 h 170708"/>
              <a:gd name="connsiteX6" fmla="*/ 159774 w 170457"/>
              <a:gd name="connsiteY6" fmla="*/ 167322 h 170708"/>
              <a:gd name="connsiteX7" fmla="*/ 167071 w 170457"/>
              <a:gd name="connsiteY7" fmla="*/ 160024 h 170708"/>
              <a:gd name="connsiteX8" fmla="*/ 167071 w 170457"/>
              <a:gd name="connsiteY8" fmla="*/ 143525 h 170708"/>
              <a:gd name="connsiteX9" fmla="*/ 143275 w 170457"/>
              <a:gd name="connsiteY9" fmla="*/ 119729 h 170708"/>
              <a:gd name="connsiteX10" fmla="*/ 128997 w 170457"/>
              <a:gd name="connsiteY10" fmla="*/ 119729 h 170708"/>
              <a:gd name="connsiteX11" fmla="*/ 106787 w 170457"/>
              <a:gd name="connsiteY11" fmla="*/ 97836 h 170708"/>
              <a:gd name="connsiteX12" fmla="*/ 96202 w 170457"/>
              <a:gd name="connsiteY12" fmla="*/ 12787 h 170708"/>
              <a:gd name="connsiteX13" fmla="*/ 17629 w 170457"/>
              <a:gd name="connsiteY13" fmla="*/ 16293 h 170708"/>
              <a:gd name="connsiteX14" fmla="*/ 92826 w 170457"/>
              <a:gd name="connsiteY14" fmla="*/ 27080 h 170708"/>
              <a:gd name="connsiteX15" fmla="*/ 97585 w 170457"/>
              <a:gd name="connsiteY15" fmla="*/ 85461 h 170708"/>
              <a:gd name="connsiteX16" fmla="*/ 92826 w 170457"/>
              <a:gd name="connsiteY16" fmla="*/ 91490 h 170708"/>
              <a:gd name="connsiteX17" fmla="*/ 86480 w 170457"/>
              <a:gd name="connsiteY17" fmla="*/ 96249 h 170708"/>
              <a:gd name="connsiteX18" fmla="*/ 28416 w 170457"/>
              <a:gd name="connsiteY18" fmla="*/ 91490 h 170708"/>
              <a:gd name="connsiteX19" fmla="*/ 28416 w 170457"/>
              <a:gd name="connsiteY19" fmla="*/ 28032 h 170708"/>
              <a:gd name="connsiteX20" fmla="*/ 92826 w 170457"/>
              <a:gd name="connsiteY20" fmla="*/ 25811 h 170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70457" h="170708">
                <a:moveTo>
                  <a:pt x="17629" y="16293"/>
                </a:moveTo>
                <a:cubicBezTo>
                  <a:pt x="-5876" y="40134"/>
                  <a:pt x="-5876" y="78437"/>
                  <a:pt x="17629" y="102278"/>
                </a:cubicBezTo>
                <a:cubicBezTo>
                  <a:pt x="39239" y="123577"/>
                  <a:pt x="73275" y="125611"/>
                  <a:pt x="97268" y="107037"/>
                </a:cubicBezTo>
                <a:lnTo>
                  <a:pt x="119478" y="129247"/>
                </a:lnTo>
                <a:cubicBezTo>
                  <a:pt x="116356" y="133496"/>
                  <a:pt x="116356" y="139277"/>
                  <a:pt x="119478" y="143525"/>
                </a:cubicBezTo>
                <a:lnTo>
                  <a:pt x="143275" y="167322"/>
                </a:lnTo>
                <a:cubicBezTo>
                  <a:pt x="147847" y="171837"/>
                  <a:pt x="155202" y="171837"/>
                  <a:pt x="159774" y="167322"/>
                </a:cubicBezTo>
                <a:lnTo>
                  <a:pt x="167071" y="160024"/>
                </a:lnTo>
                <a:cubicBezTo>
                  <a:pt x="171586" y="155452"/>
                  <a:pt x="171586" y="148097"/>
                  <a:pt x="167071" y="143525"/>
                </a:cubicBezTo>
                <a:lnTo>
                  <a:pt x="143275" y="119729"/>
                </a:lnTo>
                <a:cubicBezTo>
                  <a:pt x="139026" y="116606"/>
                  <a:pt x="133245" y="116606"/>
                  <a:pt x="128997" y="119729"/>
                </a:cubicBezTo>
                <a:lnTo>
                  <a:pt x="106787" y="97836"/>
                </a:lnTo>
                <a:cubicBezTo>
                  <a:pt x="127350" y="71428"/>
                  <a:pt x="122610" y="33350"/>
                  <a:pt x="96202" y="12787"/>
                </a:cubicBezTo>
                <a:cubicBezTo>
                  <a:pt x="72707" y="-5508"/>
                  <a:pt x="39401" y="-4023"/>
                  <a:pt x="17629" y="16293"/>
                </a:cubicBezTo>
                <a:close/>
                <a:moveTo>
                  <a:pt x="92826" y="27080"/>
                </a:moveTo>
                <a:cubicBezTo>
                  <a:pt x="108443" y="42773"/>
                  <a:pt x="110454" y="67446"/>
                  <a:pt x="97585" y="85461"/>
                </a:cubicBezTo>
                <a:cubicBezTo>
                  <a:pt x="96199" y="87619"/>
                  <a:pt x="94603" y="89640"/>
                  <a:pt x="92826" y="91490"/>
                </a:cubicBezTo>
                <a:cubicBezTo>
                  <a:pt x="90919" y="93336"/>
                  <a:pt x="88787" y="94936"/>
                  <a:pt x="86480" y="96249"/>
                </a:cubicBezTo>
                <a:cubicBezTo>
                  <a:pt x="68566" y="109071"/>
                  <a:pt x="44005" y="107059"/>
                  <a:pt x="28416" y="91490"/>
                </a:cubicBezTo>
                <a:cubicBezTo>
                  <a:pt x="11330" y="73788"/>
                  <a:pt x="11330" y="45734"/>
                  <a:pt x="28416" y="28032"/>
                </a:cubicBezTo>
                <a:cubicBezTo>
                  <a:pt x="45769" y="10032"/>
                  <a:pt x="74274" y="9049"/>
                  <a:pt x="92826" y="25811"/>
                </a:cubicBezTo>
                <a:close/>
              </a:path>
            </a:pathLst>
          </a:custGeom>
          <a:solidFill>
            <a:srgbClr val="FFFFFF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14">
            <a:extLst>
              <a:ext uri="{FF2B5EF4-FFF2-40B4-BE49-F238E27FC236}">
                <a16:creationId xmlns:a16="http://schemas.microsoft.com/office/drawing/2014/main" id="{029D2C9F-FFEB-E309-207A-F8796DCEE646}"/>
              </a:ext>
            </a:extLst>
          </p:cNvPr>
          <p:cNvSpPr txBox="1"/>
          <p:nvPr/>
        </p:nvSpPr>
        <p:spPr>
          <a:xfrm>
            <a:off x="719078" y="2143945"/>
            <a:ext cx="2890620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46" name="iSHEJI-15">
            <a:extLst>
              <a:ext uri="{FF2B5EF4-FFF2-40B4-BE49-F238E27FC236}">
                <a16:creationId xmlns:a16="http://schemas.microsoft.com/office/drawing/2014/main" id="{9B0D7957-427B-ED93-C252-FFFAA00F5F4C}"/>
              </a:ext>
            </a:extLst>
          </p:cNvPr>
          <p:cNvSpPr txBox="1"/>
          <p:nvPr/>
        </p:nvSpPr>
        <p:spPr>
          <a:xfrm>
            <a:off x="735147" y="4415322"/>
            <a:ext cx="2986295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47" name="iSHEJI-16">
            <a:extLst>
              <a:ext uri="{FF2B5EF4-FFF2-40B4-BE49-F238E27FC236}">
                <a16:creationId xmlns:a16="http://schemas.microsoft.com/office/drawing/2014/main" id="{09822D79-E1E9-7392-9CC4-80C9AFFB2C17}"/>
              </a:ext>
            </a:extLst>
          </p:cNvPr>
          <p:cNvSpPr txBox="1"/>
          <p:nvPr/>
        </p:nvSpPr>
        <p:spPr>
          <a:xfrm>
            <a:off x="8781130" y="308499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48" name="iSHEJI-17">
            <a:extLst>
              <a:ext uri="{FF2B5EF4-FFF2-40B4-BE49-F238E27FC236}">
                <a16:creationId xmlns:a16="http://schemas.microsoft.com/office/drawing/2014/main" id="{57D9779C-58E6-E9FB-F322-BA77FF5518D5}"/>
              </a:ext>
            </a:extLst>
          </p:cNvPr>
          <p:cNvSpPr txBox="1"/>
          <p:nvPr/>
        </p:nvSpPr>
        <p:spPr>
          <a:xfrm>
            <a:off x="8781131" y="3480641"/>
            <a:ext cx="2691792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49" name="iSHEJI-18">
            <a:extLst>
              <a:ext uri="{FF2B5EF4-FFF2-40B4-BE49-F238E27FC236}">
                <a16:creationId xmlns:a16="http://schemas.microsoft.com/office/drawing/2014/main" id="{A7E0151F-F737-FAFB-802F-FDF17E2B072B}"/>
              </a:ext>
            </a:extLst>
          </p:cNvPr>
          <p:cNvSpPr txBox="1"/>
          <p:nvPr/>
        </p:nvSpPr>
        <p:spPr>
          <a:xfrm>
            <a:off x="1281118" y="5826801"/>
            <a:ext cx="9518062" cy="4648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urna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.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58919DBF-5D49-3F2C-403E-61FCF1C9394F}"/>
              </a:ext>
            </a:extLst>
          </p:cNvPr>
          <p:cNvSpPr txBox="1"/>
          <p:nvPr/>
        </p:nvSpPr>
        <p:spPr>
          <a:xfrm>
            <a:off x="639657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工作不足之处</a:t>
            </a:r>
          </a:p>
        </p:txBody>
      </p:sp>
      <p:sp>
        <p:nvSpPr>
          <p:cNvPr id="4" name="iSHEJI-4">
            <a:extLst>
              <a:ext uri="{FF2B5EF4-FFF2-40B4-BE49-F238E27FC236}">
                <a16:creationId xmlns:a16="http://schemas.microsoft.com/office/drawing/2014/main" id="{9BC13F63-48F2-AABA-CE7F-F2070EA63B1F}"/>
              </a:ext>
            </a:extLst>
          </p:cNvPr>
          <p:cNvSpPr txBox="1"/>
          <p:nvPr/>
        </p:nvSpPr>
        <p:spPr>
          <a:xfrm>
            <a:off x="639657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</p:spTree>
    <p:extLst>
      <p:ext uri="{BB962C8B-B14F-4D97-AF65-F5344CB8AC3E}">
        <p14:creationId xmlns:p14="http://schemas.microsoft.com/office/powerpoint/2010/main" val="19328547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SHEJI-1">
            <a:extLst>
              <a:ext uri="{FF2B5EF4-FFF2-40B4-BE49-F238E27FC236}">
                <a16:creationId xmlns:a16="http://schemas.microsoft.com/office/drawing/2014/main" id="{8A1B0082-892C-F658-30F1-4C256019B2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AA303818-4174-138A-8810-734AEA6E2D2C}"/>
              </a:ext>
            </a:extLst>
          </p:cNvPr>
          <p:cNvSpPr/>
          <p:nvPr/>
        </p:nvSpPr>
        <p:spPr>
          <a:xfrm>
            <a:off x="853440" y="0"/>
            <a:ext cx="4328160" cy="68580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3">
            <a:extLst>
              <a:ext uri="{FF2B5EF4-FFF2-40B4-BE49-F238E27FC236}">
                <a16:creationId xmlns:a16="http://schemas.microsoft.com/office/drawing/2014/main" id="{6A7F3C45-642F-C5D4-82C7-5BCD6A232AD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0" name="iSHEJI-4">
            <a:extLst>
              <a:ext uri="{FF2B5EF4-FFF2-40B4-BE49-F238E27FC236}">
                <a16:creationId xmlns:a16="http://schemas.microsoft.com/office/drawing/2014/main" id="{275302F8-F9FB-E6B2-7A30-EB2693FD518F}"/>
              </a:ext>
            </a:extLst>
          </p:cNvPr>
          <p:cNvSpPr/>
          <p:nvPr/>
        </p:nvSpPr>
        <p:spPr>
          <a:xfrm>
            <a:off x="1582420" y="2296020"/>
            <a:ext cx="802640" cy="677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40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04.</a:t>
            </a:r>
            <a:endParaRPr lang="zh-CN" altLang="en-US" sz="4400" dirty="0">
              <a:solidFill>
                <a:schemeClr val="tx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6" name="iSHEJI-5">
            <a:extLst>
              <a:ext uri="{FF2B5EF4-FFF2-40B4-BE49-F238E27FC236}">
                <a16:creationId xmlns:a16="http://schemas.microsoft.com/office/drawing/2014/main" id="{729B8182-04E7-915E-7E70-43B1852CA811}"/>
              </a:ext>
            </a:extLst>
          </p:cNvPr>
          <p:cNvSpPr txBox="1"/>
          <p:nvPr/>
        </p:nvSpPr>
        <p:spPr>
          <a:xfrm>
            <a:off x="1582420" y="3159815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cxnSp>
        <p:nvCxnSpPr>
          <p:cNvPr id="18" name="iSHEJI-6">
            <a:extLst>
              <a:ext uri="{FF2B5EF4-FFF2-40B4-BE49-F238E27FC236}">
                <a16:creationId xmlns:a16="http://schemas.microsoft.com/office/drawing/2014/main" id="{35D578D3-288A-C437-7B7B-919A74F18B7B}"/>
              </a:ext>
            </a:extLst>
          </p:cNvPr>
          <p:cNvCxnSpPr>
            <a:cxnSpLocks/>
          </p:cNvCxnSpPr>
          <p:nvPr/>
        </p:nvCxnSpPr>
        <p:spPr>
          <a:xfrm>
            <a:off x="7462241" y="6122670"/>
            <a:ext cx="40566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iSHEJI-7">
            <a:extLst>
              <a:ext uri="{FF2B5EF4-FFF2-40B4-BE49-F238E27FC236}">
                <a16:creationId xmlns:a16="http://schemas.microsoft.com/office/drawing/2014/main" id="{14A1F224-9FED-C07C-C832-854B5643BA66}"/>
              </a:ext>
            </a:extLst>
          </p:cNvPr>
          <p:cNvSpPr txBox="1"/>
          <p:nvPr/>
        </p:nvSpPr>
        <p:spPr>
          <a:xfrm>
            <a:off x="1582420" y="3690429"/>
            <a:ext cx="411734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Plan for next year</a:t>
            </a:r>
          </a:p>
        </p:txBody>
      </p:sp>
    </p:spTree>
    <p:extLst>
      <p:ext uri="{BB962C8B-B14F-4D97-AF65-F5344CB8AC3E}">
        <p14:creationId xmlns:p14="http://schemas.microsoft.com/office/powerpoint/2010/main" val="24409359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C6DADF7-5E60-1B77-07A1-431B4A6D1566}"/>
              </a:ext>
            </a:extLst>
          </p:cNvPr>
          <p:cNvSpPr/>
          <p:nvPr/>
        </p:nvSpPr>
        <p:spPr>
          <a:xfrm>
            <a:off x="0" y="300942"/>
            <a:ext cx="3831220" cy="90282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2">
            <a:extLst>
              <a:ext uri="{FF2B5EF4-FFF2-40B4-BE49-F238E27FC236}">
                <a16:creationId xmlns:a16="http://schemas.microsoft.com/office/drawing/2014/main" id="{8E10A33E-36EB-25F3-B2E5-5B4EB63DEA3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9" name="iSHEJI-3">
            <a:extLst>
              <a:ext uri="{FF2B5EF4-FFF2-40B4-BE49-F238E27FC236}">
                <a16:creationId xmlns:a16="http://schemas.microsoft.com/office/drawing/2014/main" id="{3803D068-BCF9-F3F9-6F33-487AE302306A}"/>
              </a:ext>
            </a:extLst>
          </p:cNvPr>
          <p:cNvSpPr txBox="1"/>
          <p:nvPr/>
        </p:nvSpPr>
        <p:spPr>
          <a:xfrm>
            <a:off x="639657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明年工作计划</a:t>
            </a:r>
          </a:p>
        </p:txBody>
      </p:sp>
      <p:sp>
        <p:nvSpPr>
          <p:cNvPr id="34" name="iSHEJI-4">
            <a:extLst>
              <a:ext uri="{FF2B5EF4-FFF2-40B4-BE49-F238E27FC236}">
                <a16:creationId xmlns:a16="http://schemas.microsoft.com/office/drawing/2014/main" id="{778D44AD-A8AF-2FC3-0E39-CD3F28B406F6}"/>
              </a:ext>
            </a:extLst>
          </p:cNvPr>
          <p:cNvSpPr txBox="1"/>
          <p:nvPr/>
        </p:nvSpPr>
        <p:spPr>
          <a:xfrm>
            <a:off x="639657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C2374248-1992-63F5-75E6-8E470F23600A}"/>
              </a:ext>
            </a:extLst>
          </p:cNvPr>
          <p:cNvSpPr/>
          <p:nvPr/>
        </p:nvSpPr>
        <p:spPr>
          <a:xfrm>
            <a:off x="4126433" y="1826754"/>
            <a:ext cx="3939134" cy="3939131"/>
          </a:xfrm>
          <a:custGeom>
            <a:avLst/>
            <a:gdLst>
              <a:gd name="connsiteX0" fmla="*/ 1526843 w 3053686"/>
              <a:gd name="connsiteY0" fmla="*/ 3053684 h 3053684"/>
              <a:gd name="connsiteX1" fmla="*/ 0 w 3053686"/>
              <a:gd name="connsiteY1" fmla="*/ 1526842 h 3053684"/>
              <a:gd name="connsiteX2" fmla="*/ 1526843 w 3053686"/>
              <a:gd name="connsiteY2" fmla="*/ 0 h 3053684"/>
              <a:gd name="connsiteX3" fmla="*/ 3053687 w 3053686"/>
              <a:gd name="connsiteY3" fmla="*/ 1526842 h 3053684"/>
              <a:gd name="connsiteX4" fmla="*/ 1526843 w 3053686"/>
              <a:gd name="connsiteY4" fmla="*/ 3053684 h 3053684"/>
              <a:gd name="connsiteX5" fmla="*/ 1526843 w 3053686"/>
              <a:gd name="connsiteY5" fmla="*/ 21472 h 3053684"/>
              <a:gd name="connsiteX6" fmla="*/ 20322 w 3053686"/>
              <a:gd name="connsiteY6" fmla="*/ 1526459 h 3053684"/>
              <a:gd name="connsiteX7" fmla="*/ 1525310 w 3053686"/>
              <a:gd name="connsiteY7" fmla="*/ 3032979 h 3053684"/>
              <a:gd name="connsiteX8" fmla="*/ 3031831 w 3053686"/>
              <a:gd name="connsiteY8" fmla="*/ 1527992 h 3053684"/>
              <a:gd name="connsiteX9" fmla="*/ 3031831 w 3053686"/>
              <a:gd name="connsiteY9" fmla="*/ 1526842 h 3053684"/>
              <a:gd name="connsiteX10" fmla="*/ 1526843 w 3053686"/>
              <a:gd name="connsiteY10" fmla="*/ 21472 h 3053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53686" h="3053684">
                <a:moveTo>
                  <a:pt x="1526843" y="3053684"/>
                </a:moveTo>
                <a:cubicBezTo>
                  <a:pt x="683590" y="3053684"/>
                  <a:pt x="0" y="2370095"/>
                  <a:pt x="0" y="1526842"/>
                </a:cubicBezTo>
                <a:cubicBezTo>
                  <a:pt x="0" y="683590"/>
                  <a:pt x="683590" y="0"/>
                  <a:pt x="1526843" y="0"/>
                </a:cubicBezTo>
                <a:cubicBezTo>
                  <a:pt x="2370096" y="0"/>
                  <a:pt x="3053687" y="683590"/>
                  <a:pt x="3053687" y="1526842"/>
                </a:cubicBezTo>
                <a:cubicBezTo>
                  <a:pt x="3052843" y="2369742"/>
                  <a:pt x="2369751" y="3052841"/>
                  <a:pt x="1526843" y="3053684"/>
                </a:cubicBezTo>
                <a:close/>
                <a:moveTo>
                  <a:pt x="1526843" y="21472"/>
                </a:moveTo>
                <a:cubicBezTo>
                  <a:pt x="695239" y="21051"/>
                  <a:pt x="20748" y="694855"/>
                  <a:pt x="20322" y="1526459"/>
                </a:cubicBezTo>
                <a:cubicBezTo>
                  <a:pt x="19900" y="2358062"/>
                  <a:pt x="693705" y="3032557"/>
                  <a:pt x="1525310" y="3032979"/>
                </a:cubicBezTo>
                <a:cubicBezTo>
                  <a:pt x="2356906" y="3033401"/>
                  <a:pt x="3031409" y="2359596"/>
                  <a:pt x="3031831" y="1527992"/>
                </a:cubicBezTo>
                <a:cubicBezTo>
                  <a:pt x="3031831" y="1527609"/>
                  <a:pt x="3031831" y="1527226"/>
                  <a:pt x="3031831" y="1526842"/>
                </a:cubicBezTo>
                <a:cubicBezTo>
                  <a:pt x="3030757" y="696036"/>
                  <a:pt x="2357635" y="22742"/>
                  <a:pt x="1526843" y="2147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86CE2B59-FDB6-7626-CF45-65225078BAB7}"/>
              </a:ext>
            </a:extLst>
          </p:cNvPr>
          <p:cNvSpPr/>
          <p:nvPr/>
        </p:nvSpPr>
        <p:spPr>
          <a:xfrm>
            <a:off x="5229926" y="2929750"/>
            <a:ext cx="1733139" cy="1733138"/>
          </a:xfrm>
          <a:custGeom>
            <a:avLst/>
            <a:gdLst>
              <a:gd name="connsiteX0" fmla="*/ 0 w 1343560"/>
              <a:gd name="connsiteY0" fmla="*/ 671780 h 1343559"/>
              <a:gd name="connsiteX1" fmla="*/ 671781 w 1343560"/>
              <a:gd name="connsiteY1" fmla="*/ 0 h 1343559"/>
              <a:gd name="connsiteX2" fmla="*/ 1343561 w 1343560"/>
              <a:gd name="connsiteY2" fmla="*/ 671780 h 1343559"/>
              <a:gd name="connsiteX3" fmla="*/ 671781 w 1343560"/>
              <a:gd name="connsiteY3" fmla="*/ 1343560 h 1343559"/>
              <a:gd name="connsiteX4" fmla="*/ 671397 w 1343560"/>
              <a:gd name="connsiteY4" fmla="*/ 1343560 h 1343559"/>
              <a:gd name="connsiteX5" fmla="*/ 0 w 1343560"/>
              <a:gd name="connsiteY5" fmla="*/ 672163 h 1343559"/>
              <a:gd name="connsiteX6" fmla="*/ 0 w 1343560"/>
              <a:gd name="connsiteY6" fmla="*/ 671780 h 134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3560" h="1343559">
                <a:moveTo>
                  <a:pt x="0" y="671780"/>
                </a:moveTo>
                <a:cubicBezTo>
                  <a:pt x="0" y="300767"/>
                  <a:pt x="300768" y="0"/>
                  <a:pt x="671781" y="0"/>
                </a:cubicBezTo>
                <a:cubicBezTo>
                  <a:pt x="1042793" y="0"/>
                  <a:pt x="1343561" y="300767"/>
                  <a:pt x="1343561" y="671780"/>
                </a:cubicBezTo>
                <a:cubicBezTo>
                  <a:pt x="1343561" y="1042793"/>
                  <a:pt x="1042793" y="1343560"/>
                  <a:pt x="671781" y="1343560"/>
                </a:cubicBezTo>
                <a:cubicBezTo>
                  <a:pt x="671654" y="1343560"/>
                  <a:pt x="671524" y="1343560"/>
                  <a:pt x="671397" y="1343560"/>
                </a:cubicBezTo>
                <a:cubicBezTo>
                  <a:pt x="300595" y="1343560"/>
                  <a:pt x="0" y="1042965"/>
                  <a:pt x="0" y="672163"/>
                </a:cubicBezTo>
                <a:cubicBezTo>
                  <a:pt x="0" y="672037"/>
                  <a:pt x="0" y="671906"/>
                  <a:pt x="0" y="671780"/>
                </a:cubicBezTo>
                <a:close/>
              </a:path>
            </a:pathLst>
          </a:custGeom>
          <a:solidFill>
            <a:schemeClr val="accent1"/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8">
            <a:extLst>
              <a:ext uri="{FF2B5EF4-FFF2-40B4-BE49-F238E27FC236}">
                <a16:creationId xmlns:a16="http://schemas.microsoft.com/office/drawing/2014/main" id="{665AC1B6-0E52-1528-4095-47B3E36D29C1}"/>
              </a:ext>
            </a:extLst>
          </p:cNvPr>
          <p:cNvSpPr/>
          <p:nvPr/>
        </p:nvSpPr>
        <p:spPr>
          <a:xfrm>
            <a:off x="7121837" y="2127976"/>
            <a:ext cx="929881" cy="929879"/>
          </a:xfrm>
          <a:custGeom>
            <a:avLst/>
            <a:gdLst>
              <a:gd name="connsiteX0" fmla="*/ 0 w 720860"/>
              <a:gd name="connsiteY0" fmla="*/ 360430 h 720859"/>
              <a:gd name="connsiteX1" fmla="*/ 360430 w 720860"/>
              <a:gd name="connsiteY1" fmla="*/ 0 h 720859"/>
              <a:gd name="connsiteX2" fmla="*/ 720860 w 720860"/>
              <a:gd name="connsiteY2" fmla="*/ 360430 h 720859"/>
              <a:gd name="connsiteX3" fmla="*/ 360430 w 720860"/>
              <a:gd name="connsiteY3" fmla="*/ 720860 h 720859"/>
              <a:gd name="connsiteX4" fmla="*/ 0 w 720860"/>
              <a:gd name="connsiteY4" fmla="*/ 360430 h 720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860" h="720859">
                <a:moveTo>
                  <a:pt x="0" y="360430"/>
                </a:moveTo>
                <a:cubicBezTo>
                  <a:pt x="0" y="161369"/>
                  <a:pt x="161388" y="0"/>
                  <a:pt x="360430" y="0"/>
                </a:cubicBezTo>
                <a:cubicBezTo>
                  <a:pt x="559472" y="0"/>
                  <a:pt x="720860" y="161369"/>
                  <a:pt x="720860" y="360430"/>
                </a:cubicBezTo>
                <a:cubicBezTo>
                  <a:pt x="720860" y="559491"/>
                  <a:pt x="559472" y="720860"/>
                  <a:pt x="360430" y="720860"/>
                </a:cubicBezTo>
                <a:cubicBezTo>
                  <a:pt x="161388" y="720860"/>
                  <a:pt x="0" y="559491"/>
                  <a:pt x="0" y="360430"/>
                </a:cubicBezTo>
                <a:close/>
              </a:path>
            </a:pathLst>
          </a:custGeom>
          <a:solidFill>
            <a:schemeClr val="accent2"/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9">
            <a:extLst>
              <a:ext uri="{FF2B5EF4-FFF2-40B4-BE49-F238E27FC236}">
                <a16:creationId xmlns:a16="http://schemas.microsoft.com/office/drawing/2014/main" id="{792ABA22-DA37-A9AA-310E-5A61C12C0CD7}"/>
              </a:ext>
            </a:extLst>
          </p:cNvPr>
          <p:cNvSpPr/>
          <p:nvPr/>
        </p:nvSpPr>
        <p:spPr>
          <a:xfrm>
            <a:off x="7121837" y="4535278"/>
            <a:ext cx="929881" cy="929879"/>
          </a:xfrm>
          <a:custGeom>
            <a:avLst/>
            <a:gdLst>
              <a:gd name="connsiteX0" fmla="*/ 0 w 720860"/>
              <a:gd name="connsiteY0" fmla="*/ 360430 h 720859"/>
              <a:gd name="connsiteX1" fmla="*/ 360430 w 720860"/>
              <a:gd name="connsiteY1" fmla="*/ 0 h 720859"/>
              <a:gd name="connsiteX2" fmla="*/ 720860 w 720860"/>
              <a:gd name="connsiteY2" fmla="*/ 360430 h 720859"/>
              <a:gd name="connsiteX3" fmla="*/ 360430 w 720860"/>
              <a:gd name="connsiteY3" fmla="*/ 720860 h 720859"/>
              <a:gd name="connsiteX4" fmla="*/ 0 w 720860"/>
              <a:gd name="connsiteY4" fmla="*/ 360430 h 720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860" h="720859">
                <a:moveTo>
                  <a:pt x="0" y="360430"/>
                </a:moveTo>
                <a:cubicBezTo>
                  <a:pt x="0" y="161369"/>
                  <a:pt x="161388" y="0"/>
                  <a:pt x="360430" y="0"/>
                </a:cubicBezTo>
                <a:cubicBezTo>
                  <a:pt x="559472" y="0"/>
                  <a:pt x="720860" y="161369"/>
                  <a:pt x="720860" y="360430"/>
                </a:cubicBezTo>
                <a:cubicBezTo>
                  <a:pt x="720860" y="559491"/>
                  <a:pt x="559472" y="720860"/>
                  <a:pt x="360430" y="720860"/>
                </a:cubicBezTo>
                <a:cubicBezTo>
                  <a:pt x="161388" y="720860"/>
                  <a:pt x="0" y="559491"/>
                  <a:pt x="0" y="360430"/>
                </a:cubicBezTo>
                <a:close/>
              </a:path>
            </a:pathLst>
          </a:custGeom>
          <a:solidFill>
            <a:schemeClr val="accent2"/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10">
            <a:extLst>
              <a:ext uri="{FF2B5EF4-FFF2-40B4-BE49-F238E27FC236}">
                <a16:creationId xmlns:a16="http://schemas.microsoft.com/office/drawing/2014/main" id="{0305F400-D92B-D265-5B04-03780EC82D4F}"/>
              </a:ext>
            </a:extLst>
          </p:cNvPr>
          <p:cNvSpPr/>
          <p:nvPr/>
        </p:nvSpPr>
        <p:spPr>
          <a:xfrm>
            <a:off x="4140777" y="2127976"/>
            <a:ext cx="929881" cy="929879"/>
          </a:xfrm>
          <a:custGeom>
            <a:avLst/>
            <a:gdLst>
              <a:gd name="connsiteX0" fmla="*/ 0 w 720860"/>
              <a:gd name="connsiteY0" fmla="*/ 360430 h 720859"/>
              <a:gd name="connsiteX1" fmla="*/ 360430 w 720860"/>
              <a:gd name="connsiteY1" fmla="*/ 0 h 720859"/>
              <a:gd name="connsiteX2" fmla="*/ 720860 w 720860"/>
              <a:gd name="connsiteY2" fmla="*/ 360430 h 720859"/>
              <a:gd name="connsiteX3" fmla="*/ 360430 w 720860"/>
              <a:gd name="connsiteY3" fmla="*/ 720860 h 720859"/>
              <a:gd name="connsiteX4" fmla="*/ 0 w 720860"/>
              <a:gd name="connsiteY4" fmla="*/ 360430 h 720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860" h="720859">
                <a:moveTo>
                  <a:pt x="0" y="360430"/>
                </a:moveTo>
                <a:cubicBezTo>
                  <a:pt x="0" y="161369"/>
                  <a:pt x="161369" y="0"/>
                  <a:pt x="360430" y="0"/>
                </a:cubicBezTo>
                <a:cubicBezTo>
                  <a:pt x="559491" y="0"/>
                  <a:pt x="720860" y="161369"/>
                  <a:pt x="720860" y="360430"/>
                </a:cubicBezTo>
                <a:cubicBezTo>
                  <a:pt x="720860" y="559491"/>
                  <a:pt x="559491" y="720860"/>
                  <a:pt x="360430" y="720860"/>
                </a:cubicBezTo>
                <a:cubicBezTo>
                  <a:pt x="161369" y="720860"/>
                  <a:pt x="0" y="559491"/>
                  <a:pt x="0" y="360430"/>
                </a:cubicBezTo>
                <a:close/>
              </a:path>
            </a:pathLst>
          </a:custGeom>
          <a:solidFill>
            <a:schemeClr val="accent2"/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11">
            <a:extLst>
              <a:ext uri="{FF2B5EF4-FFF2-40B4-BE49-F238E27FC236}">
                <a16:creationId xmlns:a16="http://schemas.microsoft.com/office/drawing/2014/main" id="{8A702C1E-CBEF-B6AD-9E37-DF05F423111C}"/>
              </a:ext>
            </a:extLst>
          </p:cNvPr>
          <p:cNvSpPr/>
          <p:nvPr/>
        </p:nvSpPr>
        <p:spPr>
          <a:xfrm>
            <a:off x="4140777" y="4535278"/>
            <a:ext cx="929881" cy="929879"/>
          </a:xfrm>
          <a:custGeom>
            <a:avLst/>
            <a:gdLst>
              <a:gd name="connsiteX0" fmla="*/ 0 w 720860"/>
              <a:gd name="connsiteY0" fmla="*/ 360430 h 720859"/>
              <a:gd name="connsiteX1" fmla="*/ 360430 w 720860"/>
              <a:gd name="connsiteY1" fmla="*/ 0 h 720859"/>
              <a:gd name="connsiteX2" fmla="*/ 720860 w 720860"/>
              <a:gd name="connsiteY2" fmla="*/ 360430 h 720859"/>
              <a:gd name="connsiteX3" fmla="*/ 360430 w 720860"/>
              <a:gd name="connsiteY3" fmla="*/ 720860 h 720859"/>
              <a:gd name="connsiteX4" fmla="*/ 0 w 720860"/>
              <a:gd name="connsiteY4" fmla="*/ 360430 h 720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860" h="720859">
                <a:moveTo>
                  <a:pt x="0" y="360430"/>
                </a:moveTo>
                <a:cubicBezTo>
                  <a:pt x="0" y="161369"/>
                  <a:pt x="161369" y="0"/>
                  <a:pt x="360430" y="0"/>
                </a:cubicBezTo>
                <a:cubicBezTo>
                  <a:pt x="559491" y="0"/>
                  <a:pt x="720860" y="161369"/>
                  <a:pt x="720860" y="360430"/>
                </a:cubicBezTo>
                <a:cubicBezTo>
                  <a:pt x="720860" y="559491"/>
                  <a:pt x="559491" y="720860"/>
                  <a:pt x="360430" y="720860"/>
                </a:cubicBezTo>
                <a:cubicBezTo>
                  <a:pt x="161369" y="720860"/>
                  <a:pt x="0" y="559491"/>
                  <a:pt x="0" y="360430"/>
                </a:cubicBezTo>
                <a:close/>
              </a:path>
            </a:pathLst>
          </a:custGeom>
          <a:solidFill>
            <a:schemeClr val="accent2"/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2">
            <a:extLst>
              <a:ext uri="{FF2B5EF4-FFF2-40B4-BE49-F238E27FC236}">
                <a16:creationId xmlns:a16="http://schemas.microsoft.com/office/drawing/2014/main" id="{7E973F79-33B4-8FA1-7433-463B6B553D69}"/>
              </a:ext>
            </a:extLst>
          </p:cNvPr>
          <p:cNvSpPr/>
          <p:nvPr/>
        </p:nvSpPr>
        <p:spPr>
          <a:xfrm>
            <a:off x="7380597" y="4791919"/>
            <a:ext cx="411866" cy="416598"/>
          </a:xfrm>
          <a:custGeom>
            <a:avLst/>
            <a:gdLst>
              <a:gd name="connsiteX0" fmla="*/ 71720 w 215160"/>
              <a:gd name="connsiteY0" fmla="*/ 159266 h 217632"/>
              <a:gd name="connsiteX1" fmla="*/ 113267 w 215160"/>
              <a:gd name="connsiteY1" fmla="*/ 217631 h 217632"/>
              <a:gd name="connsiteX2" fmla="*/ 105848 w 215160"/>
              <a:gd name="connsiteY2" fmla="*/ 217631 h 217632"/>
              <a:gd name="connsiteX3" fmla="*/ 14344 w 215160"/>
              <a:gd name="connsiteY3" fmla="*/ 168170 h 217632"/>
              <a:gd name="connsiteX4" fmla="*/ 25226 w 215160"/>
              <a:gd name="connsiteY4" fmla="*/ 168170 h 217632"/>
              <a:gd name="connsiteX5" fmla="*/ 71720 w 215160"/>
              <a:gd name="connsiteY5" fmla="*/ 159266 h 217632"/>
              <a:gd name="connsiteX6" fmla="*/ 136021 w 215160"/>
              <a:gd name="connsiteY6" fmla="*/ 119202 h 217632"/>
              <a:gd name="connsiteX7" fmla="*/ 179053 w 215160"/>
              <a:gd name="connsiteY7" fmla="*/ 188449 h 217632"/>
              <a:gd name="connsiteX8" fmla="*/ 132559 w 215160"/>
              <a:gd name="connsiteY8" fmla="*/ 212684 h 217632"/>
              <a:gd name="connsiteX9" fmla="*/ 83097 w 215160"/>
              <a:gd name="connsiteY9" fmla="*/ 152835 h 217632"/>
              <a:gd name="connsiteX10" fmla="*/ 124645 w 215160"/>
              <a:gd name="connsiteY10" fmla="*/ 129095 h 217632"/>
              <a:gd name="connsiteX11" fmla="*/ 138636 w 215160"/>
              <a:gd name="connsiteY11" fmla="*/ 99903 h 217632"/>
              <a:gd name="connsiteX12" fmla="*/ 140473 w 215160"/>
              <a:gd name="connsiteY12" fmla="*/ 101395 h 217632"/>
              <a:gd name="connsiteX13" fmla="*/ 137011 w 215160"/>
              <a:gd name="connsiteY13" fmla="*/ 101890 h 217632"/>
              <a:gd name="connsiteX14" fmla="*/ 179546 w 215160"/>
              <a:gd name="connsiteY14" fmla="*/ 70730 h 217632"/>
              <a:gd name="connsiteX15" fmla="*/ 215160 w 215160"/>
              <a:gd name="connsiteY15" fmla="*/ 108815 h 217632"/>
              <a:gd name="connsiteX16" fmla="*/ 188945 w 215160"/>
              <a:gd name="connsiteY16" fmla="*/ 179053 h 217632"/>
              <a:gd name="connsiteX17" fmla="*/ 145913 w 215160"/>
              <a:gd name="connsiteY17" fmla="*/ 111783 h 217632"/>
              <a:gd name="connsiteX18" fmla="*/ 179546 w 215160"/>
              <a:gd name="connsiteY18" fmla="*/ 70730 h 217632"/>
              <a:gd name="connsiteX19" fmla="*/ 73698 w 215160"/>
              <a:gd name="connsiteY19" fmla="*/ 67267 h 217632"/>
              <a:gd name="connsiteX20" fmla="*/ 126623 w 215160"/>
              <a:gd name="connsiteY20" fmla="*/ 110299 h 217632"/>
              <a:gd name="connsiteX21" fmla="*/ 116730 w 215160"/>
              <a:gd name="connsiteY21" fmla="*/ 118213 h 217632"/>
              <a:gd name="connsiteX22" fmla="*/ 78645 w 215160"/>
              <a:gd name="connsiteY22" fmla="*/ 139976 h 217632"/>
              <a:gd name="connsiteX23" fmla="*/ 73698 w 215160"/>
              <a:gd name="connsiteY23" fmla="*/ 67267 h 217632"/>
              <a:gd name="connsiteX24" fmla="*/ 60343 w 215160"/>
              <a:gd name="connsiteY24" fmla="*/ 65289 h 217632"/>
              <a:gd name="connsiteX25" fmla="*/ 66279 w 215160"/>
              <a:gd name="connsiteY25" fmla="*/ 144922 h 217632"/>
              <a:gd name="connsiteX26" fmla="*/ 24237 w 215160"/>
              <a:gd name="connsiteY26" fmla="*/ 151353 h 217632"/>
              <a:gd name="connsiteX27" fmla="*/ 8903 w 215160"/>
              <a:gd name="connsiteY27" fmla="*/ 151353 h 217632"/>
              <a:gd name="connsiteX28" fmla="*/ 1979 w 215160"/>
              <a:gd name="connsiteY28" fmla="*/ 130084 h 217632"/>
              <a:gd name="connsiteX29" fmla="*/ 60343 w 215160"/>
              <a:gd name="connsiteY29" fmla="*/ 65289 h 217632"/>
              <a:gd name="connsiteX30" fmla="*/ 118710 w 215160"/>
              <a:gd name="connsiteY30" fmla="*/ 50944 h 217632"/>
              <a:gd name="connsiteX31" fmla="*/ 168171 w 215160"/>
              <a:gd name="connsiteY31" fmla="*/ 63804 h 217632"/>
              <a:gd name="connsiteX32" fmla="*/ 138636 w 215160"/>
              <a:gd name="connsiteY32" fmla="*/ 99903 h 217632"/>
              <a:gd name="connsiteX33" fmla="*/ 85076 w 215160"/>
              <a:gd name="connsiteY33" fmla="*/ 56385 h 217632"/>
              <a:gd name="connsiteX34" fmla="*/ 118710 w 215160"/>
              <a:gd name="connsiteY34" fmla="*/ 50944 h 217632"/>
              <a:gd name="connsiteX35" fmla="*/ 22258 w 215160"/>
              <a:gd name="connsiteY35" fmla="*/ 43526 h 217632"/>
              <a:gd name="connsiteX36" fmla="*/ 50451 w 215160"/>
              <a:gd name="connsiteY36" fmla="*/ 54408 h 217632"/>
              <a:gd name="connsiteX37" fmla="*/ 16817 w 215160"/>
              <a:gd name="connsiteY37" fmla="*/ 81613 h 217632"/>
              <a:gd name="connsiteX38" fmla="*/ 0 w 215160"/>
              <a:gd name="connsiteY38" fmla="*/ 102880 h 217632"/>
              <a:gd name="connsiteX39" fmla="*/ 22258 w 215160"/>
              <a:gd name="connsiteY39" fmla="*/ 43526 h 217632"/>
              <a:gd name="connsiteX40" fmla="*/ 193396 w 215160"/>
              <a:gd name="connsiteY40" fmla="*/ 40557 h 217632"/>
              <a:gd name="connsiteX41" fmla="*/ 212192 w 215160"/>
              <a:gd name="connsiteY41" fmla="*/ 77158 h 217632"/>
              <a:gd name="connsiteX42" fmla="*/ 186967 w 215160"/>
              <a:gd name="connsiteY42" fmla="*/ 56879 h 217632"/>
              <a:gd name="connsiteX43" fmla="*/ 193396 w 215160"/>
              <a:gd name="connsiteY43" fmla="*/ 40557 h 217632"/>
              <a:gd name="connsiteX44" fmla="*/ 113268 w 215160"/>
              <a:gd name="connsiteY44" fmla="*/ 0 h 217632"/>
              <a:gd name="connsiteX45" fmla="*/ 177568 w 215160"/>
              <a:gd name="connsiteY45" fmla="*/ 31160 h 217632"/>
              <a:gd name="connsiteX46" fmla="*/ 170644 w 215160"/>
              <a:gd name="connsiteY46" fmla="*/ 51936 h 217632"/>
              <a:gd name="connsiteX47" fmla="*/ 113268 w 215160"/>
              <a:gd name="connsiteY47" fmla="*/ 37591 h 217632"/>
              <a:gd name="connsiteX48" fmla="*/ 80623 w 215160"/>
              <a:gd name="connsiteY48" fmla="*/ 40559 h 217632"/>
              <a:gd name="connsiteX49" fmla="*/ 113268 w 215160"/>
              <a:gd name="connsiteY49" fmla="*/ 0 h 217632"/>
              <a:gd name="connsiteX50" fmla="*/ 93484 w 215160"/>
              <a:gd name="connsiteY50" fmla="*/ 0 h 217632"/>
              <a:gd name="connsiteX51" fmla="*/ 63806 w 215160"/>
              <a:gd name="connsiteY51" fmla="*/ 49463 h 217632"/>
              <a:gd name="connsiteX52" fmla="*/ 31656 w 215160"/>
              <a:gd name="connsiteY52" fmla="*/ 30666 h 217632"/>
              <a:gd name="connsiteX53" fmla="*/ 93484 w 215160"/>
              <a:gd name="connsiteY53" fmla="*/ 0 h 217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5160" h="217632">
                <a:moveTo>
                  <a:pt x="71720" y="159266"/>
                </a:moveTo>
                <a:cubicBezTo>
                  <a:pt x="80771" y="181722"/>
                  <a:pt x="95015" y="201719"/>
                  <a:pt x="113267" y="217631"/>
                </a:cubicBezTo>
                <a:lnTo>
                  <a:pt x="105848" y="217631"/>
                </a:lnTo>
                <a:cubicBezTo>
                  <a:pt x="68900" y="217824"/>
                  <a:pt x="34425" y="199182"/>
                  <a:pt x="14344" y="168170"/>
                </a:cubicBezTo>
                <a:lnTo>
                  <a:pt x="25226" y="168170"/>
                </a:lnTo>
                <a:cubicBezTo>
                  <a:pt x="41103" y="167952"/>
                  <a:pt x="56881" y="164940"/>
                  <a:pt x="71720" y="159266"/>
                </a:cubicBezTo>
                <a:close/>
                <a:moveTo>
                  <a:pt x="136021" y="119202"/>
                </a:moveTo>
                <a:cubicBezTo>
                  <a:pt x="153877" y="139911"/>
                  <a:pt x="168368" y="163272"/>
                  <a:pt x="179053" y="188449"/>
                </a:cubicBezTo>
                <a:cubicBezTo>
                  <a:pt x="165599" y="199963"/>
                  <a:pt x="149722" y="208253"/>
                  <a:pt x="132559" y="212684"/>
                </a:cubicBezTo>
                <a:cubicBezTo>
                  <a:pt x="111042" y="197480"/>
                  <a:pt x="93979" y="176820"/>
                  <a:pt x="83097" y="152835"/>
                </a:cubicBezTo>
                <a:cubicBezTo>
                  <a:pt x="97687" y="146282"/>
                  <a:pt x="111587" y="138334"/>
                  <a:pt x="124645" y="129095"/>
                </a:cubicBezTo>
                <a:close/>
                <a:moveTo>
                  <a:pt x="138636" y="99903"/>
                </a:moveTo>
                <a:lnTo>
                  <a:pt x="140473" y="101395"/>
                </a:lnTo>
                <a:lnTo>
                  <a:pt x="137011" y="101890"/>
                </a:lnTo>
                <a:close/>
                <a:moveTo>
                  <a:pt x="179546" y="70730"/>
                </a:moveTo>
                <a:cubicBezTo>
                  <a:pt x="193940" y="80796"/>
                  <a:pt x="206059" y="93769"/>
                  <a:pt x="215160" y="108815"/>
                </a:cubicBezTo>
                <a:cubicBezTo>
                  <a:pt x="215160" y="134621"/>
                  <a:pt x="205860" y="159553"/>
                  <a:pt x="188945" y="179053"/>
                </a:cubicBezTo>
                <a:cubicBezTo>
                  <a:pt x="178162" y="154538"/>
                  <a:pt x="163669" y="131845"/>
                  <a:pt x="145913" y="111783"/>
                </a:cubicBezTo>
                <a:cubicBezTo>
                  <a:pt x="159069" y="99803"/>
                  <a:pt x="170396" y="85974"/>
                  <a:pt x="179546" y="70730"/>
                </a:cubicBezTo>
                <a:close/>
                <a:moveTo>
                  <a:pt x="73698" y="67267"/>
                </a:moveTo>
                <a:cubicBezTo>
                  <a:pt x="93088" y="79307"/>
                  <a:pt x="110894" y="93768"/>
                  <a:pt x="126623" y="110299"/>
                </a:cubicBezTo>
                <a:cubicBezTo>
                  <a:pt x="123557" y="113203"/>
                  <a:pt x="120242" y="115849"/>
                  <a:pt x="116730" y="118213"/>
                </a:cubicBezTo>
                <a:cubicBezTo>
                  <a:pt x="104860" y="126859"/>
                  <a:pt x="92098" y="134155"/>
                  <a:pt x="78645" y="139976"/>
                </a:cubicBezTo>
                <a:cubicBezTo>
                  <a:pt x="70435" y="116636"/>
                  <a:pt x="68752" y="91503"/>
                  <a:pt x="73698" y="67267"/>
                </a:cubicBezTo>
                <a:close/>
                <a:moveTo>
                  <a:pt x="60343" y="65289"/>
                </a:moveTo>
                <a:cubicBezTo>
                  <a:pt x="55249" y="91890"/>
                  <a:pt x="57276" y="119376"/>
                  <a:pt x="66279" y="144922"/>
                </a:cubicBezTo>
                <a:cubicBezTo>
                  <a:pt x="52727" y="149488"/>
                  <a:pt x="38531" y="151664"/>
                  <a:pt x="24237" y="151353"/>
                </a:cubicBezTo>
                <a:lnTo>
                  <a:pt x="8903" y="151353"/>
                </a:lnTo>
                <a:cubicBezTo>
                  <a:pt x="5837" y="144526"/>
                  <a:pt x="3513" y="137394"/>
                  <a:pt x="1979" y="130084"/>
                </a:cubicBezTo>
                <a:cubicBezTo>
                  <a:pt x="13800" y="102667"/>
                  <a:pt x="34327" y="79895"/>
                  <a:pt x="60343" y="65289"/>
                </a:cubicBezTo>
                <a:close/>
                <a:moveTo>
                  <a:pt x="118710" y="50944"/>
                </a:moveTo>
                <a:cubicBezTo>
                  <a:pt x="135922" y="51557"/>
                  <a:pt x="152838" y="55945"/>
                  <a:pt x="168171" y="63804"/>
                </a:cubicBezTo>
                <a:lnTo>
                  <a:pt x="138636" y="99903"/>
                </a:lnTo>
                <a:lnTo>
                  <a:pt x="85076" y="56385"/>
                </a:lnTo>
                <a:cubicBezTo>
                  <a:pt x="95907" y="52775"/>
                  <a:pt x="107284" y="50939"/>
                  <a:pt x="118710" y="50944"/>
                </a:cubicBezTo>
                <a:close/>
                <a:moveTo>
                  <a:pt x="22258" y="43526"/>
                </a:moveTo>
                <a:cubicBezTo>
                  <a:pt x="31903" y="46503"/>
                  <a:pt x="41300" y="50140"/>
                  <a:pt x="50451" y="54408"/>
                </a:cubicBezTo>
                <a:cubicBezTo>
                  <a:pt x="38035" y="61902"/>
                  <a:pt x="26759" y="71057"/>
                  <a:pt x="16817" y="81613"/>
                </a:cubicBezTo>
                <a:cubicBezTo>
                  <a:pt x="10386" y="88033"/>
                  <a:pt x="4748" y="95165"/>
                  <a:pt x="0" y="102880"/>
                </a:cubicBezTo>
                <a:cubicBezTo>
                  <a:pt x="1385" y="81325"/>
                  <a:pt x="9100" y="60665"/>
                  <a:pt x="22258" y="43526"/>
                </a:cubicBezTo>
                <a:close/>
                <a:moveTo>
                  <a:pt x="193396" y="40557"/>
                </a:moveTo>
                <a:cubicBezTo>
                  <a:pt x="201855" y="51488"/>
                  <a:pt x="208235" y="63903"/>
                  <a:pt x="212192" y="77158"/>
                </a:cubicBezTo>
                <a:cubicBezTo>
                  <a:pt x="204823" y="69201"/>
                  <a:pt x="196316" y="62370"/>
                  <a:pt x="186967" y="56879"/>
                </a:cubicBezTo>
                <a:cubicBezTo>
                  <a:pt x="188945" y="51933"/>
                  <a:pt x="190925" y="49460"/>
                  <a:pt x="193396" y="40557"/>
                </a:cubicBezTo>
                <a:close/>
                <a:moveTo>
                  <a:pt x="113268" y="0"/>
                </a:moveTo>
                <a:cubicBezTo>
                  <a:pt x="137652" y="2621"/>
                  <a:pt x="160405" y="13636"/>
                  <a:pt x="177568" y="31160"/>
                </a:cubicBezTo>
                <a:cubicBezTo>
                  <a:pt x="176232" y="38372"/>
                  <a:pt x="173907" y="45367"/>
                  <a:pt x="170644" y="51936"/>
                </a:cubicBezTo>
                <a:cubicBezTo>
                  <a:pt x="152837" y="42844"/>
                  <a:pt x="133250" y="37936"/>
                  <a:pt x="113268" y="37591"/>
                </a:cubicBezTo>
                <a:cubicBezTo>
                  <a:pt x="102288" y="37140"/>
                  <a:pt x="91306" y="38135"/>
                  <a:pt x="80623" y="40559"/>
                </a:cubicBezTo>
                <a:cubicBezTo>
                  <a:pt x="87696" y="24365"/>
                  <a:pt x="98974" y="10362"/>
                  <a:pt x="113268" y="0"/>
                </a:cubicBezTo>
                <a:close/>
                <a:moveTo>
                  <a:pt x="93484" y="0"/>
                </a:moveTo>
                <a:cubicBezTo>
                  <a:pt x="79832" y="13929"/>
                  <a:pt x="69692" y="30874"/>
                  <a:pt x="63806" y="49463"/>
                </a:cubicBezTo>
                <a:cubicBezTo>
                  <a:pt x="53618" y="42305"/>
                  <a:pt x="42884" y="36018"/>
                  <a:pt x="31656" y="30666"/>
                </a:cubicBezTo>
                <a:cubicBezTo>
                  <a:pt x="48374" y="13978"/>
                  <a:pt x="70088" y="3205"/>
                  <a:pt x="93484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13">
            <a:extLst>
              <a:ext uri="{FF2B5EF4-FFF2-40B4-BE49-F238E27FC236}">
                <a16:creationId xmlns:a16="http://schemas.microsoft.com/office/drawing/2014/main" id="{DDDE1FBB-384D-4E92-CEBC-7E4B3CDD106F}"/>
              </a:ext>
            </a:extLst>
          </p:cNvPr>
          <p:cNvSpPr/>
          <p:nvPr/>
        </p:nvSpPr>
        <p:spPr>
          <a:xfrm>
            <a:off x="4410448" y="4857476"/>
            <a:ext cx="391034" cy="284986"/>
          </a:xfrm>
          <a:custGeom>
            <a:avLst/>
            <a:gdLst>
              <a:gd name="connsiteX0" fmla="*/ 73700 w 204277"/>
              <a:gd name="connsiteY0" fmla="*/ 82600 h 148878"/>
              <a:gd name="connsiteX1" fmla="*/ 96452 w 204277"/>
              <a:gd name="connsiteY1" fmla="*/ 105353 h 148878"/>
              <a:gd name="connsiteX2" fmla="*/ 101892 w 204277"/>
              <a:gd name="connsiteY2" fmla="*/ 105353 h 148878"/>
              <a:gd name="connsiteX3" fmla="*/ 106839 w 204277"/>
              <a:gd name="connsiteY3" fmla="*/ 105353 h 148878"/>
              <a:gd name="connsiteX4" fmla="*/ 130085 w 204277"/>
              <a:gd name="connsiteY4" fmla="*/ 82600 h 148878"/>
              <a:gd name="connsiteX5" fmla="*/ 196365 w 204277"/>
              <a:gd name="connsiteY5" fmla="*/ 148878 h 148878"/>
              <a:gd name="connsiteX6" fmla="*/ 7420 w 204277"/>
              <a:gd name="connsiteY6" fmla="*/ 148878 h 148878"/>
              <a:gd name="connsiteX7" fmla="*/ 204277 w 204277"/>
              <a:gd name="connsiteY7" fmla="*/ 10387 h 148878"/>
              <a:gd name="connsiteX8" fmla="*/ 204277 w 204277"/>
              <a:gd name="connsiteY8" fmla="*/ 136021 h 148878"/>
              <a:gd name="connsiteX9" fmla="*/ 140472 w 204277"/>
              <a:gd name="connsiteY9" fmla="*/ 72215 h 148878"/>
              <a:gd name="connsiteX10" fmla="*/ 0 w 204277"/>
              <a:gd name="connsiteY10" fmla="*/ 8408 h 148878"/>
              <a:gd name="connsiteX11" fmla="*/ 63805 w 204277"/>
              <a:gd name="connsiteY11" fmla="*/ 70236 h 148878"/>
              <a:gd name="connsiteX12" fmla="*/ 0 w 204277"/>
              <a:gd name="connsiteY12" fmla="*/ 134042 h 148878"/>
              <a:gd name="connsiteX13" fmla="*/ 12366 w 204277"/>
              <a:gd name="connsiteY13" fmla="*/ 0 h 148878"/>
              <a:gd name="connsiteX14" fmla="*/ 191418 w 204277"/>
              <a:gd name="connsiteY14" fmla="*/ 0 h 148878"/>
              <a:gd name="connsiteX15" fmla="*/ 101892 w 204277"/>
              <a:gd name="connsiteY15" fmla="*/ 90020 h 148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04277" h="148878">
                <a:moveTo>
                  <a:pt x="73700" y="82600"/>
                </a:moveTo>
                <a:lnTo>
                  <a:pt x="96452" y="105353"/>
                </a:lnTo>
                <a:cubicBezTo>
                  <a:pt x="98197" y="106040"/>
                  <a:pt x="100146" y="106040"/>
                  <a:pt x="101892" y="105353"/>
                </a:cubicBezTo>
                <a:cubicBezTo>
                  <a:pt x="103475" y="106010"/>
                  <a:pt x="105256" y="106010"/>
                  <a:pt x="106839" y="105353"/>
                </a:cubicBezTo>
                <a:lnTo>
                  <a:pt x="130085" y="82600"/>
                </a:lnTo>
                <a:lnTo>
                  <a:pt x="196365" y="148878"/>
                </a:lnTo>
                <a:lnTo>
                  <a:pt x="7420" y="148878"/>
                </a:lnTo>
                <a:close/>
                <a:moveTo>
                  <a:pt x="204277" y="10387"/>
                </a:moveTo>
                <a:lnTo>
                  <a:pt x="204277" y="136021"/>
                </a:lnTo>
                <a:lnTo>
                  <a:pt x="140472" y="72215"/>
                </a:lnTo>
                <a:close/>
                <a:moveTo>
                  <a:pt x="0" y="8408"/>
                </a:moveTo>
                <a:lnTo>
                  <a:pt x="63805" y="70236"/>
                </a:lnTo>
                <a:lnTo>
                  <a:pt x="0" y="134042"/>
                </a:lnTo>
                <a:close/>
                <a:moveTo>
                  <a:pt x="12366" y="0"/>
                </a:moveTo>
                <a:lnTo>
                  <a:pt x="191418" y="0"/>
                </a:lnTo>
                <a:lnTo>
                  <a:pt x="101892" y="90020"/>
                </a:ln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iSHEJI-14">
            <a:extLst>
              <a:ext uri="{FF2B5EF4-FFF2-40B4-BE49-F238E27FC236}">
                <a16:creationId xmlns:a16="http://schemas.microsoft.com/office/drawing/2014/main" id="{E3700F14-638F-5BF1-C299-10D1FD245431}"/>
              </a:ext>
            </a:extLst>
          </p:cNvPr>
          <p:cNvSpPr/>
          <p:nvPr/>
        </p:nvSpPr>
        <p:spPr>
          <a:xfrm>
            <a:off x="7392390" y="2364225"/>
            <a:ext cx="387918" cy="457466"/>
          </a:xfrm>
          <a:custGeom>
            <a:avLst/>
            <a:gdLst>
              <a:gd name="connsiteX0" fmla="*/ 23667 w 157098"/>
              <a:gd name="connsiteY0" fmla="*/ 22814 h 185263"/>
              <a:gd name="connsiteX1" fmla="*/ 21290 w 157098"/>
              <a:gd name="connsiteY1" fmla="*/ 131238 h 185263"/>
              <a:gd name="connsiteX2" fmla="*/ 23667 w 157098"/>
              <a:gd name="connsiteY2" fmla="*/ 133627 h 185263"/>
              <a:gd name="connsiteX3" fmla="*/ 29802 w 157098"/>
              <a:gd name="connsiteY3" fmla="*/ 140146 h 185263"/>
              <a:gd name="connsiteX4" fmla="*/ 72364 w 157098"/>
              <a:gd name="connsiteY4" fmla="*/ 182707 h 185263"/>
              <a:gd name="connsiteX5" fmla="*/ 85400 w 157098"/>
              <a:gd name="connsiteY5" fmla="*/ 182707 h 185263"/>
              <a:gd name="connsiteX6" fmla="*/ 134097 w 157098"/>
              <a:gd name="connsiteY6" fmla="*/ 133627 h 185263"/>
              <a:gd name="connsiteX7" fmla="*/ 134289 w 157098"/>
              <a:gd name="connsiteY7" fmla="*/ 23006 h 185263"/>
              <a:gd name="connsiteX8" fmla="*/ 23667 w 157098"/>
              <a:gd name="connsiteY8" fmla="*/ 22814 h 185263"/>
              <a:gd name="connsiteX9" fmla="*/ 114541 w 157098"/>
              <a:gd name="connsiteY9" fmla="*/ 114072 h 185263"/>
              <a:gd name="connsiteX10" fmla="*/ 43222 w 157098"/>
              <a:gd name="connsiteY10" fmla="*/ 114072 h 185263"/>
              <a:gd name="connsiteX11" fmla="*/ 37126 w 157098"/>
              <a:gd name="connsiteY11" fmla="*/ 42753 h 185263"/>
              <a:gd name="connsiteX12" fmla="*/ 108445 w 157098"/>
              <a:gd name="connsiteY12" fmla="*/ 36668 h 185263"/>
              <a:gd name="connsiteX13" fmla="*/ 114541 w 157098"/>
              <a:gd name="connsiteY13" fmla="*/ 42753 h 185263"/>
              <a:gd name="connsiteX14" fmla="*/ 114541 w 157098"/>
              <a:gd name="connsiteY14" fmla="*/ 114072 h 18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57098" h="185263">
                <a:moveTo>
                  <a:pt x="23667" y="22814"/>
                </a:moveTo>
                <a:cubicBezTo>
                  <a:pt x="-6931" y="52097"/>
                  <a:pt x="-8005" y="100640"/>
                  <a:pt x="21290" y="131238"/>
                </a:cubicBezTo>
                <a:cubicBezTo>
                  <a:pt x="22057" y="132051"/>
                  <a:pt x="22862" y="132849"/>
                  <a:pt x="23667" y="133627"/>
                </a:cubicBezTo>
                <a:lnTo>
                  <a:pt x="29802" y="140146"/>
                </a:lnTo>
                <a:lnTo>
                  <a:pt x="72364" y="182707"/>
                </a:lnTo>
                <a:cubicBezTo>
                  <a:pt x="76045" y="186116"/>
                  <a:pt x="81719" y="186116"/>
                  <a:pt x="85400" y="182707"/>
                </a:cubicBezTo>
                <a:lnTo>
                  <a:pt x="134097" y="133627"/>
                </a:lnTo>
                <a:cubicBezTo>
                  <a:pt x="164695" y="103132"/>
                  <a:pt x="164772" y="53608"/>
                  <a:pt x="134289" y="23006"/>
                </a:cubicBezTo>
                <a:cubicBezTo>
                  <a:pt x="103805" y="-7592"/>
                  <a:pt x="54265" y="-7681"/>
                  <a:pt x="23667" y="22814"/>
                </a:cubicBezTo>
                <a:close/>
                <a:moveTo>
                  <a:pt x="114541" y="114072"/>
                </a:moveTo>
                <a:cubicBezTo>
                  <a:pt x="94795" y="133666"/>
                  <a:pt x="62969" y="133666"/>
                  <a:pt x="43222" y="114072"/>
                </a:cubicBezTo>
                <a:cubicBezTo>
                  <a:pt x="21865" y="96058"/>
                  <a:pt x="19104" y="64129"/>
                  <a:pt x="37126" y="42753"/>
                </a:cubicBezTo>
                <a:cubicBezTo>
                  <a:pt x="55147" y="21376"/>
                  <a:pt x="87087" y="18654"/>
                  <a:pt x="108445" y="36668"/>
                </a:cubicBezTo>
                <a:cubicBezTo>
                  <a:pt x="110669" y="38520"/>
                  <a:pt x="112701" y="40556"/>
                  <a:pt x="114541" y="42753"/>
                </a:cubicBezTo>
                <a:cubicBezTo>
                  <a:pt x="134135" y="62488"/>
                  <a:pt x="134135" y="94336"/>
                  <a:pt x="114541" y="114072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15">
            <a:extLst>
              <a:ext uri="{FF2B5EF4-FFF2-40B4-BE49-F238E27FC236}">
                <a16:creationId xmlns:a16="http://schemas.microsoft.com/office/drawing/2014/main" id="{34E9ED1A-52EE-72E5-0D30-6737AB9CD5A7}"/>
              </a:ext>
            </a:extLst>
          </p:cNvPr>
          <p:cNvSpPr/>
          <p:nvPr/>
        </p:nvSpPr>
        <p:spPr>
          <a:xfrm>
            <a:off x="4419008" y="2403028"/>
            <a:ext cx="379218" cy="380714"/>
          </a:xfrm>
          <a:custGeom>
            <a:avLst/>
            <a:gdLst>
              <a:gd name="connsiteX0" fmla="*/ 150459 w 153573"/>
              <a:gd name="connsiteY0" fmla="*/ 74809 h 154180"/>
              <a:gd name="connsiteX1" fmla="*/ 127453 w 153573"/>
              <a:gd name="connsiteY1" fmla="*/ 49502 h 154180"/>
              <a:gd name="connsiteX2" fmla="*/ 127453 w 153573"/>
              <a:gd name="connsiteY2" fmla="*/ 18060 h 154180"/>
              <a:gd name="connsiteX3" fmla="*/ 123236 w 153573"/>
              <a:gd name="connsiteY3" fmla="*/ 13843 h 154180"/>
              <a:gd name="connsiteX4" fmla="*/ 105597 w 153573"/>
              <a:gd name="connsiteY4" fmla="*/ 13843 h 154180"/>
              <a:gd name="connsiteX5" fmla="*/ 101380 w 153573"/>
              <a:gd name="connsiteY5" fmla="*/ 18060 h 154180"/>
              <a:gd name="connsiteX6" fmla="*/ 101380 w 153573"/>
              <a:gd name="connsiteY6" fmla="*/ 23812 h 154180"/>
              <a:gd name="connsiteX7" fmla="*/ 78374 w 153573"/>
              <a:gd name="connsiteY7" fmla="*/ 806 h 154180"/>
              <a:gd name="connsiteX8" fmla="*/ 74578 w 153573"/>
              <a:gd name="connsiteY8" fmla="*/ 767 h 154180"/>
              <a:gd name="connsiteX9" fmla="*/ 74539 w 153573"/>
              <a:gd name="connsiteY9" fmla="*/ 806 h 154180"/>
              <a:gd name="connsiteX10" fmla="*/ 152 w 153573"/>
              <a:gd name="connsiteY10" fmla="*/ 75192 h 154180"/>
              <a:gd name="connsiteX11" fmla="*/ 152 w 153573"/>
              <a:gd name="connsiteY11" fmla="*/ 77110 h 154180"/>
              <a:gd name="connsiteX12" fmla="*/ 2837 w 153573"/>
              <a:gd name="connsiteY12" fmla="*/ 79794 h 154180"/>
              <a:gd name="connsiteX13" fmla="*/ 26226 w 153573"/>
              <a:gd name="connsiteY13" fmla="*/ 79794 h 154180"/>
              <a:gd name="connsiteX14" fmla="*/ 26226 w 153573"/>
              <a:gd name="connsiteY14" fmla="*/ 141143 h 154180"/>
              <a:gd name="connsiteX15" fmla="*/ 39263 w 153573"/>
              <a:gd name="connsiteY15" fmla="*/ 154180 h 154180"/>
              <a:gd name="connsiteX16" fmla="*/ 60352 w 153573"/>
              <a:gd name="connsiteY16" fmla="*/ 154180 h 154180"/>
              <a:gd name="connsiteX17" fmla="*/ 60352 w 153573"/>
              <a:gd name="connsiteY17" fmla="*/ 105100 h 154180"/>
              <a:gd name="connsiteX18" fmla="*/ 68788 w 153573"/>
              <a:gd name="connsiteY18" fmla="*/ 96665 h 154180"/>
              <a:gd name="connsiteX19" fmla="*/ 85659 w 153573"/>
              <a:gd name="connsiteY19" fmla="*/ 96665 h 154180"/>
              <a:gd name="connsiteX20" fmla="*/ 94094 w 153573"/>
              <a:gd name="connsiteY20" fmla="*/ 105100 h 154180"/>
              <a:gd name="connsiteX21" fmla="*/ 94094 w 153573"/>
              <a:gd name="connsiteY21" fmla="*/ 153797 h 154180"/>
              <a:gd name="connsiteX22" fmla="*/ 115183 w 153573"/>
              <a:gd name="connsiteY22" fmla="*/ 153797 h 154180"/>
              <a:gd name="connsiteX23" fmla="*/ 127453 w 153573"/>
              <a:gd name="connsiteY23" fmla="*/ 140760 h 154180"/>
              <a:gd name="connsiteX24" fmla="*/ 127453 w 153573"/>
              <a:gd name="connsiteY24" fmla="*/ 79410 h 154180"/>
              <a:gd name="connsiteX25" fmla="*/ 150459 w 153573"/>
              <a:gd name="connsiteY25" fmla="*/ 79410 h 154180"/>
              <a:gd name="connsiteX26" fmla="*/ 153527 w 153573"/>
              <a:gd name="connsiteY26" fmla="*/ 76726 h 154180"/>
              <a:gd name="connsiteX27" fmla="*/ 152077 w 153573"/>
              <a:gd name="connsiteY27" fmla="*/ 74437 h 154180"/>
              <a:gd name="connsiteX28" fmla="*/ 150459 w 153573"/>
              <a:gd name="connsiteY28" fmla="*/ 74809 h 154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53573" h="154180">
                <a:moveTo>
                  <a:pt x="150459" y="74809"/>
                </a:moveTo>
                <a:lnTo>
                  <a:pt x="127453" y="49502"/>
                </a:lnTo>
                <a:lnTo>
                  <a:pt x="127453" y="18060"/>
                </a:lnTo>
                <a:cubicBezTo>
                  <a:pt x="127453" y="15729"/>
                  <a:pt x="125567" y="13843"/>
                  <a:pt x="123236" y="13843"/>
                </a:cubicBezTo>
                <a:lnTo>
                  <a:pt x="105597" y="13843"/>
                </a:lnTo>
                <a:cubicBezTo>
                  <a:pt x="103266" y="13843"/>
                  <a:pt x="101380" y="15729"/>
                  <a:pt x="101380" y="18060"/>
                </a:cubicBezTo>
                <a:lnTo>
                  <a:pt x="101380" y="23812"/>
                </a:lnTo>
                <a:lnTo>
                  <a:pt x="78374" y="806"/>
                </a:lnTo>
                <a:cubicBezTo>
                  <a:pt x="77334" y="-252"/>
                  <a:pt x="75636" y="-272"/>
                  <a:pt x="74578" y="767"/>
                </a:cubicBezTo>
                <a:cubicBezTo>
                  <a:pt x="74566" y="779"/>
                  <a:pt x="74551" y="794"/>
                  <a:pt x="74539" y="806"/>
                </a:cubicBezTo>
                <a:lnTo>
                  <a:pt x="152" y="75192"/>
                </a:lnTo>
                <a:cubicBezTo>
                  <a:pt x="-51" y="75814"/>
                  <a:pt x="-51" y="76488"/>
                  <a:pt x="152" y="77110"/>
                </a:cubicBezTo>
                <a:cubicBezTo>
                  <a:pt x="152" y="78594"/>
                  <a:pt x="1353" y="79794"/>
                  <a:pt x="2837" y="79794"/>
                </a:cubicBezTo>
                <a:lnTo>
                  <a:pt x="26226" y="79794"/>
                </a:lnTo>
                <a:lnTo>
                  <a:pt x="26226" y="141143"/>
                </a:lnTo>
                <a:cubicBezTo>
                  <a:pt x="26226" y="148344"/>
                  <a:pt x="32062" y="154180"/>
                  <a:pt x="39263" y="154180"/>
                </a:cubicBezTo>
                <a:lnTo>
                  <a:pt x="60352" y="154180"/>
                </a:lnTo>
                <a:lnTo>
                  <a:pt x="60352" y="105100"/>
                </a:lnTo>
                <a:cubicBezTo>
                  <a:pt x="60352" y="100442"/>
                  <a:pt x="64129" y="96665"/>
                  <a:pt x="68788" y="96665"/>
                </a:cubicBezTo>
                <a:lnTo>
                  <a:pt x="85659" y="96665"/>
                </a:lnTo>
                <a:cubicBezTo>
                  <a:pt x="90318" y="96665"/>
                  <a:pt x="94094" y="100442"/>
                  <a:pt x="94094" y="105100"/>
                </a:cubicBezTo>
                <a:lnTo>
                  <a:pt x="94094" y="153797"/>
                </a:lnTo>
                <a:lnTo>
                  <a:pt x="115183" y="153797"/>
                </a:lnTo>
                <a:cubicBezTo>
                  <a:pt x="122081" y="153390"/>
                  <a:pt x="127465" y="147669"/>
                  <a:pt x="127453" y="140760"/>
                </a:cubicBezTo>
                <a:lnTo>
                  <a:pt x="127453" y="79410"/>
                </a:lnTo>
                <a:lnTo>
                  <a:pt x="150459" y="79410"/>
                </a:lnTo>
                <a:cubicBezTo>
                  <a:pt x="152016" y="79422"/>
                  <a:pt x="153331" y="78268"/>
                  <a:pt x="153527" y="76726"/>
                </a:cubicBezTo>
                <a:cubicBezTo>
                  <a:pt x="153757" y="75695"/>
                  <a:pt x="153109" y="74667"/>
                  <a:pt x="152077" y="74437"/>
                </a:cubicBezTo>
                <a:cubicBezTo>
                  <a:pt x="151506" y="74310"/>
                  <a:pt x="150912" y="74445"/>
                  <a:pt x="150459" y="74809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16">
            <a:extLst>
              <a:ext uri="{FF2B5EF4-FFF2-40B4-BE49-F238E27FC236}">
                <a16:creationId xmlns:a16="http://schemas.microsoft.com/office/drawing/2014/main" id="{A44592A9-13F7-6908-3763-0E58137027EE}"/>
              </a:ext>
            </a:extLst>
          </p:cNvPr>
          <p:cNvSpPr/>
          <p:nvPr/>
        </p:nvSpPr>
        <p:spPr>
          <a:xfrm>
            <a:off x="5816506" y="3511380"/>
            <a:ext cx="612829" cy="612821"/>
          </a:xfrm>
          <a:custGeom>
            <a:avLst/>
            <a:gdLst>
              <a:gd name="connsiteX0" fmla="*/ 47957 w 475076"/>
              <a:gd name="connsiteY0" fmla="*/ 48727 h 475070"/>
              <a:gd name="connsiteX1" fmla="*/ 50208 w 475076"/>
              <a:gd name="connsiteY1" fmla="*/ 285683 h 475070"/>
              <a:gd name="connsiteX2" fmla="*/ 268433 w 475076"/>
              <a:gd name="connsiteY2" fmla="*/ 299878 h 475070"/>
              <a:gd name="connsiteX3" fmla="*/ 329783 w 475076"/>
              <a:gd name="connsiteY3" fmla="*/ 361227 h 475070"/>
              <a:gd name="connsiteX4" fmla="*/ 334001 w 475076"/>
              <a:gd name="connsiteY4" fmla="*/ 399571 h 475070"/>
              <a:gd name="connsiteX5" fmla="*/ 399952 w 475076"/>
              <a:gd name="connsiteY5" fmla="*/ 465906 h 475070"/>
              <a:gd name="connsiteX6" fmla="*/ 445581 w 475076"/>
              <a:gd name="connsiteY6" fmla="*/ 465906 h 475070"/>
              <a:gd name="connsiteX7" fmla="*/ 465903 w 475076"/>
              <a:gd name="connsiteY7" fmla="*/ 445583 h 475070"/>
              <a:gd name="connsiteX8" fmla="*/ 465903 w 475076"/>
              <a:gd name="connsiteY8" fmla="*/ 399954 h 475070"/>
              <a:gd name="connsiteX9" fmla="*/ 399568 w 475076"/>
              <a:gd name="connsiteY9" fmla="*/ 334003 h 475070"/>
              <a:gd name="connsiteX10" fmla="*/ 361225 w 475076"/>
              <a:gd name="connsiteY10" fmla="*/ 329786 h 475070"/>
              <a:gd name="connsiteX11" fmla="*/ 299875 w 475076"/>
              <a:gd name="connsiteY11" fmla="*/ 268436 h 475070"/>
              <a:gd name="connsiteX12" fmla="*/ 266949 w 475076"/>
              <a:gd name="connsiteY12" fmla="*/ 33766 h 475070"/>
              <a:gd name="connsiteX13" fmla="*/ 48724 w 475076"/>
              <a:gd name="connsiteY13" fmla="*/ 47960 h 475070"/>
              <a:gd name="connsiteX14" fmla="*/ 255396 w 475076"/>
              <a:gd name="connsiteY14" fmla="*/ 78635 h 475070"/>
              <a:gd name="connsiteX15" fmla="*/ 269200 w 475076"/>
              <a:gd name="connsiteY15" fmla="*/ 239295 h 475070"/>
              <a:gd name="connsiteX16" fmla="*/ 255396 w 475076"/>
              <a:gd name="connsiteY16" fmla="*/ 256166 h 475070"/>
              <a:gd name="connsiteX17" fmla="*/ 238525 w 475076"/>
              <a:gd name="connsiteY17" fmla="*/ 270353 h 475070"/>
              <a:gd name="connsiteX18" fmla="*/ 63337 w 475076"/>
              <a:gd name="connsiteY18" fmla="*/ 239625 h 475070"/>
              <a:gd name="connsiteX19" fmla="*/ 94065 w 475076"/>
              <a:gd name="connsiteY19" fmla="*/ 64437 h 475070"/>
              <a:gd name="connsiteX20" fmla="*/ 255396 w 475076"/>
              <a:gd name="connsiteY20" fmla="*/ 78635 h 475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75076" h="475070">
                <a:moveTo>
                  <a:pt x="47957" y="48727"/>
                </a:moveTo>
                <a:cubicBezTo>
                  <a:pt x="-16855" y="114782"/>
                  <a:pt x="-15847" y="220871"/>
                  <a:pt x="50208" y="285683"/>
                </a:cubicBezTo>
                <a:cubicBezTo>
                  <a:pt x="109411" y="343773"/>
                  <a:pt x="202202" y="349809"/>
                  <a:pt x="268433" y="299878"/>
                </a:cubicBezTo>
                <a:lnTo>
                  <a:pt x="329783" y="361227"/>
                </a:lnTo>
                <a:cubicBezTo>
                  <a:pt x="322264" y="373471"/>
                  <a:pt x="323997" y="389257"/>
                  <a:pt x="334001" y="399571"/>
                </a:cubicBezTo>
                <a:lnTo>
                  <a:pt x="399952" y="465906"/>
                </a:lnTo>
                <a:cubicBezTo>
                  <a:pt x="412720" y="478126"/>
                  <a:pt x="432812" y="478126"/>
                  <a:pt x="445581" y="465906"/>
                </a:cubicBezTo>
                <a:lnTo>
                  <a:pt x="465903" y="445583"/>
                </a:lnTo>
                <a:cubicBezTo>
                  <a:pt x="478135" y="432830"/>
                  <a:pt x="478135" y="412708"/>
                  <a:pt x="465903" y="399954"/>
                </a:cubicBezTo>
                <a:lnTo>
                  <a:pt x="399568" y="334003"/>
                </a:lnTo>
                <a:cubicBezTo>
                  <a:pt x="389177" y="324130"/>
                  <a:pt x="373495" y="322405"/>
                  <a:pt x="361225" y="329786"/>
                </a:cubicBezTo>
                <a:lnTo>
                  <a:pt x="299875" y="268436"/>
                </a:lnTo>
                <a:cubicBezTo>
                  <a:pt x="355588" y="194540"/>
                  <a:pt x="340845" y="89475"/>
                  <a:pt x="266949" y="33766"/>
                </a:cubicBezTo>
                <a:cubicBezTo>
                  <a:pt x="200718" y="-16166"/>
                  <a:pt x="107927" y="-10130"/>
                  <a:pt x="48724" y="47960"/>
                </a:cubicBezTo>
                <a:close/>
                <a:moveTo>
                  <a:pt x="255396" y="78635"/>
                </a:moveTo>
                <a:cubicBezTo>
                  <a:pt x="298541" y="121664"/>
                  <a:pt x="304373" y="189536"/>
                  <a:pt x="269200" y="239295"/>
                </a:cubicBezTo>
                <a:cubicBezTo>
                  <a:pt x="265239" y="245414"/>
                  <a:pt x="260611" y="251074"/>
                  <a:pt x="255396" y="256166"/>
                </a:cubicBezTo>
                <a:cubicBezTo>
                  <a:pt x="250047" y="261212"/>
                  <a:pt x="244411" y="265948"/>
                  <a:pt x="238525" y="270353"/>
                </a:cubicBezTo>
                <a:cubicBezTo>
                  <a:pt x="181662" y="310246"/>
                  <a:pt x="103230" y="296488"/>
                  <a:pt x="63337" y="239625"/>
                </a:cubicBezTo>
                <a:cubicBezTo>
                  <a:pt x="23448" y="182765"/>
                  <a:pt x="37206" y="104329"/>
                  <a:pt x="94065" y="64437"/>
                </a:cubicBezTo>
                <a:cubicBezTo>
                  <a:pt x="144138" y="29310"/>
                  <a:pt x="212229" y="35299"/>
                  <a:pt x="255396" y="78635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17">
            <a:extLst>
              <a:ext uri="{FF2B5EF4-FFF2-40B4-BE49-F238E27FC236}">
                <a16:creationId xmlns:a16="http://schemas.microsoft.com/office/drawing/2014/main" id="{6477F2B2-D2F2-E5BD-C2A4-3C0BB5C5CEA6}"/>
              </a:ext>
            </a:extLst>
          </p:cNvPr>
          <p:cNvSpPr txBox="1"/>
          <p:nvPr/>
        </p:nvSpPr>
        <p:spPr>
          <a:xfrm>
            <a:off x="1788027" y="2120006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1" name="iSHEJI-18">
            <a:extLst>
              <a:ext uri="{FF2B5EF4-FFF2-40B4-BE49-F238E27FC236}">
                <a16:creationId xmlns:a16="http://schemas.microsoft.com/office/drawing/2014/main" id="{E02176D2-0F95-0893-5019-C253C5B53645}"/>
              </a:ext>
            </a:extLst>
          </p:cNvPr>
          <p:cNvSpPr txBox="1"/>
          <p:nvPr/>
        </p:nvSpPr>
        <p:spPr>
          <a:xfrm>
            <a:off x="914399" y="2515655"/>
            <a:ext cx="3027639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2" name="iSHEJI-19">
            <a:extLst>
              <a:ext uri="{FF2B5EF4-FFF2-40B4-BE49-F238E27FC236}">
                <a16:creationId xmlns:a16="http://schemas.microsoft.com/office/drawing/2014/main" id="{221FF1C4-138E-34EC-AD79-90021DF29A08}"/>
              </a:ext>
            </a:extLst>
          </p:cNvPr>
          <p:cNvSpPr txBox="1"/>
          <p:nvPr/>
        </p:nvSpPr>
        <p:spPr>
          <a:xfrm>
            <a:off x="1788027" y="4713385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3" name="iSHEJI-20">
            <a:extLst>
              <a:ext uri="{FF2B5EF4-FFF2-40B4-BE49-F238E27FC236}">
                <a16:creationId xmlns:a16="http://schemas.microsoft.com/office/drawing/2014/main" id="{F251BF26-63DA-DC54-AACF-0764A62E805B}"/>
              </a:ext>
            </a:extLst>
          </p:cNvPr>
          <p:cNvSpPr txBox="1"/>
          <p:nvPr/>
        </p:nvSpPr>
        <p:spPr>
          <a:xfrm>
            <a:off x="914399" y="5109034"/>
            <a:ext cx="3027639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24" name="iSHEJI-21">
            <a:extLst>
              <a:ext uri="{FF2B5EF4-FFF2-40B4-BE49-F238E27FC236}">
                <a16:creationId xmlns:a16="http://schemas.microsoft.com/office/drawing/2014/main" id="{66E1396E-41CE-046D-8325-10340C482F3E}"/>
              </a:ext>
            </a:extLst>
          </p:cNvPr>
          <p:cNvSpPr txBox="1"/>
          <p:nvPr/>
        </p:nvSpPr>
        <p:spPr>
          <a:xfrm>
            <a:off x="8271309" y="2120006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5" name="iSHEJI-22">
            <a:extLst>
              <a:ext uri="{FF2B5EF4-FFF2-40B4-BE49-F238E27FC236}">
                <a16:creationId xmlns:a16="http://schemas.microsoft.com/office/drawing/2014/main" id="{B1A1543A-E13A-028C-56F6-D5D37E2DF583}"/>
              </a:ext>
            </a:extLst>
          </p:cNvPr>
          <p:cNvSpPr txBox="1"/>
          <p:nvPr/>
        </p:nvSpPr>
        <p:spPr>
          <a:xfrm>
            <a:off x="8271309" y="2515655"/>
            <a:ext cx="3027639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6" name="iSHEJI-23">
            <a:extLst>
              <a:ext uri="{FF2B5EF4-FFF2-40B4-BE49-F238E27FC236}">
                <a16:creationId xmlns:a16="http://schemas.microsoft.com/office/drawing/2014/main" id="{8CC38813-23B5-3832-4727-B386A6FDFAF6}"/>
              </a:ext>
            </a:extLst>
          </p:cNvPr>
          <p:cNvSpPr txBox="1"/>
          <p:nvPr/>
        </p:nvSpPr>
        <p:spPr>
          <a:xfrm>
            <a:off x="8271309" y="4713385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27" name="iSHEJI-24">
            <a:extLst>
              <a:ext uri="{FF2B5EF4-FFF2-40B4-BE49-F238E27FC236}">
                <a16:creationId xmlns:a16="http://schemas.microsoft.com/office/drawing/2014/main" id="{F6E95715-76A0-4C6A-E124-2CDE9E1ABFFF}"/>
              </a:ext>
            </a:extLst>
          </p:cNvPr>
          <p:cNvSpPr txBox="1"/>
          <p:nvPr/>
        </p:nvSpPr>
        <p:spPr>
          <a:xfrm>
            <a:off x="8271309" y="5109034"/>
            <a:ext cx="3027639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</p:spTree>
    <p:extLst>
      <p:ext uri="{BB962C8B-B14F-4D97-AF65-F5344CB8AC3E}">
        <p14:creationId xmlns:p14="http://schemas.microsoft.com/office/powerpoint/2010/main" val="20855109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iSHEJI-1">
            <a:extLst>
              <a:ext uri="{FF2B5EF4-FFF2-40B4-BE49-F238E27FC236}">
                <a16:creationId xmlns:a16="http://schemas.microsoft.com/office/drawing/2014/main" id="{A572726E-474B-3D83-30E1-B03AE2ECB995}"/>
              </a:ext>
            </a:extLst>
          </p:cNvPr>
          <p:cNvSpPr/>
          <p:nvPr/>
        </p:nvSpPr>
        <p:spPr>
          <a:xfrm>
            <a:off x="1" y="0"/>
            <a:ext cx="6331352" cy="5717894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2">
            <a:extLst>
              <a:ext uri="{FF2B5EF4-FFF2-40B4-BE49-F238E27FC236}">
                <a16:creationId xmlns:a16="http://schemas.microsoft.com/office/drawing/2014/main" id="{658DAD82-76B4-D295-59A5-6F53B5794CC6}"/>
              </a:ext>
            </a:extLst>
          </p:cNvPr>
          <p:cNvSpPr/>
          <p:nvPr/>
        </p:nvSpPr>
        <p:spPr>
          <a:xfrm>
            <a:off x="4409954" y="2176040"/>
            <a:ext cx="2384385" cy="4681959"/>
          </a:xfrm>
          <a:prstGeom prst="rect">
            <a:avLst/>
          </a:prstGeom>
          <a:solidFill>
            <a:schemeClr val="accent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3">
            <a:extLst>
              <a:ext uri="{FF2B5EF4-FFF2-40B4-BE49-F238E27FC236}">
                <a16:creationId xmlns:a16="http://schemas.microsoft.com/office/drawing/2014/main" id="{E221BC2F-8B92-8936-CAE4-CA4BF0608EA9}"/>
              </a:ext>
            </a:extLst>
          </p:cNvPr>
          <p:cNvSpPr/>
          <p:nvPr/>
        </p:nvSpPr>
        <p:spPr>
          <a:xfrm>
            <a:off x="6794339" y="2176040"/>
            <a:ext cx="5397660" cy="4681959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4">
            <a:extLst>
              <a:ext uri="{FF2B5EF4-FFF2-40B4-BE49-F238E27FC236}">
                <a16:creationId xmlns:a16="http://schemas.microsoft.com/office/drawing/2014/main" id="{FCD086E4-0B49-21E5-B0E5-74B8687AD622}"/>
              </a:ext>
            </a:extLst>
          </p:cNvPr>
          <p:cNvSpPr txBox="1"/>
          <p:nvPr/>
        </p:nvSpPr>
        <p:spPr>
          <a:xfrm>
            <a:off x="6975522" y="2421473"/>
            <a:ext cx="4622801" cy="34197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2563" indent="-182563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爱设计是一家智能创意科技公司，是国内领先的内容创意全链路服务公司，致力于构建“创意资源</a:t>
            </a:r>
            <a:r>
              <a:rPr lang="en-US" altLang="zh-CN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智能创作</a:t>
            </a:r>
            <a:r>
              <a:rPr lang="en-US" altLang="zh-CN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内容管理</a:t>
            </a:r>
            <a:r>
              <a:rPr lang="en-US" altLang="zh-CN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投放分发</a:t>
            </a:r>
            <a:r>
              <a:rPr lang="en-US" altLang="zh-CN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6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数据监测的内容创意全链路平台。</a:t>
            </a:r>
            <a:endParaRPr lang="en-US" altLang="zh-CN" sz="16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  <a:p>
            <a:pPr marL="182563" indent="-182563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在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“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内容为王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”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的数字化时代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,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技术正在全面改变内容行业，企业面临多样化的内容创意问题，爱设计以内容 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Content + 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科技 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Technology 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为基础，提出 </a:t>
            </a:r>
            <a:r>
              <a:rPr kumimoji="0" lang="en-US" altLang="zh-CN" sz="16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Contecht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 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创意云概念，以内容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科技的方式生产内容。</a:t>
            </a:r>
            <a:endParaRPr kumimoji="0" lang="en-US" altLang="zh-CN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2" name="iSHEJI-5">
            <a:extLst>
              <a:ext uri="{FF2B5EF4-FFF2-40B4-BE49-F238E27FC236}">
                <a16:creationId xmlns:a16="http://schemas.microsoft.com/office/drawing/2014/main" id="{EED64269-E5E2-02C1-7BB5-718197D77819}"/>
              </a:ext>
            </a:extLst>
          </p:cNvPr>
          <p:cNvSpPr/>
          <p:nvPr/>
        </p:nvSpPr>
        <p:spPr>
          <a:xfrm>
            <a:off x="4760581" y="2612103"/>
            <a:ext cx="447924" cy="485210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6">
            <a:extLst>
              <a:ext uri="{FF2B5EF4-FFF2-40B4-BE49-F238E27FC236}">
                <a16:creationId xmlns:a16="http://schemas.microsoft.com/office/drawing/2014/main" id="{1BD1137F-EA86-D585-7475-CA504A721D08}"/>
              </a:ext>
            </a:extLst>
          </p:cNvPr>
          <p:cNvSpPr/>
          <p:nvPr/>
        </p:nvSpPr>
        <p:spPr>
          <a:xfrm>
            <a:off x="4730409" y="3903894"/>
            <a:ext cx="485210" cy="46955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7">
            <a:extLst>
              <a:ext uri="{FF2B5EF4-FFF2-40B4-BE49-F238E27FC236}">
                <a16:creationId xmlns:a16="http://schemas.microsoft.com/office/drawing/2014/main" id="{F2F0E305-296F-AC25-5789-2D0B7BC54161}"/>
              </a:ext>
            </a:extLst>
          </p:cNvPr>
          <p:cNvSpPr/>
          <p:nvPr/>
        </p:nvSpPr>
        <p:spPr>
          <a:xfrm>
            <a:off x="4760581" y="5180031"/>
            <a:ext cx="424865" cy="485210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8">
            <a:extLst>
              <a:ext uri="{FF2B5EF4-FFF2-40B4-BE49-F238E27FC236}">
                <a16:creationId xmlns:a16="http://schemas.microsoft.com/office/drawing/2014/main" id="{3BE1F6D1-42CB-ECC0-5EC7-9A8DF5152592}"/>
              </a:ext>
            </a:extLst>
          </p:cNvPr>
          <p:cNvSpPr txBox="1"/>
          <p:nvPr/>
        </p:nvSpPr>
        <p:spPr>
          <a:xfrm>
            <a:off x="4730919" y="3247613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7" name="iSHEJI-9">
            <a:extLst>
              <a:ext uri="{FF2B5EF4-FFF2-40B4-BE49-F238E27FC236}">
                <a16:creationId xmlns:a16="http://schemas.microsoft.com/office/drawing/2014/main" id="{B98CA19F-68A5-0A8E-E7F1-0FB12447F94D}"/>
              </a:ext>
            </a:extLst>
          </p:cNvPr>
          <p:cNvSpPr txBox="1"/>
          <p:nvPr/>
        </p:nvSpPr>
        <p:spPr>
          <a:xfrm>
            <a:off x="4730919" y="4501453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38" name="iSHEJI-10">
            <a:extLst>
              <a:ext uri="{FF2B5EF4-FFF2-40B4-BE49-F238E27FC236}">
                <a16:creationId xmlns:a16="http://schemas.microsoft.com/office/drawing/2014/main" id="{51B16A13-4A9B-140A-DBC9-3519A1409110}"/>
              </a:ext>
            </a:extLst>
          </p:cNvPr>
          <p:cNvSpPr txBox="1"/>
          <p:nvPr/>
        </p:nvSpPr>
        <p:spPr>
          <a:xfrm>
            <a:off x="4730919" y="5755292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" name="iSHEJI-11">
            <a:extLst>
              <a:ext uri="{FF2B5EF4-FFF2-40B4-BE49-F238E27FC236}">
                <a16:creationId xmlns:a16="http://schemas.microsoft.com/office/drawing/2014/main" id="{0C6DADF7-5E60-1B77-07A1-431B4A6D1566}"/>
              </a:ext>
            </a:extLst>
          </p:cNvPr>
          <p:cNvSpPr/>
          <p:nvPr/>
        </p:nvSpPr>
        <p:spPr>
          <a:xfrm>
            <a:off x="0" y="300942"/>
            <a:ext cx="3831220" cy="90282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12">
            <a:extLst>
              <a:ext uri="{FF2B5EF4-FFF2-40B4-BE49-F238E27FC236}">
                <a16:creationId xmlns:a16="http://schemas.microsoft.com/office/drawing/2014/main" id="{8E10A33E-36EB-25F3-B2E5-5B4EB63DEA3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9" name="iSHEJI-15">
            <a:extLst>
              <a:ext uri="{FF2B5EF4-FFF2-40B4-BE49-F238E27FC236}">
                <a16:creationId xmlns:a16="http://schemas.microsoft.com/office/drawing/2014/main" id="{56BA3A25-891F-DDAE-1459-F9C5B9E6263B}"/>
              </a:ext>
            </a:extLst>
          </p:cNvPr>
          <p:cNvSpPr txBox="1"/>
          <p:nvPr/>
        </p:nvSpPr>
        <p:spPr>
          <a:xfrm>
            <a:off x="6548443" y="1420751"/>
            <a:ext cx="4548182" cy="464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Lorem ipsum dolor sit amet, consectetuer adipiscing elit. Maecenas porttitor congue massa.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Fusce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posuere</a:t>
            </a:r>
            <a:endParaRPr kumimoji="0" lang="en-US" altLang="zh-CN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B20F9231-695F-9094-6752-70883830186D}"/>
              </a:ext>
            </a:extLst>
          </p:cNvPr>
          <p:cNvSpPr txBox="1"/>
          <p:nvPr/>
        </p:nvSpPr>
        <p:spPr>
          <a:xfrm>
            <a:off x="639657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明年工作计划</a:t>
            </a:r>
          </a:p>
        </p:txBody>
      </p:sp>
      <p:sp>
        <p:nvSpPr>
          <p:cNvPr id="4" name="iSHEJI-4">
            <a:extLst>
              <a:ext uri="{FF2B5EF4-FFF2-40B4-BE49-F238E27FC236}">
                <a16:creationId xmlns:a16="http://schemas.microsoft.com/office/drawing/2014/main" id="{4C323F85-B204-AEDF-DB64-93C364EE486E}"/>
              </a:ext>
            </a:extLst>
          </p:cNvPr>
          <p:cNvSpPr txBox="1"/>
          <p:nvPr/>
        </p:nvSpPr>
        <p:spPr>
          <a:xfrm>
            <a:off x="639657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</p:spTree>
    <p:extLst>
      <p:ext uri="{BB962C8B-B14F-4D97-AF65-F5344CB8AC3E}">
        <p14:creationId xmlns:p14="http://schemas.microsoft.com/office/powerpoint/2010/main" val="8618623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SHEJI-1">
            <a:extLst>
              <a:ext uri="{FF2B5EF4-FFF2-40B4-BE49-F238E27FC236}">
                <a16:creationId xmlns:a16="http://schemas.microsoft.com/office/drawing/2014/main" id="{AAAD4848-BAAA-FA9C-7B25-44DD1D736A80}"/>
              </a:ext>
            </a:extLst>
          </p:cNvPr>
          <p:cNvSpPr/>
          <p:nvPr/>
        </p:nvSpPr>
        <p:spPr>
          <a:xfrm>
            <a:off x="7241268" y="0"/>
            <a:ext cx="4950731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0C6DADF7-5E60-1B77-07A1-431B4A6D1566}"/>
              </a:ext>
            </a:extLst>
          </p:cNvPr>
          <p:cNvSpPr/>
          <p:nvPr/>
        </p:nvSpPr>
        <p:spPr>
          <a:xfrm>
            <a:off x="0" y="300942"/>
            <a:ext cx="3831220" cy="90282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3">
            <a:extLst>
              <a:ext uri="{FF2B5EF4-FFF2-40B4-BE49-F238E27FC236}">
                <a16:creationId xmlns:a16="http://schemas.microsoft.com/office/drawing/2014/main" id="{8E10A33E-36EB-25F3-B2E5-5B4EB63DEA3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113F1647-EA72-7583-90E5-E74C7AB216CA}"/>
              </a:ext>
            </a:extLst>
          </p:cNvPr>
          <p:cNvSpPr/>
          <p:nvPr/>
        </p:nvSpPr>
        <p:spPr>
          <a:xfrm>
            <a:off x="1569833" y="1699978"/>
            <a:ext cx="4801372" cy="1333682"/>
          </a:xfrm>
          <a:custGeom>
            <a:avLst/>
            <a:gdLst>
              <a:gd name="connsiteX0" fmla="*/ 4801373 w 4801372"/>
              <a:gd name="connsiteY0" fmla="*/ 667113 h 1333682"/>
              <a:gd name="connsiteX1" fmla="*/ 4134258 w 4801372"/>
              <a:gd name="connsiteY1" fmla="*/ 0 h 1333682"/>
              <a:gd name="connsiteX2" fmla="*/ 0 w 4801372"/>
              <a:gd name="connsiteY2" fmla="*/ 0 h 1333682"/>
              <a:gd name="connsiteX3" fmla="*/ 0 w 4801372"/>
              <a:gd name="connsiteY3" fmla="*/ 1323896 h 1333682"/>
              <a:gd name="connsiteX4" fmla="*/ 4134258 w 4801372"/>
              <a:gd name="connsiteY4" fmla="*/ 1323896 h 1333682"/>
              <a:gd name="connsiteX5" fmla="*/ 4134258 w 4801372"/>
              <a:gd name="connsiteY5" fmla="*/ 1333683 h 1333682"/>
              <a:gd name="connsiteX6" fmla="*/ 4801373 w 4801372"/>
              <a:gd name="connsiteY6" fmla="*/ 667113 h 133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01372" h="1333682">
                <a:moveTo>
                  <a:pt x="4801373" y="667113"/>
                </a:moveTo>
                <a:lnTo>
                  <a:pt x="4134258" y="0"/>
                </a:lnTo>
                <a:lnTo>
                  <a:pt x="0" y="0"/>
                </a:lnTo>
                <a:lnTo>
                  <a:pt x="0" y="1323896"/>
                </a:lnTo>
                <a:lnTo>
                  <a:pt x="4134258" y="1323896"/>
                </a:lnTo>
                <a:lnTo>
                  <a:pt x="4134258" y="1333683"/>
                </a:lnTo>
                <a:lnTo>
                  <a:pt x="4801373" y="667113"/>
                </a:lnTo>
                <a:close/>
              </a:path>
            </a:pathLst>
          </a:custGeom>
          <a:solidFill>
            <a:schemeClr val="accent1"/>
          </a:solidFill>
          <a:ln w="543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21E0AFCE-35FC-48CB-63C7-A5BFC5DD9CAB}"/>
              </a:ext>
            </a:extLst>
          </p:cNvPr>
          <p:cNvSpPr/>
          <p:nvPr/>
        </p:nvSpPr>
        <p:spPr>
          <a:xfrm>
            <a:off x="1569833" y="3238089"/>
            <a:ext cx="4801372" cy="1333682"/>
          </a:xfrm>
          <a:custGeom>
            <a:avLst/>
            <a:gdLst>
              <a:gd name="connsiteX0" fmla="*/ 4801373 w 4801372"/>
              <a:gd name="connsiteY0" fmla="*/ 666569 h 1333682"/>
              <a:gd name="connsiteX1" fmla="*/ 4134258 w 4801372"/>
              <a:gd name="connsiteY1" fmla="*/ 0 h 1333682"/>
              <a:gd name="connsiteX2" fmla="*/ 0 w 4801372"/>
              <a:gd name="connsiteY2" fmla="*/ 0 h 1333682"/>
              <a:gd name="connsiteX3" fmla="*/ 0 w 4801372"/>
              <a:gd name="connsiteY3" fmla="*/ 1323353 h 1333682"/>
              <a:gd name="connsiteX4" fmla="*/ 4134258 w 4801372"/>
              <a:gd name="connsiteY4" fmla="*/ 1323353 h 1333682"/>
              <a:gd name="connsiteX5" fmla="*/ 4134258 w 4801372"/>
              <a:gd name="connsiteY5" fmla="*/ 1333683 h 1333682"/>
              <a:gd name="connsiteX6" fmla="*/ 4801373 w 4801372"/>
              <a:gd name="connsiteY6" fmla="*/ 666569 h 133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01372" h="1333682">
                <a:moveTo>
                  <a:pt x="4801373" y="666569"/>
                </a:moveTo>
                <a:lnTo>
                  <a:pt x="4134258" y="0"/>
                </a:lnTo>
                <a:lnTo>
                  <a:pt x="0" y="0"/>
                </a:lnTo>
                <a:lnTo>
                  <a:pt x="0" y="1323353"/>
                </a:lnTo>
                <a:lnTo>
                  <a:pt x="4134258" y="1323353"/>
                </a:lnTo>
                <a:lnTo>
                  <a:pt x="4134258" y="1333683"/>
                </a:lnTo>
                <a:lnTo>
                  <a:pt x="4801373" y="666569"/>
                </a:lnTo>
                <a:close/>
              </a:path>
            </a:pathLst>
          </a:custGeom>
          <a:solidFill>
            <a:schemeClr val="accent2"/>
          </a:solidFill>
          <a:ln w="543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8">
            <a:extLst>
              <a:ext uri="{FF2B5EF4-FFF2-40B4-BE49-F238E27FC236}">
                <a16:creationId xmlns:a16="http://schemas.microsoft.com/office/drawing/2014/main" id="{2AA4E140-621A-9E17-0241-8CACFB1B540C}"/>
              </a:ext>
            </a:extLst>
          </p:cNvPr>
          <p:cNvSpPr/>
          <p:nvPr/>
        </p:nvSpPr>
        <p:spPr>
          <a:xfrm>
            <a:off x="1569833" y="4776201"/>
            <a:ext cx="4801372" cy="1333682"/>
          </a:xfrm>
          <a:custGeom>
            <a:avLst/>
            <a:gdLst>
              <a:gd name="connsiteX0" fmla="*/ 4801373 w 4801372"/>
              <a:gd name="connsiteY0" fmla="*/ 666569 h 1333682"/>
              <a:gd name="connsiteX1" fmla="*/ 4134258 w 4801372"/>
              <a:gd name="connsiteY1" fmla="*/ 0 h 1333682"/>
              <a:gd name="connsiteX2" fmla="*/ 0 w 4801372"/>
              <a:gd name="connsiteY2" fmla="*/ 0 h 1333682"/>
              <a:gd name="connsiteX3" fmla="*/ 0 w 4801372"/>
              <a:gd name="connsiteY3" fmla="*/ 1323352 h 1333682"/>
              <a:gd name="connsiteX4" fmla="*/ 4134258 w 4801372"/>
              <a:gd name="connsiteY4" fmla="*/ 1323352 h 1333682"/>
              <a:gd name="connsiteX5" fmla="*/ 4134258 w 4801372"/>
              <a:gd name="connsiteY5" fmla="*/ 1333683 h 1333682"/>
              <a:gd name="connsiteX6" fmla="*/ 4801373 w 4801372"/>
              <a:gd name="connsiteY6" fmla="*/ 666569 h 133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01372" h="1333682">
                <a:moveTo>
                  <a:pt x="4801373" y="666569"/>
                </a:moveTo>
                <a:lnTo>
                  <a:pt x="4134258" y="0"/>
                </a:lnTo>
                <a:lnTo>
                  <a:pt x="0" y="0"/>
                </a:lnTo>
                <a:lnTo>
                  <a:pt x="0" y="1323352"/>
                </a:lnTo>
                <a:lnTo>
                  <a:pt x="4134258" y="1323352"/>
                </a:lnTo>
                <a:lnTo>
                  <a:pt x="4134258" y="1333683"/>
                </a:lnTo>
                <a:lnTo>
                  <a:pt x="4801373" y="666569"/>
                </a:lnTo>
                <a:close/>
              </a:path>
            </a:pathLst>
          </a:custGeom>
          <a:solidFill>
            <a:schemeClr val="accent1"/>
          </a:solidFill>
          <a:ln w="543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9">
            <a:extLst>
              <a:ext uri="{FF2B5EF4-FFF2-40B4-BE49-F238E27FC236}">
                <a16:creationId xmlns:a16="http://schemas.microsoft.com/office/drawing/2014/main" id="{039FD970-D901-8C9C-25B6-63580E6367E1}"/>
              </a:ext>
            </a:extLst>
          </p:cNvPr>
          <p:cNvSpPr/>
          <p:nvPr/>
        </p:nvSpPr>
        <p:spPr>
          <a:xfrm>
            <a:off x="895108" y="1699978"/>
            <a:ext cx="530102" cy="1333682"/>
          </a:xfrm>
          <a:custGeom>
            <a:avLst/>
            <a:gdLst>
              <a:gd name="connsiteX0" fmla="*/ 0 w 530102"/>
              <a:gd name="connsiteY0" fmla="*/ 0 h 1333682"/>
              <a:gd name="connsiteX1" fmla="*/ 530103 w 530102"/>
              <a:gd name="connsiteY1" fmla="*/ 0 h 1333682"/>
              <a:gd name="connsiteX2" fmla="*/ 530103 w 530102"/>
              <a:gd name="connsiteY2" fmla="*/ 1333683 h 1333682"/>
              <a:gd name="connsiteX3" fmla="*/ 0 w 530102"/>
              <a:gd name="connsiteY3" fmla="*/ 1333683 h 133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02" h="1333682">
                <a:moveTo>
                  <a:pt x="0" y="0"/>
                </a:moveTo>
                <a:lnTo>
                  <a:pt x="530103" y="0"/>
                </a:lnTo>
                <a:lnTo>
                  <a:pt x="530103" y="1333683"/>
                </a:lnTo>
                <a:lnTo>
                  <a:pt x="0" y="1333683"/>
                </a:lnTo>
                <a:close/>
              </a:path>
            </a:pathLst>
          </a:custGeom>
          <a:solidFill>
            <a:schemeClr val="accent1"/>
          </a:solidFill>
          <a:ln w="543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10">
            <a:extLst>
              <a:ext uri="{FF2B5EF4-FFF2-40B4-BE49-F238E27FC236}">
                <a16:creationId xmlns:a16="http://schemas.microsoft.com/office/drawing/2014/main" id="{DE03F2F1-802A-76F8-EC25-0689D76FD34F}"/>
              </a:ext>
            </a:extLst>
          </p:cNvPr>
          <p:cNvSpPr/>
          <p:nvPr/>
        </p:nvSpPr>
        <p:spPr>
          <a:xfrm>
            <a:off x="895108" y="3238089"/>
            <a:ext cx="530102" cy="1333682"/>
          </a:xfrm>
          <a:custGeom>
            <a:avLst/>
            <a:gdLst>
              <a:gd name="connsiteX0" fmla="*/ 0 w 530102"/>
              <a:gd name="connsiteY0" fmla="*/ 0 h 1333682"/>
              <a:gd name="connsiteX1" fmla="*/ 530103 w 530102"/>
              <a:gd name="connsiteY1" fmla="*/ 0 h 1333682"/>
              <a:gd name="connsiteX2" fmla="*/ 530103 w 530102"/>
              <a:gd name="connsiteY2" fmla="*/ 1333683 h 1333682"/>
              <a:gd name="connsiteX3" fmla="*/ 0 w 530102"/>
              <a:gd name="connsiteY3" fmla="*/ 1333683 h 133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02" h="1333682">
                <a:moveTo>
                  <a:pt x="0" y="0"/>
                </a:moveTo>
                <a:lnTo>
                  <a:pt x="530103" y="0"/>
                </a:lnTo>
                <a:lnTo>
                  <a:pt x="530103" y="1333683"/>
                </a:lnTo>
                <a:lnTo>
                  <a:pt x="0" y="1333683"/>
                </a:lnTo>
                <a:close/>
              </a:path>
            </a:pathLst>
          </a:custGeom>
          <a:solidFill>
            <a:schemeClr val="accent2"/>
          </a:solidFill>
          <a:ln w="543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11">
            <a:extLst>
              <a:ext uri="{FF2B5EF4-FFF2-40B4-BE49-F238E27FC236}">
                <a16:creationId xmlns:a16="http://schemas.microsoft.com/office/drawing/2014/main" id="{9D8C711F-22BF-3328-8013-401D772C6D7C}"/>
              </a:ext>
            </a:extLst>
          </p:cNvPr>
          <p:cNvSpPr/>
          <p:nvPr/>
        </p:nvSpPr>
        <p:spPr>
          <a:xfrm>
            <a:off x="895108" y="4776201"/>
            <a:ext cx="530102" cy="1333682"/>
          </a:xfrm>
          <a:custGeom>
            <a:avLst/>
            <a:gdLst>
              <a:gd name="connsiteX0" fmla="*/ 0 w 530102"/>
              <a:gd name="connsiteY0" fmla="*/ 0 h 1333682"/>
              <a:gd name="connsiteX1" fmla="*/ 530103 w 530102"/>
              <a:gd name="connsiteY1" fmla="*/ 0 h 1333682"/>
              <a:gd name="connsiteX2" fmla="*/ 530103 w 530102"/>
              <a:gd name="connsiteY2" fmla="*/ 1333683 h 1333682"/>
              <a:gd name="connsiteX3" fmla="*/ 0 w 530102"/>
              <a:gd name="connsiteY3" fmla="*/ 1333683 h 133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02" h="1333682">
                <a:moveTo>
                  <a:pt x="0" y="0"/>
                </a:moveTo>
                <a:lnTo>
                  <a:pt x="530103" y="0"/>
                </a:lnTo>
                <a:lnTo>
                  <a:pt x="530103" y="1333683"/>
                </a:lnTo>
                <a:lnTo>
                  <a:pt x="0" y="1333683"/>
                </a:lnTo>
                <a:close/>
              </a:path>
            </a:pathLst>
          </a:custGeom>
          <a:solidFill>
            <a:schemeClr val="accent1"/>
          </a:solidFill>
          <a:ln w="543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2">
            <a:extLst>
              <a:ext uri="{FF2B5EF4-FFF2-40B4-BE49-F238E27FC236}">
                <a16:creationId xmlns:a16="http://schemas.microsoft.com/office/drawing/2014/main" id="{96680D9A-AD1B-B8ED-F48E-43C16A763939}"/>
              </a:ext>
            </a:extLst>
          </p:cNvPr>
          <p:cNvSpPr/>
          <p:nvPr/>
        </p:nvSpPr>
        <p:spPr>
          <a:xfrm>
            <a:off x="1040812" y="5271500"/>
            <a:ext cx="238689" cy="358852"/>
          </a:xfrm>
          <a:custGeom>
            <a:avLst/>
            <a:gdLst>
              <a:gd name="connsiteX0" fmla="*/ 78298 w 238689"/>
              <a:gd name="connsiteY0" fmla="*/ 302300 h 358852"/>
              <a:gd name="connsiteX1" fmla="*/ 71774 w 238689"/>
              <a:gd name="connsiteY1" fmla="*/ 308825 h 358852"/>
              <a:gd name="connsiteX2" fmla="*/ 71774 w 238689"/>
              <a:gd name="connsiteY2" fmla="*/ 323504 h 358852"/>
              <a:gd name="connsiteX3" fmla="*/ 71635 w 238689"/>
              <a:gd name="connsiteY3" fmla="*/ 328077 h 358852"/>
              <a:gd name="connsiteX4" fmla="*/ 80473 w 238689"/>
              <a:gd name="connsiteY4" fmla="*/ 332747 h 358852"/>
              <a:gd name="connsiteX5" fmla="*/ 157678 w 238689"/>
              <a:gd name="connsiteY5" fmla="*/ 332747 h 358852"/>
              <a:gd name="connsiteX6" fmla="*/ 164746 w 238689"/>
              <a:gd name="connsiteY6" fmla="*/ 326223 h 358852"/>
              <a:gd name="connsiteX7" fmla="*/ 164746 w 238689"/>
              <a:gd name="connsiteY7" fmla="*/ 308825 h 358852"/>
              <a:gd name="connsiteX8" fmla="*/ 164723 w 238689"/>
              <a:gd name="connsiteY8" fmla="*/ 308259 h 358852"/>
              <a:gd name="connsiteX9" fmla="*/ 157678 w 238689"/>
              <a:gd name="connsiteY9" fmla="*/ 302300 h 358852"/>
              <a:gd name="connsiteX10" fmla="*/ 36977 w 238689"/>
              <a:gd name="connsiteY10" fmla="*/ 152241 h 358852"/>
              <a:gd name="connsiteX11" fmla="*/ 46220 w 238689"/>
              <a:gd name="connsiteY11" fmla="*/ 152241 h 358852"/>
              <a:gd name="connsiteX12" fmla="*/ 74492 w 238689"/>
              <a:gd name="connsiteY12" fmla="*/ 152241 h 358852"/>
              <a:gd name="connsiteX13" fmla="*/ 83735 w 238689"/>
              <a:gd name="connsiteY13" fmla="*/ 152241 h 358852"/>
              <a:gd name="connsiteX14" fmla="*/ 83735 w 238689"/>
              <a:gd name="connsiteY14" fmla="*/ 264242 h 358852"/>
              <a:gd name="connsiteX15" fmla="*/ 74492 w 238689"/>
              <a:gd name="connsiteY15" fmla="*/ 264242 h 358852"/>
              <a:gd name="connsiteX16" fmla="*/ 46220 w 238689"/>
              <a:gd name="connsiteY16" fmla="*/ 264242 h 358852"/>
              <a:gd name="connsiteX17" fmla="*/ 36977 w 238689"/>
              <a:gd name="connsiteY17" fmla="*/ 264242 h 358852"/>
              <a:gd name="connsiteX18" fmla="*/ 95696 w 238689"/>
              <a:gd name="connsiteY18" fmla="*/ 123968 h 358852"/>
              <a:gd name="connsiteX19" fmla="*/ 104939 w 238689"/>
              <a:gd name="connsiteY19" fmla="*/ 123968 h 358852"/>
              <a:gd name="connsiteX20" fmla="*/ 133211 w 238689"/>
              <a:gd name="connsiteY20" fmla="*/ 123968 h 358852"/>
              <a:gd name="connsiteX21" fmla="*/ 142454 w 238689"/>
              <a:gd name="connsiteY21" fmla="*/ 123968 h 358852"/>
              <a:gd name="connsiteX22" fmla="*/ 142454 w 238689"/>
              <a:gd name="connsiteY22" fmla="*/ 263698 h 358852"/>
              <a:gd name="connsiteX23" fmla="*/ 133211 w 238689"/>
              <a:gd name="connsiteY23" fmla="*/ 263698 h 358852"/>
              <a:gd name="connsiteX24" fmla="*/ 104939 w 238689"/>
              <a:gd name="connsiteY24" fmla="*/ 263698 h 358852"/>
              <a:gd name="connsiteX25" fmla="*/ 95696 w 238689"/>
              <a:gd name="connsiteY25" fmla="*/ 263698 h 358852"/>
              <a:gd name="connsiteX26" fmla="*/ 154959 w 238689"/>
              <a:gd name="connsiteY26" fmla="*/ 92434 h 358852"/>
              <a:gd name="connsiteX27" fmla="*/ 164202 w 238689"/>
              <a:gd name="connsiteY27" fmla="*/ 92434 h 358852"/>
              <a:gd name="connsiteX28" fmla="*/ 192474 w 238689"/>
              <a:gd name="connsiteY28" fmla="*/ 92434 h 358852"/>
              <a:gd name="connsiteX29" fmla="*/ 201717 w 238689"/>
              <a:gd name="connsiteY29" fmla="*/ 92434 h 358852"/>
              <a:gd name="connsiteX30" fmla="*/ 201717 w 238689"/>
              <a:gd name="connsiteY30" fmla="*/ 264242 h 358852"/>
              <a:gd name="connsiteX31" fmla="*/ 192474 w 238689"/>
              <a:gd name="connsiteY31" fmla="*/ 264242 h 358852"/>
              <a:gd name="connsiteX32" fmla="*/ 164202 w 238689"/>
              <a:gd name="connsiteY32" fmla="*/ 264242 h 358852"/>
              <a:gd name="connsiteX33" fmla="*/ 154959 w 238689"/>
              <a:gd name="connsiteY33" fmla="*/ 264242 h 358852"/>
              <a:gd name="connsiteX34" fmla="*/ 39152 w 238689"/>
              <a:gd name="connsiteY34" fmla="*/ 16861 h 358852"/>
              <a:gd name="connsiteX35" fmla="*/ 36311 w 238689"/>
              <a:gd name="connsiteY35" fmla="*/ 16964 h 358852"/>
              <a:gd name="connsiteX36" fmla="*/ 17405 w 238689"/>
              <a:gd name="connsiteY36" fmla="*/ 40239 h 358852"/>
              <a:gd name="connsiteX37" fmla="*/ 17405 w 238689"/>
              <a:gd name="connsiteY37" fmla="*/ 263698 h 358852"/>
              <a:gd name="connsiteX38" fmla="*/ 17302 w 238689"/>
              <a:gd name="connsiteY38" fmla="*/ 266541 h 358852"/>
              <a:gd name="connsiteX39" fmla="*/ 39152 w 238689"/>
              <a:gd name="connsiteY39" fmla="*/ 287077 h 358852"/>
              <a:gd name="connsiteX40" fmla="*/ 198455 w 238689"/>
              <a:gd name="connsiteY40" fmla="*/ 287077 h 358852"/>
              <a:gd name="connsiteX41" fmla="*/ 219115 w 238689"/>
              <a:gd name="connsiteY41" fmla="*/ 266416 h 358852"/>
              <a:gd name="connsiteX42" fmla="*/ 220203 w 238689"/>
              <a:gd name="connsiteY42" fmla="*/ 38065 h 358852"/>
              <a:gd name="connsiteX43" fmla="*/ 220210 w 238689"/>
              <a:gd name="connsiteY43" fmla="*/ 37515 h 358852"/>
              <a:gd name="connsiteX44" fmla="*/ 199542 w 238689"/>
              <a:gd name="connsiteY44" fmla="*/ 16861 h 358852"/>
              <a:gd name="connsiteX45" fmla="*/ 25016 w 238689"/>
              <a:gd name="connsiteY45" fmla="*/ 6 h 358852"/>
              <a:gd name="connsiteX46" fmla="*/ 213679 w 238689"/>
              <a:gd name="connsiteY46" fmla="*/ 6 h 358852"/>
              <a:gd name="connsiteX47" fmla="*/ 238689 w 238689"/>
              <a:gd name="connsiteY47" fmla="*/ 24472 h 358852"/>
              <a:gd name="connsiteX48" fmla="*/ 238689 w 238689"/>
              <a:gd name="connsiteY48" fmla="*/ 333835 h 358852"/>
              <a:gd name="connsiteX49" fmla="*/ 213679 w 238689"/>
              <a:gd name="connsiteY49" fmla="*/ 358844 h 358852"/>
              <a:gd name="connsiteX50" fmla="*/ 25016 w 238689"/>
              <a:gd name="connsiteY50" fmla="*/ 358844 h 358852"/>
              <a:gd name="connsiteX51" fmla="*/ 23916 w 238689"/>
              <a:gd name="connsiteY51" fmla="*/ 358844 h 358852"/>
              <a:gd name="connsiteX52" fmla="*/ 6 w 238689"/>
              <a:gd name="connsiteY52" fmla="*/ 333835 h 358852"/>
              <a:gd name="connsiteX53" fmla="*/ 6 w 238689"/>
              <a:gd name="connsiteY53" fmla="*/ 24472 h 358852"/>
              <a:gd name="connsiteX54" fmla="*/ 12 w 238689"/>
              <a:gd name="connsiteY54" fmla="*/ 23923 h 358852"/>
              <a:gd name="connsiteX55" fmla="*/ 25016 w 238689"/>
              <a:gd name="connsiteY55" fmla="*/ 6 h 358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38689" h="358852">
                <a:moveTo>
                  <a:pt x="78298" y="302300"/>
                </a:moveTo>
                <a:cubicBezTo>
                  <a:pt x="74695" y="302300"/>
                  <a:pt x="71774" y="305220"/>
                  <a:pt x="71774" y="308825"/>
                </a:cubicBezTo>
                <a:lnTo>
                  <a:pt x="71774" y="323504"/>
                </a:lnTo>
                <a:cubicBezTo>
                  <a:pt x="71222" y="324972"/>
                  <a:pt x="71173" y="326582"/>
                  <a:pt x="71635" y="328077"/>
                </a:cubicBezTo>
                <a:cubicBezTo>
                  <a:pt x="72786" y="331807"/>
                  <a:pt x="76743" y="333900"/>
                  <a:pt x="80473" y="332747"/>
                </a:cubicBezTo>
                <a:lnTo>
                  <a:pt x="157678" y="332747"/>
                </a:lnTo>
                <a:cubicBezTo>
                  <a:pt x="161379" y="332758"/>
                  <a:pt x="164461" y="329914"/>
                  <a:pt x="164746" y="326223"/>
                </a:cubicBezTo>
                <a:lnTo>
                  <a:pt x="164746" y="308825"/>
                </a:lnTo>
                <a:cubicBezTo>
                  <a:pt x="164747" y="308634"/>
                  <a:pt x="164739" y="308444"/>
                  <a:pt x="164723" y="308259"/>
                </a:cubicBezTo>
                <a:cubicBezTo>
                  <a:pt x="164423" y="304665"/>
                  <a:pt x="161268" y="302001"/>
                  <a:pt x="157678" y="302300"/>
                </a:cubicBezTo>
                <a:close/>
                <a:moveTo>
                  <a:pt x="36977" y="152241"/>
                </a:moveTo>
                <a:cubicBezTo>
                  <a:pt x="36977" y="152241"/>
                  <a:pt x="41115" y="152241"/>
                  <a:pt x="46220" y="152241"/>
                </a:cubicBezTo>
                <a:lnTo>
                  <a:pt x="74492" y="152241"/>
                </a:lnTo>
                <a:cubicBezTo>
                  <a:pt x="79597" y="152241"/>
                  <a:pt x="83735" y="152241"/>
                  <a:pt x="83735" y="152241"/>
                </a:cubicBezTo>
                <a:lnTo>
                  <a:pt x="83735" y="264242"/>
                </a:lnTo>
                <a:cubicBezTo>
                  <a:pt x="83735" y="264242"/>
                  <a:pt x="79597" y="264242"/>
                  <a:pt x="74492" y="264242"/>
                </a:cubicBezTo>
                <a:lnTo>
                  <a:pt x="46220" y="264242"/>
                </a:lnTo>
                <a:cubicBezTo>
                  <a:pt x="41115" y="264242"/>
                  <a:pt x="36977" y="264242"/>
                  <a:pt x="36977" y="264242"/>
                </a:cubicBezTo>
                <a:close/>
                <a:moveTo>
                  <a:pt x="95696" y="123968"/>
                </a:moveTo>
                <a:cubicBezTo>
                  <a:pt x="95696" y="123968"/>
                  <a:pt x="99834" y="123968"/>
                  <a:pt x="104939" y="123968"/>
                </a:cubicBezTo>
                <a:lnTo>
                  <a:pt x="133211" y="123968"/>
                </a:lnTo>
                <a:cubicBezTo>
                  <a:pt x="138316" y="123968"/>
                  <a:pt x="142454" y="123968"/>
                  <a:pt x="142454" y="123968"/>
                </a:cubicBezTo>
                <a:lnTo>
                  <a:pt x="142454" y="263698"/>
                </a:lnTo>
                <a:cubicBezTo>
                  <a:pt x="142454" y="263698"/>
                  <a:pt x="138316" y="263698"/>
                  <a:pt x="133211" y="263698"/>
                </a:cubicBezTo>
                <a:lnTo>
                  <a:pt x="104939" y="263698"/>
                </a:lnTo>
                <a:cubicBezTo>
                  <a:pt x="99834" y="263698"/>
                  <a:pt x="95696" y="263698"/>
                  <a:pt x="95696" y="263698"/>
                </a:cubicBezTo>
                <a:close/>
                <a:moveTo>
                  <a:pt x="154959" y="92434"/>
                </a:moveTo>
                <a:cubicBezTo>
                  <a:pt x="154959" y="92434"/>
                  <a:pt x="159097" y="92434"/>
                  <a:pt x="164202" y="92434"/>
                </a:cubicBezTo>
                <a:lnTo>
                  <a:pt x="192474" y="92434"/>
                </a:lnTo>
                <a:cubicBezTo>
                  <a:pt x="197579" y="92434"/>
                  <a:pt x="201717" y="92434"/>
                  <a:pt x="201717" y="92434"/>
                </a:cubicBezTo>
                <a:lnTo>
                  <a:pt x="201717" y="264242"/>
                </a:lnTo>
                <a:cubicBezTo>
                  <a:pt x="201717" y="264242"/>
                  <a:pt x="197579" y="264242"/>
                  <a:pt x="192474" y="264242"/>
                </a:cubicBezTo>
                <a:lnTo>
                  <a:pt x="164202" y="264242"/>
                </a:lnTo>
                <a:cubicBezTo>
                  <a:pt x="159097" y="264242"/>
                  <a:pt x="154959" y="264242"/>
                  <a:pt x="154959" y="264242"/>
                </a:cubicBezTo>
                <a:close/>
                <a:moveTo>
                  <a:pt x="39152" y="16861"/>
                </a:moveTo>
                <a:cubicBezTo>
                  <a:pt x="38204" y="16833"/>
                  <a:pt x="37255" y="16866"/>
                  <a:pt x="36311" y="16964"/>
                </a:cubicBezTo>
                <a:cubicBezTo>
                  <a:pt x="24662" y="18171"/>
                  <a:pt x="16198" y="28593"/>
                  <a:pt x="17405" y="40239"/>
                </a:cubicBezTo>
                <a:lnTo>
                  <a:pt x="17405" y="263698"/>
                </a:lnTo>
                <a:cubicBezTo>
                  <a:pt x="17307" y="264644"/>
                  <a:pt x="17272" y="265590"/>
                  <a:pt x="17302" y="266541"/>
                </a:cubicBezTo>
                <a:cubicBezTo>
                  <a:pt x="17664" y="278242"/>
                  <a:pt x="27447" y="287441"/>
                  <a:pt x="39152" y="287077"/>
                </a:cubicBezTo>
                <a:lnTo>
                  <a:pt x="198455" y="287077"/>
                </a:lnTo>
                <a:cubicBezTo>
                  <a:pt x="209866" y="287077"/>
                  <a:pt x="219115" y="277828"/>
                  <a:pt x="219115" y="266416"/>
                </a:cubicBezTo>
                <a:lnTo>
                  <a:pt x="220203" y="38065"/>
                </a:lnTo>
                <a:cubicBezTo>
                  <a:pt x="220208" y="37880"/>
                  <a:pt x="220210" y="37695"/>
                  <a:pt x="220210" y="37515"/>
                </a:cubicBezTo>
                <a:cubicBezTo>
                  <a:pt x="220206" y="26103"/>
                  <a:pt x="210953" y="16855"/>
                  <a:pt x="199542" y="16861"/>
                </a:cubicBezTo>
                <a:close/>
                <a:moveTo>
                  <a:pt x="25016" y="6"/>
                </a:moveTo>
                <a:lnTo>
                  <a:pt x="213679" y="6"/>
                </a:lnTo>
                <a:cubicBezTo>
                  <a:pt x="227282" y="1"/>
                  <a:pt x="238393" y="10874"/>
                  <a:pt x="238689" y="24472"/>
                </a:cubicBezTo>
                <a:lnTo>
                  <a:pt x="238689" y="333835"/>
                </a:lnTo>
                <a:cubicBezTo>
                  <a:pt x="238689" y="347650"/>
                  <a:pt x="227491" y="358844"/>
                  <a:pt x="213679" y="358844"/>
                </a:cubicBezTo>
                <a:lnTo>
                  <a:pt x="25016" y="358844"/>
                </a:lnTo>
                <a:cubicBezTo>
                  <a:pt x="24650" y="358855"/>
                  <a:pt x="24283" y="358855"/>
                  <a:pt x="23916" y="358844"/>
                </a:cubicBezTo>
                <a:cubicBezTo>
                  <a:pt x="10408" y="358540"/>
                  <a:pt x="-298" y="347345"/>
                  <a:pt x="6" y="333835"/>
                </a:cubicBezTo>
                <a:lnTo>
                  <a:pt x="6" y="24472"/>
                </a:lnTo>
                <a:cubicBezTo>
                  <a:pt x="6" y="24287"/>
                  <a:pt x="8" y="24108"/>
                  <a:pt x="12" y="23923"/>
                </a:cubicBezTo>
                <a:cubicBezTo>
                  <a:pt x="312" y="10412"/>
                  <a:pt x="11507" y="-293"/>
                  <a:pt x="25016" y="6"/>
                </a:cubicBezTo>
                <a:close/>
              </a:path>
            </a:pathLst>
          </a:custGeom>
          <a:solidFill>
            <a:schemeClr val="tx1"/>
          </a:solidFill>
          <a:ln w="543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13">
            <a:extLst>
              <a:ext uri="{FF2B5EF4-FFF2-40B4-BE49-F238E27FC236}">
                <a16:creationId xmlns:a16="http://schemas.microsoft.com/office/drawing/2014/main" id="{3AD034B4-62C8-727B-CC4F-0C53C9884925}"/>
              </a:ext>
            </a:extLst>
          </p:cNvPr>
          <p:cNvSpPr/>
          <p:nvPr/>
        </p:nvSpPr>
        <p:spPr>
          <a:xfrm>
            <a:off x="1013633" y="3758405"/>
            <a:ext cx="293052" cy="291421"/>
          </a:xfrm>
          <a:custGeom>
            <a:avLst/>
            <a:gdLst>
              <a:gd name="connsiteX0" fmla="*/ 52738 w 293052"/>
              <a:gd name="connsiteY0" fmla="*/ 121244 h 291421"/>
              <a:gd name="connsiteX1" fmla="*/ 102214 w 293052"/>
              <a:gd name="connsiteY1" fmla="*/ 121244 h 291421"/>
              <a:gd name="connsiteX2" fmla="*/ 102214 w 293052"/>
              <a:gd name="connsiteY2" fmla="*/ 246294 h 291421"/>
              <a:gd name="connsiteX3" fmla="*/ 52738 w 293052"/>
              <a:gd name="connsiteY3" fmla="*/ 246294 h 291421"/>
              <a:gd name="connsiteX4" fmla="*/ 126681 w 293052"/>
              <a:gd name="connsiteY4" fmla="*/ 89166 h 291421"/>
              <a:gd name="connsiteX5" fmla="*/ 176157 w 293052"/>
              <a:gd name="connsiteY5" fmla="*/ 89166 h 291421"/>
              <a:gd name="connsiteX6" fmla="*/ 176157 w 293052"/>
              <a:gd name="connsiteY6" fmla="*/ 246294 h 291421"/>
              <a:gd name="connsiteX7" fmla="*/ 126681 w 293052"/>
              <a:gd name="connsiteY7" fmla="*/ 246294 h 291421"/>
              <a:gd name="connsiteX8" fmla="*/ 201167 w 293052"/>
              <a:gd name="connsiteY8" fmla="*/ 57088 h 291421"/>
              <a:gd name="connsiteX9" fmla="*/ 250643 w 293052"/>
              <a:gd name="connsiteY9" fmla="*/ 57088 h 291421"/>
              <a:gd name="connsiteX10" fmla="*/ 250643 w 293052"/>
              <a:gd name="connsiteY10" fmla="*/ 246294 h 291421"/>
              <a:gd name="connsiteX11" fmla="*/ 201167 w 293052"/>
              <a:gd name="connsiteY11" fmla="*/ 246294 h 291421"/>
              <a:gd name="connsiteX12" fmla="*/ 7612 w 293052"/>
              <a:gd name="connsiteY12" fmla="*/ 0 h 291421"/>
              <a:gd name="connsiteX13" fmla="*/ 14700 w 293052"/>
              <a:gd name="connsiteY13" fmla="*/ 7046 h 291421"/>
              <a:gd name="connsiteX14" fmla="*/ 14680 w 293052"/>
              <a:gd name="connsiteY14" fmla="*/ 7612 h 291421"/>
              <a:gd name="connsiteX15" fmla="*/ 14680 w 293052"/>
              <a:gd name="connsiteY15" fmla="*/ 276197 h 291421"/>
              <a:gd name="connsiteX16" fmla="*/ 285440 w 293052"/>
              <a:gd name="connsiteY16" fmla="*/ 276197 h 291421"/>
              <a:gd name="connsiteX17" fmla="*/ 293052 w 293052"/>
              <a:gd name="connsiteY17" fmla="*/ 283809 h 291421"/>
              <a:gd name="connsiteX18" fmla="*/ 285440 w 293052"/>
              <a:gd name="connsiteY18" fmla="*/ 291421 h 291421"/>
              <a:gd name="connsiteX19" fmla="*/ 7612 w 293052"/>
              <a:gd name="connsiteY19" fmla="*/ 291421 h 291421"/>
              <a:gd name="connsiteX20" fmla="*/ 0 w 293052"/>
              <a:gd name="connsiteY20" fmla="*/ 283809 h 291421"/>
              <a:gd name="connsiteX21" fmla="*/ 0 w 293052"/>
              <a:gd name="connsiteY21" fmla="*/ 7612 h 291421"/>
              <a:gd name="connsiteX22" fmla="*/ 7612 w 293052"/>
              <a:gd name="connsiteY22" fmla="*/ 0 h 29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93052" h="291421">
                <a:moveTo>
                  <a:pt x="52738" y="121244"/>
                </a:moveTo>
                <a:lnTo>
                  <a:pt x="102214" y="121244"/>
                </a:lnTo>
                <a:lnTo>
                  <a:pt x="102214" y="246294"/>
                </a:lnTo>
                <a:lnTo>
                  <a:pt x="52738" y="246294"/>
                </a:lnTo>
                <a:close/>
                <a:moveTo>
                  <a:pt x="126681" y="89166"/>
                </a:moveTo>
                <a:lnTo>
                  <a:pt x="176157" y="89166"/>
                </a:lnTo>
                <a:lnTo>
                  <a:pt x="176157" y="246294"/>
                </a:lnTo>
                <a:lnTo>
                  <a:pt x="126681" y="246294"/>
                </a:lnTo>
                <a:close/>
                <a:moveTo>
                  <a:pt x="201167" y="57088"/>
                </a:moveTo>
                <a:lnTo>
                  <a:pt x="250643" y="57088"/>
                </a:lnTo>
                <a:lnTo>
                  <a:pt x="250643" y="246294"/>
                </a:lnTo>
                <a:lnTo>
                  <a:pt x="201167" y="246294"/>
                </a:lnTo>
                <a:close/>
                <a:moveTo>
                  <a:pt x="7612" y="0"/>
                </a:moveTo>
                <a:cubicBezTo>
                  <a:pt x="11515" y="-11"/>
                  <a:pt x="14689" y="3143"/>
                  <a:pt x="14700" y="7046"/>
                </a:cubicBezTo>
                <a:cubicBezTo>
                  <a:pt x="14701" y="7237"/>
                  <a:pt x="14694" y="7421"/>
                  <a:pt x="14680" y="7612"/>
                </a:cubicBezTo>
                <a:lnTo>
                  <a:pt x="14680" y="276197"/>
                </a:lnTo>
                <a:lnTo>
                  <a:pt x="285440" y="276197"/>
                </a:lnTo>
                <a:cubicBezTo>
                  <a:pt x="289644" y="276197"/>
                  <a:pt x="293052" y="279606"/>
                  <a:pt x="293052" y="283809"/>
                </a:cubicBezTo>
                <a:cubicBezTo>
                  <a:pt x="293052" y="288012"/>
                  <a:pt x="289644" y="291421"/>
                  <a:pt x="285440" y="291421"/>
                </a:cubicBezTo>
                <a:lnTo>
                  <a:pt x="7612" y="291421"/>
                </a:lnTo>
                <a:cubicBezTo>
                  <a:pt x="3408" y="291421"/>
                  <a:pt x="0" y="288012"/>
                  <a:pt x="0" y="283809"/>
                </a:cubicBezTo>
                <a:lnTo>
                  <a:pt x="0" y="7612"/>
                </a:lnTo>
                <a:cubicBezTo>
                  <a:pt x="0" y="3409"/>
                  <a:pt x="3408" y="0"/>
                  <a:pt x="7612" y="0"/>
                </a:cubicBezTo>
                <a:close/>
              </a:path>
            </a:pathLst>
          </a:custGeom>
          <a:solidFill>
            <a:srgbClr val="FFFFFF"/>
          </a:solidFill>
          <a:ln w="543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iSHEJI-14">
            <a:extLst>
              <a:ext uri="{FF2B5EF4-FFF2-40B4-BE49-F238E27FC236}">
                <a16:creationId xmlns:a16="http://schemas.microsoft.com/office/drawing/2014/main" id="{E859B137-913A-3E8A-44BC-8713CBE8FCED}"/>
              </a:ext>
            </a:extLst>
          </p:cNvPr>
          <p:cNvSpPr/>
          <p:nvPr/>
        </p:nvSpPr>
        <p:spPr>
          <a:xfrm>
            <a:off x="1012091" y="2226362"/>
            <a:ext cx="291651" cy="294369"/>
          </a:xfrm>
          <a:custGeom>
            <a:avLst/>
            <a:gdLst>
              <a:gd name="connsiteX0" fmla="*/ 31989 w 291651"/>
              <a:gd name="connsiteY0" fmla="*/ 31990 h 294369"/>
              <a:gd name="connsiteX1" fmla="*/ 28254 w 291651"/>
              <a:gd name="connsiteY1" fmla="*/ 177265 h 294369"/>
              <a:gd name="connsiteX2" fmla="*/ 167369 w 291651"/>
              <a:gd name="connsiteY2" fmla="*/ 186399 h 294369"/>
              <a:gd name="connsiteX3" fmla="*/ 204884 w 291651"/>
              <a:gd name="connsiteY3" fmla="*/ 223914 h 294369"/>
              <a:gd name="connsiteX4" fmla="*/ 204884 w 291651"/>
              <a:gd name="connsiteY4" fmla="*/ 247836 h 294369"/>
              <a:gd name="connsiteX5" fmla="*/ 245661 w 291651"/>
              <a:gd name="connsiteY5" fmla="*/ 288613 h 294369"/>
              <a:gd name="connsiteX6" fmla="*/ 273342 w 291651"/>
              <a:gd name="connsiteY6" fmla="*/ 288662 h 294369"/>
              <a:gd name="connsiteX7" fmla="*/ 273390 w 291651"/>
              <a:gd name="connsiteY7" fmla="*/ 288613 h 294369"/>
              <a:gd name="connsiteX8" fmla="*/ 285895 w 291651"/>
              <a:gd name="connsiteY8" fmla="*/ 276108 h 294369"/>
              <a:gd name="connsiteX9" fmla="*/ 285942 w 291651"/>
              <a:gd name="connsiteY9" fmla="*/ 248429 h 294369"/>
              <a:gd name="connsiteX10" fmla="*/ 285895 w 291651"/>
              <a:gd name="connsiteY10" fmla="*/ 248380 h 294369"/>
              <a:gd name="connsiteX11" fmla="*/ 245117 w 291651"/>
              <a:gd name="connsiteY11" fmla="*/ 207603 h 294369"/>
              <a:gd name="connsiteX12" fmla="*/ 221195 w 291651"/>
              <a:gd name="connsiteY12" fmla="*/ 204884 h 294369"/>
              <a:gd name="connsiteX13" fmla="*/ 183680 w 291651"/>
              <a:gd name="connsiteY13" fmla="*/ 167369 h 294369"/>
              <a:gd name="connsiteX14" fmla="*/ 168385 w 291651"/>
              <a:gd name="connsiteY14" fmla="*/ 22855 h 294369"/>
              <a:gd name="connsiteX15" fmla="*/ 29270 w 291651"/>
              <a:gd name="connsiteY15" fmla="*/ 31990 h 294369"/>
              <a:gd name="connsiteX16" fmla="*/ 159214 w 291651"/>
              <a:gd name="connsiteY16" fmla="*/ 50475 h 294369"/>
              <a:gd name="connsiteX17" fmla="*/ 167913 w 291651"/>
              <a:gd name="connsiteY17" fmla="*/ 148884 h 294369"/>
              <a:gd name="connsiteX18" fmla="*/ 159214 w 291651"/>
              <a:gd name="connsiteY18" fmla="*/ 159214 h 294369"/>
              <a:gd name="connsiteX19" fmla="*/ 148883 w 291651"/>
              <a:gd name="connsiteY19" fmla="*/ 167913 h 294369"/>
              <a:gd name="connsiteX20" fmla="*/ 41293 w 291651"/>
              <a:gd name="connsiteY20" fmla="*/ 149330 h 294369"/>
              <a:gd name="connsiteX21" fmla="*/ 59878 w 291651"/>
              <a:gd name="connsiteY21" fmla="*/ 41738 h 294369"/>
              <a:gd name="connsiteX22" fmla="*/ 159214 w 291651"/>
              <a:gd name="connsiteY22" fmla="*/ 50475 h 294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91651" h="294369">
                <a:moveTo>
                  <a:pt x="31989" y="31990"/>
                </a:moveTo>
                <a:cubicBezTo>
                  <a:pt x="-9159" y="71076"/>
                  <a:pt x="-10831" y="136118"/>
                  <a:pt x="28254" y="177265"/>
                </a:cubicBezTo>
                <a:cubicBezTo>
                  <a:pt x="65153" y="216112"/>
                  <a:pt x="125707" y="220086"/>
                  <a:pt x="167369" y="186399"/>
                </a:cubicBezTo>
                <a:lnTo>
                  <a:pt x="204884" y="223914"/>
                </a:lnTo>
                <a:cubicBezTo>
                  <a:pt x="199444" y="230960"/>
                  <a:pt x="199444" y="240790"/>
                  <a:pt x="204884" y="247836"/>
                </a:cubicBezTo>
                <a:lnTo>
                  <a:pt x="245661" y="288613"/>
                </a:lnTo>
                <a:cubicBezTo>
                  <a:pt x="253291" y="296269"/>
                  <a:pt x="265684" y="296290"/>
                  <a:pt x="273342" y="288662"/>
                </a:cubicBezTo>
                <a:cubicBezTo>
                  <a:pt x="273357" y="288646"/>
                  <a:pt x="273374" y="288630"/>
                  <a:pt x="273390" y="288613"/>
                </a:cubicBezTo>
                <a:lnTo>
                  <a:pt x="285895" y="276108"/>
                </a:lnTo>
                <a:cubicBezTo>
                  <a:pt x="293551" y="268480"/>
                  <a:pt x="293573" y="256084"/>
                  <a:pt x="285942" y="248429"/>
                </a:cubicBezTo>
                <a:cubicBezTo>
                  <a:pt x="285927" y="248413"/>
                  <a:pt x="285911" y="248396"/>
                  <a:pt x="285895" y="248380"/>
                </a:cubicBezTo>
                <a:lnTo>
                  <a:pt x="245117" y="207603"/>
                </a:lnTo>
                <a:cubicBezTo>
                  <a:pt x="238709" y="201318"/>
                  <a:pt x="228849" y="200198"/>
                  <a:pt x="221195" y="204884"/>
                </a:cubicBezTo>
                <a:lnTo>
                  <a:pt x="183680" y="167369"/>
                </a:lnTo>
                <a:cubicBezTo>
                  <a:pt x="219363" y="123238"/>
                  <a:pt x="212516" y="58538"/>
                  <a:pt x="168385" y="22855"/>
                </a:cubicBezTo>
                <a:cubicBezTo>
                  <a:pt x="126723" y="-10833"/>
                  <a:pt x="66169" y="-6857"/>
                  <a:pt x="29270" y="31990"/>
                </a:cubicBezTo>
                <a:close/>
                <a:moveTo>
                  <a:pt x="159214" y="50475"/>
                </a:moveTo>
                <a:cubicBezTo>
                  <a:pt x="185898" y="76687"/>
                  <a:pt x="189585" y="118399"/>
                  <a:pt x="167913" y="148884"/>
                </a:cubicBezTo>
                <a:cubicBezTo>
                  <a:pt x="165312" y="152570"/>
                  <a:pt x="162401" y="156023"/>
                  <a:pt x="159214" y="159214"/>
                </a:cubicBezTo>
                <a:lnTo>
                  <a:pt x="148883" y="167913"/>
                </a:lnTo>
                <a:cubicBezTo>
                  <a:pt x="114041" y="192494"/>
                  <a:pt x="65871" y="184170"/>
                  <a:pt x="41293" y="149330"/>
                </a:cubicBezTo>
                <a:cubicBezTo>
                  <a:pt x="16715" y="114484"/>
                  <a:pt x="25036" y="66313"/>
                  <a:pt x="59878" y="41738"/>
                </a:cubicBezTo>
                <a:cubicBezTo>
                  <a:pt x="90683" y="20006"/>
                  <a:pt x="132676" y="23704"/>
                  <a:pt x="159214" y="50475"/>
                </a:cubicBezTo>
                <a:close/>
              </a:path>
            </a:pathLst>
          </a:custGeom>
          <a:solidFill>
            <a:schemeClr val="tx1"/>
          </a:solidFill>
          <a:ln w="543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15">
            <a:extLst>
              <a:ext uri="{FF2B5EF4-FFF2-40B4-BE49-F238E27FC236}">
                <a16:creationId xmlns:a16="http://schemas.microsoft.com/office/drawing/2014/main" id="{F8652A32-2CBE-19BD-461B-40779574CD00}"/>
              </a:ext>
            </a:extLst>
          </p:cNvPr>
          <p:cNvSpPr txBox="1"/>
          <p:nvPr/>
        </p:nvSpPr>
        <p:spPr>
          <a:xfrm>
            <a:off x="1711234" y="2120598"/>
            <a:ext cx="58726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" name="iSHEJI-16">
            <a:extLst>
              <a:ext uri="{FF2B5EF4-FFF2-40B4-BE49-F238E27FC236}">
                <a16:creationId xmlns:a16="http://schemas.microsoft.com/office/drawing/2014/main" id="{36277C07-8EE3-70D5-A571-07B69C636448}"/>
              </a:ext>
            </a:extLst>
          </p:cNvPr>
          <p:cNvSpPr txBox="1"/>
          <p:nvPr/>
        </p:nvSpPr>
        <p:spPr>
          <a:xfrm>
            <a:off x="2439898" y="1955681"/>
            <a:ext cx="3376183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0" name="iSHEJI-17">
            <a:extLst>
              <a:ext uri="{FF2B5EF4-FFF2-40B4-BE49-F238E27FC236}">
                <a16:creationId xmlns:a16="http://schemas.microsoft.com/office/drawing/2014/main" id="{365C9DB6-EE2D-FEA5-31C8-5C861CD7B30E}"/>
              </a:ext>
            </a:extLst>
          </p:cNvPr>
          <p:cNvSpPr txBox="1"/>
          <p:nvPr/>
        </p:nvSpPr>
        <p:spPr>
          <a:xfrm>
            <a:off x="1711234" y="3658709"/>
            <a:ext cx="58726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1" name="iSHEJI-18">
            <a:extLst>
              <a:ext uri="{FF2B5EF4-FFF2-40B4-BE49-F238E27FC236}">
                <a16:creationId xmlns:a16="http://schemas.microsoft.com/office/drawing/2014/main" id="{1CB1D556-0444-1AF6-AB29-C3BCE8F35CEA}"/>
              </a:ext>
            </a:extLst>
          </p:cNvPr>
          <p:cNvSpPr txBox="1"/>
          <p:nvPr/>
        </p:nvSpPr>
        <p:spPr>
          <a:xfrm>
            <a:off x="2439897" y="3633830"/>
            <a:ext cx="34879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22" name="iSHEJI-19">
            <a:extLst>
              <a:ext uri="{FF2B5EF4-FFF2-40B4-BE49-F238E27FC236}">
                <a16:creationId xmlns:a16="http://schemas.microsoft.com/office/drawing/2014/main" id="{F3B39231-B634-E0FC-A725-0D6852493527}"/>
              </a:ext>
            </a:extLst>
          </p:cNvPr>
          <p:cNvSpPr txBox="1"/>
          <p:nvPr/>
        </p:nvSpPr>
        <p:spPr>
          <a:xfrm>
            <a:off x="1711234" y="5196821"/>
            <a:ext cx="58726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3" name="iSHEJI-20">
            <a:extLst>
              <a:ext uri="{FF2B5EF4-FFF2-40B4-BE49-F238E27FC236}">
                <a16:creationId xmlns:a16="http://schemas.microsoft.com/office/drawing/2014/main" id="{E18D7964-48F5-36B9-EDDC-7C7707DE5ACE}"/>
              </a:ext>
            </a:extLst>
          </p:cNvPr>
          <p:cNvSpPr txBox="1"/>
          <p:nvPr/>
        </p:nvSpPr>
        <p:spPr>
          <a:xfrm>
            <a:off x="2439898" y="5171942"/>
            <a:ext cx="3376183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EAEE5464-81DF-563E-032D-3FB3828CDBD1}"/>
              </a:ext>
            </a:extLst>
          </p:cNvPr>
          <p:cNvSpPr txBox="1"/>
          <p:nvPr/>
        </p:nvSpPr>
        <p:spPr>
          <a:xfrm>
            <a:off x="639657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明年工作计划</a:t>
            </a:r>
          </a:p>
        </p:txBody>
      </p:sp>
      <p:sp>
        <p:nvSpPr>
          <p:cNvPr id="4" name="iSHEJI-4">
            <a:extLst>
              <a:ext uri="{FF2B5EF4-FFF2-40B4-BE49-F238E27FC236}">
                <a16:creationId xmlns:a16="http://schemas.microsoft.com/office/drawing/2014/main" id="{D0D9E1CF-9281-7371-650F-B0719B25C999}"/>
              </a:ext>
            </a:extLst>
          </p:cNvPr>
          <p:cNvSpPr txBox="1"/>
          <p:nvPr/>
        </p:nvSpPr>
        <p:spPr>
          <a:xfrm>
            <a:off x="639657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</p:spTree>
    <p:extLst>
      <p:ext uri="{BB962C8B-B14F-4D97-AF65-F5344CB8AC3E}">
        <p14:creationId xmlns:p14="http://schemas.microsoft.com/office/powerpoint/2010/main" val="1988654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iSHEJI-1">
            <a:extLst>
              <a:ext uri="{FF2B5EF4-FFF2-40B4-BE49-F238E27FC236}">
                <a16:creationId xmlns:a16="http://schemas.microsoft.com/office/drawing/2014/main" id="{EE0C8FCC-8911-8E6E-837E-970DFFF32598}"/>
              </a:ext>
            </a:extLst>
          </p:cNvPr>
          <p:cNvSpPr/>
          <p:nvPr/>
        </p:nvSpPr>
        <p:spPr>
          <a:xfrm>
            <a:off x="0" y="1670000"/>
            <a:ext cx="4977114" cy="1285043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2">
            <a:extLst>
              <a:ext uri="{FF2B5EF4-FFF2-40B4-BE49-F238E27FC236}">
                <a16:creationId xmlns:a16="http://schemas.microsoft.com/office/drawing/2014/main" id="{8E10A33E-36EB-25F3-B2E5-5B4EB63DEA3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6" name="iSHEJI-3">
            <a:extLst>
              <a:ext uri="{FF2B5EF4-FFF2-40B4-BE49-F238E27FC236}">
                <a16:creationId xmlns:a16="http://schemas.microsoft.com/office/drawing/2014/main" id="{DF66CA8B-5DCB-8A4F-CEF6-FBB73244FA73}"/>
              </a:ext>
            </a:extLst>
          </p:cNvPr>
          <p:cNvSpPr/>
          <p:nvPr/>
        </p:nvSpPr>
        <p:spPr>
          <a:xfrm>
            <a:off x="2220342" y="1881634"/>
            <a:ext cx="2042752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C</a:t>
            </a:r>
            <a:r>
              <a:rPr lang="en-US" altLang="zh-CN" sz="280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atalogue</a:t>
            </a:r>
            <a:endParaRPr lang="zh-CN" altLang="en-US" sz="2800" dirty="0">
              <a:solidFill>
                <a:schemeClr val="tx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0" name="iSHEJI-4">
            <a:extLst>
              <a:ext uri="{FF2B5EF4-FFF2-40B4-BE49-F238E27FC236}">
                <a16:creationId xmlns:a16="http://schemas.microsoft.com/office/drawing/2014/main" id="{3B7EC32D-ACAA-DF6B-0EE5-32A965318B9F}"/>
              </a:ext>
            </a:extLst>
          </p:cNvPr>
          <p:cNvSpPr/>
          <p:nvPr/>
        </p:nvSpPr>
        <p:spPr>
          <a:xfrm>
            <a:off x="6216213" y="1610638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1" name="iSHEJI-5">
            <a:extLst>
              <a:ext uri="{FF2B5EF4-FFF2-40B4-BE49-F238E27FC236}">
                <a16:creationId xmlns:a16="http://schemas.microsoft.com/office/drawing/2014/main" id="{5DEE502C-1DA1-1416-074E-B17D30CE729C}"/>
              </a:ext>
            </a:extLst>
          </p:cNvPr>
          <p:cNvSpPr txBox="1"/>
          <p:nvPr/>
        </p:nvSpPr>
        <p:spPr>
          <a:xfrm>
            <a:off x="6584268" y="1688384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工作完成情况</a:t>
            </a:r>
          </a:p>
        </p:txBody>
      </p:sp>
      <p:sp>
        <p:nvSpPr>
          <p:cNvPr id="22" name="iSHEJI-6">
            <a:extLst>
              <a:ext uri="{FF2B5EF4-FFF2-40B4-BE49-F238E27FC236}">
                <a16:creationId xmlns:a16="http://schemas.microsoft.com/office/drawing/2014/main" id="{D9CA69D3-CAFE-7893-85B0-DCADE633D7F7}"/>
              </a:ext>
            </a:extLst>
          </p:cNvPr>
          <p:cNvSpPr txBox="1"/>
          <p:nvPr/>
        </p:nvSpPr>
        <p:spPr>
          <a:xfrm>
            <a:off x="6605127" y="2097078"/>
            <a:ext cx="254798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Completion of work</a:t>
            </a:r>
          </a:p>
        </p:txBody>
      </p:sp>
      <p:sp>
        <p:nvSpPr>
          <p:cNvPr id="23" name="iSHEJI-7">
            <a:extLst>
              <a:ext uri="{FF2B5EF4-FFF2-40B4-BE49-F238E27FC236}">
                <a16:creationId xmlns:a16="http://schemas.microsoft.com/office/drawing/2014/main" id="{5421CFED-66F3-9A9E-86AB-8BABA71D46B5}"/>
              </a:ext>
            </a:extLst>
          </p:cNvPr>
          <p:cNvSpPr txBox="1"/>
          <p:nvPr/>
        </p:nvSpPr>
        <p:spPr>
          <a:xfrm>
            <a:off x="6602799" y="2829641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24" name="iSHEJI-8">
            <a:extLst>
              <a:ext uri="{FF2B5EF4-FFF2-40B4-BE49-F238E27FC236}">
                <a16:creationId xmlns:a16="http://schemas.microsoft.com/office/drawing/2014/main" id="{2A251FA5-CCC4-6A5F-4F7A-331C5F19B259}"/>
              </a:ext>
            </a:extLst>
          </p:cNvPr>
          <p:cNvSpPr txBox="1"/>
          <p:nvPr/>
        </p:nvSpPr>
        <p:spPr>
          <a:xfrm>
            <a:off x="6612747" y="3238335"/>
            <a:ext cx="229362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results show</a:t>
            </a:r>
          </a:p>
        </p:txBody>
      </p:sp>
      <p:sp>
        <p:nvSpPr>
          <p:cNvPr id="25" name="iSHEJI-9">
            <a:extLst>
              <a:ext uri="{FF2B5EF4-FFF2-40B4-BE49-F238E27FC236}">
                <a16:creationId xmlns:a16="http://schemas.microsoft.com/office/drawing/2014/main" id="{8CE002D3-02F0-20E5-9659-90825A8A85A0}"/>
              </a:ext>
            </a:extLst>
          </p:cNvPr>
          <p:cNvSpPr/>
          <p:nvPr/>
        </p:nvSpPr>
        <p:spPr>
          <a:xfrm>
            <a:off x="6199978" y="2751895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6" name="iSHEJI-10">
            <a:extLst>
              <a:ext uri="{FF2B5EF4-FFF2-40B4-BE49-F238E27FC236}">
                <a16:creationId xmlns:a16="http://schemas.microsoft.com/office/drawing/2014/main" id="{56D90271-3AB7-7EB9-BF7C-79C7145CA709}"/>
              </a:ext>
            </a:extLst>
          </p:cNvPr>
          <p:cNvSpPr txBox="1"/>
          <p:nvPr/>
        </p:nvSpPr>
        <p:spPr>
          <a:xfrm>
            <a:off x="6576648" y="3984247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27" name="iSHEJI-11">
            <a:extLst>
              <a:ext uri="{FF2B5EF4-FFF2-40B4-BE49-F238E27FC236}">
                <a16:creationId xmlns:a16="http://schemas.microsoft.com/office/drawing/2014/main" id="{30D01A4E-1C83-0775-BC99-FBC3DC962068}"/>
              </a:ext>
            </a:extLst>
          </p:cNvPr>
          <p:cNvSpPr txBox="1"/>
          <p:nvPr/>
        </p:nvSpPr>
        <p:spPr>
          <a:xfrm>
            <a:off x="6583997" y="4392941"/>
            <a:ext cx="300344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Deficiencies in the work</a:t>
            </a:r>
          </a:p>
        </p:txBody>
      </p:sp>
      <p:sp>
        <p:nvSpPr>
          <p:cNvPr id="28" name="iSHEJI-12">
            <a:extLst>
              <a:ext uri="{FF2B5EF4-FFF2-40B4-BE49-F238E27FC236}">
                <a16:creationId xmlns:a16="http://schemas.microsoft.com/office/drawing/2014/main" id="{B9C881B6-F231-7D9B-7744-78001C670756}"/>
              </a:ext>
            </a:extLst>
          </p:cNvPr>
          <p:cNvSpPr/>
          <p:nvPr/>
        </p:nvSpPr>
        <p:spPr>
          <a:xfrm>
            <a:off x="6185677" y="3893152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9" name="iSHEJI-13">
            <a:extLst>
              <a:ext uri="{FF2B5EF4-FFF2-40B4-BE49-F238E27FC236}">
                <a16:creationId xmlns:a16="http://schemas.microsoft.com/office/drawing/2014/main" id="{0EAEF44E-0A25-2847-1A6C-0B8F2FC98FC6}"/>
              </a:ext>
            </a:extLst>
          </p:cNvPr>
          <p:cNvSpPr txBox="1"/>
          <p:nvPr/>
        </p:nvSpPr>
        <p:spPr>
          <a:xfrm>
            <a:off x="6584268" y="5138853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30" name="iSHEJI-14">
            <a:extLst>
              <a:ext uri="{FF2B5EF4-FFF2-40B4-BE49-F238E27FC236}">
                <a16:creationId xmlns:a16="http://schemas.microsoft.com/office/drawing/2014/main" id="{4297BE33-E93D-1833-ADDD-4D0EE0F8C319}"/>
              </a:ext>
            </a:extLst>
          </p:cNvPr>
          <p:cNvSpPr txBox="1"/>
          <p:nvPr/>
        </p:nvSpPr>
        <p:spPr>
          <a:xfrm>
            <a:off x="6614477" y="5547547"/>
            <a:ext cx="300344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Plan for next year</a:t>
            </a:r>
          </a:p>
        </p:txBody>
      </p:sp>
      <p:sp>
        <p:nvSpPr>
          <p:cNvPr id="31" name="iSHEJI-15">
            <a:extLst>
              <a:ext uri="{FF2B5EF4-FFF2-40B4-BE49-F238E27FC236}">
                <a16:creationId xmlns:a16="http://schemas.microsoft.com/office/drawing/2014/main" id="{425ABC42-C882-9380-0F29-66CF72953E1B}"/>
              </a:ext>
            </a:extLst>
          </p:cNvPr>
          <p:cNvSpPr/>
          <p:nvPr/>
        </p:nvSpPr>
        <p:spPr>
          <a:xfrm>
            <a:off x="6211927" y="5047758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2" name="iSHEJI-16">
            <a:extLst>
              <a:ext uri="{FF2B5EF4-FFF2-40B4-BE49-F238E27FC236}">
                <a16:creationId xmlns:a16="http://schemas.microsoft.com/office/drawing/2014/main" id="{FD325BB2-7D2F-2CA7-3B72-819899B9A371}"/>
              </a:ext>
            </a:extLst>
          </p:cNvPr>
          <p:cNvSpPr/>
          <p:nvPr/>
        </p:nvSpPr>
        <p:spPr>
          <a:xfrm>
            <a:off x="3506368" y="2391120"/>
            <a:ext cx="690372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4815821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HEJI-1">
            <a:extLst>
              <a:ext uri="{FF2B5EF4-FFF2-40B4-BE49-F238E27FC236}">
                <a16:creationId xmlns:a16="http://schemas.microsoft.com/office/drawing/2014/main" id="{7DD3B4DE-2C73-5D28-5977-D525B1AC95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2">
            <a:extLst>
              <a:ext uri="{FF2B5EF4-FFF2-40B4-BE49-F238E27FC236}">
                <a16:creationId xmlns:a16="http://schemas.microsoft.com/office/drawing/2014/main" id="{C3CD9DA2-619B-D2F2-C5DF-90EE568261DA}"/>
              </a:ext>
            </a:extLst>
          </p:cNvPr>
          <p:cNvSpPr/>
          <p:nvPr/>
        </p:nvSpPr>
        <p:spPr>
          <a:xfrm>
            <a:off x="0" y="1085415"/>
            <a:ext cx="8549640" cy="112395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3">
            <a:extLst>
              <a:ext uri="{FF2B5EF4-FFF2-40B4-BE49-F238E27FC236}">
                <a16:creationId xmlns:a16="http://schemas.microsoft.com/office/drawing/2014/main" id="{A5482428-D52C-C009-856A-DAA74D3818D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4" name="iSHEJI-4">
            <a:extLst>
              <a:ext uri="{FF2B5EF4-FFF2-40B4-BE49-F238E27FC236}">
                <a16:creationId xmlns:a16="http://schemas.microsoft.com/office/drawing/2014/main" id="{C8A7CD87-DAC9-0F29-E01B-7303DC298D85}"/>
              </a:ext>
            </a:extLst>
          </p:cNvPr>
          <p:cNvSpPr txBox="1"/>
          <p:nvPr/>
        </p:nvSpPr>
        <p:spPr>
          <a:xfrm>
            <a:off x="3481025" y="2619354"/>
            <a:ext cx="538674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谢谢大家</a:t>
            </a:r>
          </a:p>
        </p:txBody>
      </p:sp>
      <p:sp>
        <p:nvSpPr>
          <p:cNvPr id="15" name="iSHEJI-5">
            <a:extLst>
              <a:ext uri="{FF2B5EF4-FFF2-40B4-BE49-F238E27FC236}">
                <a16:creationId xmlns:a16="http://schemas.microsoft.com/office/drawing/2014/main" id="{7E5C687D-15C5-9476-95B6-FC14F546C685}"/>
              </a:ext>
            </a:extLst>
          </p:cNvPr>
          <p:cNvSpPr txBox="1"/>
          <p:nvPr/>
        </p:nvSpPr>
        <p:spPr>
          <a:xfrm>
            <a:off x="3579841" y="4444180"/>
            <a:ext cx="547271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Thank you very much for your attention</a:t>
            </a:r>
          </a:p>
        </p:txBody>
      </p:sp>
      <p:sp>
        <p:nvSpPr>
          <p:cNvPr id="17" name="iSHEJI-6">
            <a:extLst>
              <a:ext uri="{FF2B5EF4-FFF2-40B4-BE49-F238E27FC236}">
                <a16:creationId xmlns:a16="http://schemas.microsoft.com/office/drawing/2014/main" id="{C95719FB-5C56-3B98-58F4-CCC0AB909132}"/>
              </a:ext>
            </a:extLst>
          </p:cNvPr>
          <p:cNvSpPr txBox="1"/>
          <p:nvPr/>
        </p:nvSpPr>
        <p:spPr>
          <a:xfrm>
            <a:off x="3481026" y="1047225"/>
            <a:ext cx="40998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90600" algn="l"/>
              </a:tabLst>
              <a:defRPr/>
            </a:pPr>
            <a:r>
              <a:rPr kumimoji="0" lang="en-US" altLang="zh-CN" sz="7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</a:t>
            </a:r>
            <a:endParaRPr kumimoji="0" lang="zh-CN" altLang="en-US" sz="72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19" name="iSHEJI-7">
            <a:extLst>
              <a:ext uri="{FF2B5EF4-FFF2-40B4-BE49-F238E27FC236}">
                <a16:creationId xmlns:a16="http://schemas.microsoft.com/office/drawing/2014/main" id="{164C3BDE-2041-1A9D-0386-AB00072E2776}"/>
              </a:ext>
            </a:extLst>
          </p:cNvPr>
          <p:cNvCxnSpPr/>
          <p:nvPr/>
        </p:nvCxnSpPr>
        <p:spPr>
          <a:xfrm>
            <a:off x="3579841" y="4192594"/>
            <a:ext cx="290273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98133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F15A2EE-810E-8867-E0CD-A737265FF2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0895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86CDD9F-E582-EBF3-AABC-FF3470690DCD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04040"/>
                </a:solidFill>
              </a:rPr>
              <a:t>爱设计</a:t>
            </a:r>
            <a:r>
              <a:rPr lang="en-US" altLang="zh-CN" dirty="0">
                <a:solidFill>
                  <a:srgbClr val="404040"/>
                </a:solidFill>
              </a:rPr>
              <a:t>PPT  </a:t>
            </a:r>
            <a:r>
              <a:rPr lang="zh-CN" altLang="en-US" dirty="0">
                <a:solidFill>
                  <a:srgbClr val="404040"/>
                </a:solidFill>
              </a:rPr>
              <a:t>出品</a:t>
            </a:r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r>
              <a:rPr lang="en-US" altLang="zh-CN" dirty="0">
                <a:solidFill>
                  <a:srgbClr val="404040"/>
                </a:solidFill>
              </a:rPr>
              <a:t>51PPT</a:t>
            </a:r>
            <a:r>
              <a:rPr lang="zh-CN" altLang="en-US" dirty="0">
                <a:solidFill>
                  <a:srgbClr val="404040"/>
                </a:solidFill>
              </a:rPr>
              <a:t>模板网    </a:t>
            </a:r>
            <a:r>
              <a:rPr lang="en-US" altLang="zh-CN" dirty="0">
                <a:solidFill>
                  <a:srgbClr val="40404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404040"/>
                </a:solidFill>
              </a:rPr>
              <a:t>   </a:t>
            </a:r>
            <a:r>
              <a:rPr lang="zh-CN" altLang="en-US" dirty="0">
                <a:solidFill>
                  <a:srgbClr val="404040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410807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SHEJI-1">
            <a:extLst>
              <a:ext uri="{FF2B5EF4-FFF2-40B4-BE49-F238E27FC236}">
                <a16:creationId xmlns:a16="http://schemas.microsoft.com/office/drawing/2014/main" id="{8A1B0082-892C-F658-30F1-4C256019B2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AA303818-4174-138A-8810-734AEA6E2D2C}"/>
              </a:ext>
            </a:extLst>
          </p:cNvPr>
          <p:cNvSpPr/>
          <p:nvPr/>
        </p:nvSpPr>
        <p:spPr>
          <a:xfrm>
            <a:off x="853440" y="0"/>
            <a:ext cx="4328160" cy="68580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3">
            <a:extLst>
              <a:ext uri="{FF2B5EF4-FFF2-40B4-BE49-F238E27FC236}">
                <a16:creationId xmlns:a16="http://schemas.microsoft.com/office/drawing/2014/main" id="{6A7F3C45-642F-C5D4-82C7-5BCD6A232AD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0" name="iSHEJI-4">
            <a:extLst>
              <a:ext uri="{FF2B5EF4-FFF2-40B4-BE49-F238E27FC236}">
                <a16:creationId xmlns:a16="http://schemas.microsoft.com/office/drawing/2014/main" id="{275302F8-F9FB-E6B2-7A30-EB2693FD518F}"/>
              </a:ext>
            </a:extLst>
          </p:cNvPr>
          <p:cNvSpPr/>
          <p:nvPr/>
        </p:nvSpPr>
        <p:spPr>
          <a:xfrm>
            <a:off x="1582420" y="2296020"/>
            <a:ext cx="802640" cy="677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40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01.</a:t>
            </a:r>
            <a:endParaRPr lang="zh-CN" altLang="en-US" sz="4400" dirty="0">
              <a:solidFill>
                <a:schemeClr val="tx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6" name="iSHEJI-5">
            <a:extLst>
              <a:ext uri="{FF2B5EF4-FFF2-40B4-BE49-F238E27FC236}">
                <a16:creationId xmlns:a16="http://schemas.microsoft.com/office/drawing/2014/main" id="{729B8182-04E7-915E-7E70-43B1852CA811}"/>
              </a:ext>
            </a:extLst>
          </p:cNvPr>
          <p:cNvSpPr txBox="1"/>
          <p:nvPr/>
        </p:nvSpPr>
        <p:spPr>
          <a:xfrm>
            <a:off x="1582420" y="3159815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工作完成情况</a:t>
            </a:r>
          </a:p>
        </p:txBody>
      </p:sp>
      <p:cxnSp>
        <p:nvCxnSpPr>
          <p:cNvPr id="18" name="iSHEJI-6">
            <a:extLst>
              <a:ext uri="{FF2B5EF4-FFF2-40B4-BE49-F238E27FC236}">
                <a16:creationId xmlns:a16="http://schemas.microsoft.com/office/drawing/2014/main" id="{35D578D3-288A-C437-7B7B-919A74F18B7B}"/>
              </a:ext>
            </a:extLst>
          </p:cNvPr>
          <p:cNvCxnSpPr>
            <a:cxnSpLocks/>
          </p:cNvCxnSpPr>
          <p:nvPr/>
        </p:nvCxnSpPr>
        <p:spPr>
          <a:xfrm>
            <a:off x="7462241" y="6122670"/>
            <a:ext cx="40566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iSHEJI-7">
            <a:extLst>
              <a:ext uri="{FF2B5EF4-FFF2-40B4-BE49-F238E27FC236}">
                <a16:creationId xmlns:a16="http://schemas.microsoft.com/office/drawing/2014/main" id="{14A1F224-9FED-C07C-C832-854B5643BA66}"/>
              </a:ext>
            </a:extLst>
          </p:cNvPr>
          <p:cNvSpPr txBox="1"/>
          <p:nvPr/>
        </p:nvSpPr>
        <p:spPr>
          <a:xfrm>
            <a:off x="1582420" y="3690429"/>
            <a:ext cx="33223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Completion of work</a:t>
            </a:r>
          </a:p>
        </p:txBody>
      </p:sp>
    </p:spTree>
    <p:extLst>
      <p:ext uri="{BB962C8B-B14F-4D97-AF65-F5344CB8AC3E}">
        <p14:creationId xmlns:p14="http://schemas.microsoft.com/office/powerpoint/2010/main" val="3695573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C6DADF7-5E60-1B77-07A1-431B4A6D1566}"/>
              </a:ext>
            </a:extLst>
          </p:cNvPr>
          <p:cNvSpPr/>
          <p:nvPr/>
        </p:nvSpPr>
        <p:spPr>
          <a:xfrm>
            <a:off x="0" y="300942"/>
            <a:ext cx="3831220" cy="90282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2">
            <a:extLst>
              <a:ext uri="{FF2B5EF4-FFF2-40B4-BE49-F238E27FC236}">
                <a16:creationId xmlns:a16="http://schemas.microsoft.com/office/drawing/2014/main" id="{8E10A33E-36EB-25F3-B2E5-5B4EB63DEA3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9" name="iSHEJI-3">
            <a:extLst>
              <a:ext uri="{FF2B5EF4-FFF2-40B4-BE49-F238E27FC236}">
                <a16:creationId xmlns:a16="http://schemas.microsoft.com/office/drawing/2014/main" id="{3803D068-BCF9-F3F9-6F33-487AE302306A}"/>
              </a:ext>
            </a:extLst>
          </p:cNvPr>
          <p:cNvSpPr txBox="1"/>
          <p:nvPr/>
        </p:nvSpPr>
        <p:spPr>
          <a:xfrm>
            <a:off x="639657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工作完成情况</a:t>
            </a:r>
          </a:p>
        </p:txBody>
      </p:sp>
      <p:sp>
        <p:nvSpPr>
          <p:cNvPr id="34" name="iSHEJI-4">
            <a:extLst>
              <a:ext uri="{FF2B5EF4-FFF2-40B4-BE49-F238E27FC236}">
                <a16:creationId xmlns:a16="http://schemas.microsoft.com/office/drawing/2014/main" id="{778D44AD-A8AF-2FC3-0E39-CD3F28B406F6}"/>
              </a:ext>
            </a:extLst>
          </p:cNvPr>
          <p:cNvSpPr txBox="1"/>
          <p:nvPr/>
        </p:nvSpPr>
        <p:spPr>
          <a:xfrm>
            <a:off x="639657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Completion of work</a:t>
            </a: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A001DFB0-A676-E281-ABF5-9CA3A1E4489C}"/>
              </a:ext>
            </a:extLst>
          </p:cNvPr>
          <p:cNvSpPr/>
          <p:nvPr/>
        </p:nvSpPr>
        <p:spPr>
          <a:xfrm>
            <a:off x="5447012" y="1739784"/>
            <a:ext cx="2761706" cy="2284181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6">
            <a:extLst>
              <a:ext uri="{FF2B5EF4-FFF2-40B4-BE49-F238E27FC236}">
                <a16:creationId xmlns:a16="http://schemas.microsoft.com/office/drawing/2014/main" id="{8D7758D5-D3BA-06B6-795D-9B0D1AB5D3CD}"/>
              </a:ext>
            </a:extLst>
          </p:cNvPr>
          <p:cNvSpPr/>
          <p:nvPr/>
        </p:nvSpPr>
        <p:spPr>
          <a:xfrm>
            <a:off x="8326840" y="1739784"/>
            <a:ext cx="2761706" cy="2284181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7">
            <a:extLst>
              <a:ext uri="{FF2B5EF4-FFF2-40B4-BE49-F238E27FC236}">
                <a16:creationId xmlns:a16="http://schemas.microsoft.com/office/drawing/2014/main" id="{160BD216-16F9-DEC2-56C9-50006D963B12}"/>
              </a:ext>
            </a:extLst>
          </p:cNvPr>
          <p:cNvSpPr/>
          <p:nvPr/>
        </p:nvSpPr>
        <p:spPr>
          <a:xfrm>
            <a:off x="5447012" y="4125441"/>
            <a:ext cx="2761706" cy="2284181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8">
            <a:extLst>
              <a:ext uri="{FF2B5EF4-FFF2-40B4-BE49-F238E27FC236}">
                <a16:creationId xmlns:a16="http://schemas.microsoft.com/office/drawing/2014/main" id="{563A2816-B5BE-9F8F-D3AA-69262DE9ADC9}"/>
              </a:ext>
            </a:extLst>
          </p:cNvPr>
          <p:cNvSpPr/>
          <p:nvPr/>
        </p:nvSpPr>
        <p:spPr>
          <a:xfrm>
            <a:off x="8326840" y="4125441"/>
            <a:ext cx="2761706" cy="2284181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9">
            <a:extLst>
              <a:ext uri="{FF2B5EF4-FFF2-40B4-BE49-F238E27FC236}">
                <a16:creationId xmlns:a16="http://schemas.microsoft.com/office/drawing/2014/main" id="{1176FBA6-1413-F750-5F64-8F9CC30D116F}"/>
              </a:ext>
            </a:extLst>
          </p:cNvPr>
          <p:cNvSpPr txBox="1"/>
          <p:nvPr/>
        </p:nvSpPr>
        <p:spPr>
          <a:xfrm>
            <a:off x="639656" y="4722284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39" name="iSHEJI-10">
            <a:extLst>
              <a:ext uri="{FF2B5EF4-FFF2-40B4-BE49-F238E27FC236}">
                <a16:creationId xmlns:a16="http://schemas.microsoft.com/office/drawing/2014/main" id="{9065945F-4608-18B4-78F4-C52F3FCA6043}"/>
              </a:ext>
            </a:extLst>
          </p:cNvPr>
          <p:cNvSpPr txBox="1"/>
          <p:nvPr/>
        </p:nvSpPr>
        <p:spPr>
          <a:xfrm>
            <a:off x="639656" y="1574953"/>
            <a:ext cx="4382286" cy="29608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在“内容为王”的数字化时代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,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技术正在全面改变内容行业，企业面临多样化的内容创意问题，爱设计以内容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Content +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Technology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为基础，提出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Contecht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创意云概念，以内容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科技的方式生产内容。</a:t>
            </a:r>
          </a:p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整合内容创意供应链自研”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图像处理引撃”、“智能数据引”，形成多端应用和服务，提供企业级一站式内容创意全链路解决方案。</a:t>
            </a:r>
          </a:p>
        </p:txBody>
      </p:sp>
      <p:sp>
        <p:nvSpPr>
          <p:cNvPr id="40" name="iSHEJI-11">
            <a:extLst>
              <a:ext uri="{FF2B5EF4-FFF2-40B4-BE49-F238E27FC236}">
                <a16:creationId xmlns:a16="http://schemas.microsoft.com/office/drawing/2014/main" id="{DFAA3BC2-2530-20C3-0FFE-35F0C6065753}"/>
              </a:ext>
            </a:extLst>
          </p:cNvPr>
          <p:cNvSpPr/>
          <p:nvPr/>
        </p:nvSpPr>
        <p:spPr>
          <a:xfrm>
            <a:off x="6568959" y="2462742"/>
            <a:ext cx="517812" cy="469456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1" name="iSHEJI-12">
            <a:extLst>
              <a:ext uri="{FF2B5EF4-FFF2-40B4-BE49-F238E27FC236}">
                <a16:creationId xmlns:a16="http://schemas.microsoft.com/office/drawing/2014/main" id="{2F0E46C0-F6F1-4A56-C3AA-273A1CA4DB25}"/>
              </a:ext>
            </a:extLst>
          </p:cNvPr>
          <p:cNvSpPr/>
          <p:nvPr/>
        </p:nvSpPr>
        <p:spPr>
          <a:xfrm>
            <a:off x="6568959" y="4832712"/>
            <a:ext cx="517812" cy="517808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2" name="iSHEJI-13">
            <a:extLst>
              <a:ext uri="{FF2B5EF4-FFF2-40B4-BE49-F238E27FC236}">
                <a16:creationId xmlns:a16="http://schemas.microsoft.com/office/drawing/2014/main" id="{028DD218-2B9F-3A93-F85B-0C30301F59C1}"/>
              </a:ext>
            </a:extLst>
          </p:cNvPr>
          <p:cNvSpPr/>
          <p:nvPr/>
        </p:nvSpPr>
        <p:spPr>
          <a:xfrm>
            <a:off x="9565270" y="4847593"/>
            <a:ext cx="517812" cy="488046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4" name="iSHEJI-14">
            <a:extLst>
              <a:ext uri="{FF2B5EF4-FFF2-40B4-BE49-F238E27FC236}">
                <a16:creationId xmlns:a16="http://schemas.microsoft.com/office/drawing/2014/main" id="{DEBD36D4-F619-F616-FA6D-6A9FED1530C0}"/>
              </a:ext>
            </a:extLst>
          </p:cNvPr>
          <p:cNvSpPr txBox="1"/>
          <p:nvPr/>
        </p:nvSpPr>
        <p:spPr>
          <a:xfrm>
            <a:off x="5750859" y="3059668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内容智能流转</a:t>
            </a:r>
          </a:p>
        </p:txBody>
      </p:sp>
      <p:sp>
        <p:nvSpPr>
          <p:cNvPr id="45" name="iSHEJI-15">
            <a:extLst>
              <a:ext uri="{FF2B5EF4-FFF2-40B4-BE49-F238E27FC236}">
                <a16:creationId xmlns:a16="http://schemas.microsoft.com/office/drawing/2014/main" id="{4B3E6CDC-6C95-B600-D307-894567894DC3}"/>
              </a:ext>
            </a:extLst>
          </p:cNvPr>
          <p:cNvSpPr txBox="1"/>
          <p:nvPr/>
        </p:nvSpPr>
        <p:spPr>
          <a:xfrm>
            <a:off x="5750859" y="5451996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数字资产管理</a:t>
            </a:r>
          </a:p>
        </p:txBody>
      </p:sp>
      <p:sp>
        <p:nvSpPr>
          <p:cNvPr id="46" name="iSHEJI-16">
            <a:extLst>
              <a:ext uri="{FF2B5EF4-FFF2-40B4-BE49-F238E27FC236}">
                <a16:creationId xmlns:a16="http://schemas.microsoft.com/office/drawing/2014/main" id="{44A8F8B6-3332-32DF-3639-BE0B9018C0F5}"/>
              </a:ext>
            </a:extLst>
          </p:cNvPr>
          <p:cNvSpPr txBox="1"/>
          <p:nvPr/>
        </p:nvSpPr>
        <p:spPr>
          <a:xfrm>
            <a:off x="8630687" y="5451996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全员营销获客</a:t>
            </a:r>
          </a:p>
        </p:txBody>
      </p:sp>
      <p:sp>
        <p:nvSpPr>
          <p:cNvPr id="47" name="iSHEJI-17">
            <a:extLst>
              <a:ext uri="{FF2B5EF4-FFF2-40B4-BE49-F238E27FC236}">
                <a16:creationId xmlns:a16="http://schemas.microsoft.com/office/drawing/2014/main" id="{D457D454-2399-12F1-FFC4-B84620469868}"/>
              </a:ext>
            </a:extLst>
          </p:cNvPr>
          <p:cNvSpPr txBox="1"/>
          <p:nvPr/>
        </p:nvSpPr>
        <p:spPr>
          <a:xfrm>
            <a:off x="8630687" y="2255089"/>
            <a:ext cx="2154012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三大</a:t>
            </a:r>
            <a:br>
              <a:rPr kumimoji="0" lang="en-US" altLang="zh-CN" sz="4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</a:br>
            <a:r>
              <a:rPr kumimoji="0" lang="zh-CN" altLang="en-US" sz="4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板块</a:t>
            </a:r>
          </a:p>
        </p:txBody>
      </p:sp>
    </p:spTree>
    <p:extLst>
      <p:ext uri="{BB962C8B-B14F-4D97-AF65-F5344CB8AC3E}">
        <p14:creationId xmlns:p14="http://schemas.microsoft.com/office/powerpoint/2010/main" val="5032955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C6DADF7-5E60-1B77-07A1-431B4A6D1566}"/>
              </a:ext>
            </a:extLst>
          </p:cNvPr>
          <p:cNvSpPr/>
          <p:nvPr/>
        </p:nvSpPr>
        <p:spPr>
          <a:xfrm>
            <a:off x="0" y="300942"/>
            <a:ext cx="3831220" cy="90282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2">
            <a:extLst>
              <a:ext uri="{FF2B5EF4-FFF2-40B4-BE49-F238E27FC236}">
                <a16:creationId xmlns:a16="http://schemas.microsoft.com/office/drawing/2014/main" id="{8E10A33E-36EB-25F3-B2E5-5B4EB63DEA3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7" name="iSHEJI-5">
            <a:extLst>
              <a:ext uri="{FF2B5EF4-FFF2-40B4-BE49-F238E27FC236}">
                <a16:creationId xmlns:a16="http://schemas.microsoft.com/office/drawing/2014/main" id="{9141F8CC-79B4-92A4-3BB9-A126965F1D27}"/>
              </a:ext>
            </a:extLst>
          </p:cNvPr>
          <p:cNvSpPr/>
          <p:nvPr/>
        </p:nvSpPr>
        <p:spPr>
          <a:xfrm>
            <a:off x="1260366" y="2209800"/>
            <a:ext cx="1539240" cy="15392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" name="iSHEJI-6">
            <a:extLst>
              <a:ext uri="{FF2B5EF4-FFF2-40B4-BE49-F238E27FC236}">
                <a16:creationId xmlns:a16="http://schemas.microsoft.com/office/drawing/2014/main" id="{FBCF2B0F-D869-2526-A830-2EFA335E15CE}"/>
              </a:ext>
            </a:extLst>
          </p:cNvPr>
          <p:cNvSpPr/>
          <p:nvPr/>
        </p:nvSpPr>
        <p:spPr>
          <a:xfrm>
            <a:off x="1607146" y="2556525"/>
            <a:ext cx="845681" cy="845790"/>
          </a:xfrm>
          <a:custGeom>
            <a:avLst/>
            <a:gdLst>
              <a:gd name="connsiteX0" fmla="*/ 444543 w 845681"/>
              <a:gd name="connsiteY0" fmla="*/ 267264 h 845790"/>
              <a:gd name="connsiteX1" fmla="*/ 444543 w 845681"/>
              <a:gd name="connsiteY1" fmla="*/ 401246 h 845790"/>
              <a:gd name="connsiteX2" fmla="*/ 578272 w 845681"/>
              <a:gd name="connsiteY2" fmla="*/ 401246 h 845790"/>
              <a:gd name="connsiteX3" fmla="*/ 570035 w 845681"/>
              <a:gd name="connsiteY3" fmla="*/ 360574 h 845790"/>
              <a:gd name="connsiteX4" fmla="*/ 484790 w 845681"/>
              <a:gd name="connsiteY4" fmla="*/ 275385 h 845790"/>
              <a:gd name="connsiteX5" fmla="*/ 351130 w 845681"/>
              <a:gd name="connsiteY5" fmla="*/ 252956 h 845790"/>
              <a:gd name="connsiteX6" fmla="*/ 367908 w 845681"/>
              <a:gd name="connsiteY6" fmla="*/ 292789 h 845790"/>
              <a:gd name="connsiteX7" fmla="*/ 292790 w 845681"/>
              <a:gd name="connsiteY7" fmla="*/ 477880 h 845790"/>
              <a:gd name="connsiteX8" fmla="*/ 476895 w 845681"/>
              <a:gd name="connsiteY8" fmla="*/ 553420 h 845790"/>
              <a:gd name="connsiteX9" fmla="*/ 477881 w 845681"/>
              <a:gd name="connsiteY9" fmla="*/ 552999 h 845790"/>
              <a:gd name="connsiteX10" fmla="*/ 552999 w 845681"/>
              <a:gd name="connsiteY10" fmla="*/ 477880 h 845790"/>
              <a:gd name="connsiteX11" fmla="*/ 592831 w 845681"/>
              <a:gd name="connsiteY11" fmla="*/ 494765 h 845790"/>
              <a:gd name="connsiteX12" fmla="*/ 494766 w 845681"/>
              <a:gd name="connsiteY12" fmla="*/ 592831 h 845790"/>
              <a:gd name="connsiteX13" fmla="*/ 422894 w 845681"/>
              <a:gd name="connsiteY13" fmla="*/ 607335 h 845790"/>
              <a:gd name="connsiteX14" fmla="*/ 351130 w 845681"/>
              <a:gd name="connsiteY14" fmla="*/ 592831 h 845790"/>
              <a:gd name="connsiteX15" fmla="*/ 252957 w 845681"/>
              <a:gd name="connsiteY15" fmla="*/ 494765 h 845790"/>
              <a:gd name="connsiteX16" fmla="*/ 351130 w 845681"/>
              <a:gd name="connsiteY16" fmla="*/ 252956 h 845790"/>
              <a:gd name="connsiteX17" fmla="*/ 401246 w 845681"/>
              <a:gd name="connsiteY17" fmla="*/ 184549 h 845790"/>
              <a:gd name="connsiteX18" fmla="*/ 444543 w 845681"/>
              <a:gd name="connsiteY18" fmla="*/ 184549 h 845790"/>
              <a:gd name="connsiteX19" fmla="*/ 444543 w 845681"/>
              <a:gd name="connsiteY19" fmla="*/ 221736 h 845790"/>
              <a:gd name="connsiteX20" fmla="*/ 463457 w 845681"/>
              <a:gd name="connsiteY20" fmla="*/ 223642 h 845790"/>
              <a:gd name="connsiteX21" fmla="*/ 621798 w 845681"/>
              <a:gd name="connsiteY21" fmla="*/ 381901 h 845790"/>
              <a:gd name="connsiteX22" fmla="*/ 623759 w 845681"/>
              <a:gd name="connsiteY22" fmla="*/ 401246 h 845790"/>
              <a:gd name="connsiteX23" fmla="*/ 663728 w 845681"/>
              <a:gd name="connsiteY23" fmla="*/ 401246 h 845790"/>
              <a:gd name="connsiteX24" fmla="*/ 663728 w 845681"/>
              <a:gd name="connsiteY24" fmla="*/ 444542 h 845790"/>
              <a:gd name="connsiteX25" fmla="*/ 401246 w 845681"/>
              <a:gd name="connsiteY25" fmla="*/ 444542 h 845790"/>
              <a:gd name="connsiteX26" fmla="*/ 398648 w 845681"/>
              <a:gd name="connsiteY26" fmla="*/ 43621 h 845790"/>
              <a:gd name="connsiteX27" fmla="*/ 379490 w 845681"/>
              <a:gd name="connsiteY27" fmla="*/ 175782 h 845790"/>
              <a:gd name="connsiteX28" fmla="*/ 365094 w 845681"/>
              <a:gd name="connsiteY28" fmla="*/ 179138 h 845790"/>
              <a:gd name="connsiteX29" fmla="*/ 291491 w 845681"/>
              <a:gd name="connsiteY29" fmla="*/ 209662 h 845790"/>
              <a:gd name="connsiteX30" fmla="*/ 278826 w 845681"/>
              <a:gd name="connsiteY30" fmla="*/ 217347 h 845790"/>
              <a:gd name="connsiteX31" fmla="*/ 172102 w 845681"/>
              <a:gd name="connsiteY31" fmla="*/ 137140 h 845790"/>
              <a:gd name="connsiteX32" fmla="*/ 138114 w 845681"/>
              <a:gd name="connsiteY32" fmla="*/ 171128 h 845790"/>
              <a:gd name="connsiteX33" fmla="*/ 217779 w 845681"/>
              <a:gd name="connsiteY33" fmla="*/ 278395 h 845790"/>
              <a:gd name="connsiteX34" fmla="*/ 209986 w 845681"/>
              <a:gd name="connsiteY34" fmla="*/ 290950 h 845790"/>
              <a:gd name="connsiteX35" fmla="*/ 179029 w 845681"/>
              <a:gd name="connsiteY35" fmla="*/ 365095 h 845790"/>
              <a:gd name="connsiteX36" fmla="*/ 175673 w 845681"/>
              <a:gd name="connsiteY36" fmla="*/ 379491 h 845790"/>
              <a:gd name="connsiteX37" fmla="*/ 43403 w 845681"/>
              <a:gd name="connsiteY37" fmla="*/ 398433 h 845790"/>
              <a:gd name="connsiteX38" fmla="*/ 43403 w 845681"/>
              <a:gd name="connsiteY38" fmla="*/ 446600 h 845790"/>
              <a:gd name="connsiteX39" fmla="*/ 175565 w 845681"/>
              <a:gd name="connsiteY39" fmla="*/ 465975 h 845790"/>
              <a:gd name="connsiteX40" fmla="*/ 178921 w 845681"/>
              <a:gd name="connsiteY40" fmla="*/ 480370 h 845790"/>
              <a:gd name="connsiteX41" fmla="*/ 209553 w 845681"/>
              <a:gd name="connsiteY41" fmla="*/ 554732 h 845790"/>
              <a:gd name="connsiteX42" fmla="*/ 217346 w 845681"/>
              <a:gd name="connsiteY42" fmla="*/ 567288 h 845790"/>
              <a:gd name="connsiteX43" fmla="*/ 137140 w 845681"/>
              <a:gd name="connsiteY43" fmla="*/ 674121 h 845790"/>
              <a:gd name="connsiteX44" fmla="*/ 171236 w 845681"/>
              <a:gd name="connsiteY44" fmla="*/ 708325 h 845790"/>
              <a:gd name="connsiteX45" fmla="*/ 278394 w 845681"/>
              <a:gd name="connsiteY45" fmla="*/ 628552 h 845790"/>
              <a:gd name="connsiteX46" fmla="*/ 290841 w 845681"/>
              <a:gd name="connsiteY46" fmla="*/ 636345 h 845790"/>
              <a:gd name="connsiteX47" fmla="*/ 365094 w 845681"/>
              <a:gd name="connsiteY47" fmla="*/ 667302 h 845790"/>
              <a:gd name="connsiteX48" fmla="*/ 379490 w 845681"/>
              <a:gd name="connsiteY48" fmla="*/ 670658 h 845790"/>
              <a:gd name="connsiteX49" fmla="*/ 398324 w 845681"/>
              <a:gd name="connsiteY49" fmla="*/ 802495 h 845790"/>
              <a:gd name="connsiteX50" fmla="*/ 446492 w 845681"/>
              <a:gd name="connsiteY50" fmla="*/ 802495 h 845790"/>
              <a:gd name="connsiteX51" fmla="*/ 465758 w 845681"/>
              <a:gd name="connsiteY51" fmla="*/ 670333 h 845790"/>
              <a:gd name="connsiteX52" fmla="*/ 480154 w 845681"/>
              <a:gd name="connsiteY52" fmla="*/ 666977 h 845790"/>
              <a:gd name="connsiteX53" fmla="*/ 554515 w 845681"/>
              <a:gd name="connsiteY53" fmla="*/ 636562 h 845790"/>
              <a:gd name="connsiteX54" fmla="*/ 567071 w 845681"/>
              <a:gd name="connsiteY54" fmla="*/ 628768 h 845790"/>
              <a:gd name="connsiteX55" fmla="*/ 674012 w 845681"/>
              <a:gd name="connsiteY55" fmla="*/ 708866 h 845790"/>
              <a:gd name="connsiteX56" fmla="*/ 708108 w 845681"/>
              <a:gd name="connsiteY56" fmla="*/ 674878 h 845790"/>
              <a:gd name="connsiteX57" fmla="*/ 628227 w 845681"/>
              <a:gd name="connsiteY57" fmla="*/ 567721 h 845790"/>
              <a:gd name="connsiteX58" fmla="*/ 636020 w 845681"/>
              <a:gd name="connsiteY58" fmla="*/ 555273 h 845790"/>
              <a:gd name="connsiteX59" fmla="*/ 666868 w 845681"/>
              <a:gd name="connsiteY59" fmla="*/ 480912 h 845790"/>
              <a:gd name="connsiteX60" fmla="*/ 670332 w 845681"/>
              <a:gd name="connsiteY60" fmla="*/ 466624 h 845790"/>
              <a:gd name="connsiteX61" fmla="*/ 802493 w 845681"/>
              <a:gd name="connsiteY61" fmla="*/ 447573 h 845790"/>
              <a:gd name="connsiteX62" fmla="*/ 802493 w 845681"/>
              <a:gd name="connsiteY62" fmla="*/ 399407 h 845790"/>
              <a:gd name="connsiteX63" fmla="*/ 670332 w 845681"/>
              <a:gd name="connsiteY63" fmla="*/ 380140 h 845790"/>
              <a:gd name="connsiteX64" fmla="*/ 666976 w 845681"/>
              <a:gd name="connsiteY64" fmla="*/ 365745 h 845790"/>
              <a:gd name="connsiteX65" fmla="*/ 636236 w 845681"/>
              <a:gd name="connsiteY65" fmla="*/ 291492 h 845790"/>
              <a:gd name="connsiteX66" fmla="*/ 628443 w 845681"/>
              <a:gd name="connsiteY66" fmla="*/ 278935 h 845790"/>
              <a:gd name="connsiteX67" fmla="*/ 708433 w 845681"/>
              <a:gd name="connsiteY67" fmla="*/ 171994 h 845790"/>
              <a:gd name="connsiteX68" fmla="*/ 674337 w 845681"/>
              <a:gd name="connsiteY68" fmla="*/ 137898 h 845790"/>
              <a:gd name="connsiteX69" fmla="*/ 567287 w 845681"/>
              <a:gd name="connsiteY69" fmla="*/ 217780 h 845790"/>
              <a:gd name="connsiteX70" fmla="*/ 554840 w 845681"/>
              <a:gd name="connsiteY70" fmla="*/ 209986 h 845790"/>
              <a:gd name="connsiteX71" fmla="*/ 480478 w 845681"/>
              <a:gd name="connsiteY71" fmla="*/ 179138 h 845790"/>
              <a:gd name="connsiteX72" fmla="*/ 466191 w 845681"/>
              <a:gd name="connsiteY72" fmla="*/ 175782 h 845790"/>
              <a:gd name="connsiteX73" fmla="*/ 447032 w 845681"/>
              <a:gd name="connsiteY73" fmla="*/ 43621 h 845790"/>
              <a:gd name="connsiteX74" fmla="*/ 361306 w 845681"/>
              <a:gd name="connsiteY74" fmla="*/ 0 h 845790"/>
              <a:gd name="connsiteX75" fmla="*/ 484484 w 845681"/>
              <a:gd name="connsiteY75" fmla="*/ 0 h 845790"/>
              <a:gd name="connsiteX76" fmla="*/ 504832 w 845681"/>
              <a:gd name="connsiteY76" fmla="*/ 140713 h 845790"/>
              <a:gd name="connsiteX77" fmla="*/ 564798 w 845681"/>
              <a:gd name="connsiteY77" fmla="*/ 165607 h 845790"/>
              <a:gd name="connsiteX78" fmla="*/ 678450 w 845681"/>
              <a:gd name="connsiteY78" fmla="*/ 80639 h 845790"/>
              <a:gd name="connsiteX79" fmla="*/ 765042 w 845681"/>
              <a:gd name="connsiteY79" fmla="*/ 167231 h 845790"/>
              <a:gd name="connsiteX80" fmla="*/ 680074 w 845681"/>
              <a:gd name="connsiteY80" fmla="*/ 281208 h 845790"/>
              <a:gd name="connsiteX81" fmla="*/ 704968 w 845681"/>
              <a:gd name="connsiteY81" fmla="*/ 341174 h 845790"/>
              <a:gd name="connsiteX82" fmla="*/ 845681 w 845681"/>
              <a:gd name="connsiteY82" fmla="*/ 361631 h 845790"/>
              <a:gd name="connsiteX83" fmla="*/ 845681 w 845681"/>
              <a:gd name="connsiteY83" fmla="*/ 485025 h 845790"/>
              <a:gd name="connsiteX84" fmla="*/ 704968 w 845681"/>
              <a:gd name="connsiteY84" fmla="*/ 505157 h 845790"/>
              <a:gd name="connsiteX85" fmla="*/ 680074 w 845681"/>
              <a:gd name="connsiteY85" fmla="*/ 565123 h 845790"/>
              <a:gd name="connsiteX86" fmla="*/ 764934 w 845681"/>
              <a:gd name="connsiteY86" fmla="*/ 678884 h 845790"/>
              <a:gd name="connsiteX87" fmla="*/ 677693 w 845681"/>
              <a:gd name="connsiteY87" fmla="*/ 765476 h 845790"/>
              <a:gd name="connsiteX88" fmla="*/ 564040 w 845681"/>
              <a:gd name="connsiteY88" fmla="*/ 680399 h 845790"/>
              <a:gd name="connsiteX89" fmla="*/ 504075 w 845681"/>
              <a:gd name="connsiteY89" fmla="*/ 705187 h 845790"/>
              <a:gd name="connsiteX90" fmla="*/ 483942 w 845681"/>
              <a:gd name="connsiteY90" fmla="*/ 845790 h 845790"/>
              <a:gd name="connsiteX91" fmla="*/ 360764 w 845681"/>
              <a:gd name="connsiteY91" fmla="*/ 845790 h 845790"/>
              <a:gd name="connsiteX92" fmla="*/ 340632 w 845681"/>
              <a:gd name="connsiteY92" fmla="*/ 705078 h 845790"/>
              <a:gd name="connsiteX93" fmla="*/ 280775 w 845681"/>
              <a:gd name="connsiteY93" fmla="*/ 680075 h 845790"/>
              <a:gd name="connsiteX94" fmla="*/ 166906 w 845681"/>
              <a:gd name="connsiteY94" fmla="*/ 764935 h 845790"/>
              <a:gd name="connsiteX95" fmla="*/ 80314 w 845681"/>
              <a:gd name="connsiteY95" fmla="*/ 677585 h 845790"/>
              <a:gd name="connsiteX96" fmla="*/ 165390 w 845681"/>
              <a:gd name="connsiteY96" fmla="*/ 564041 h 845790"/>
              <a:gd name="connsiteX97" fmla="*/ 140713 w 845681"/>
              <a:gd name="connsiteY97" fmla="*/ 504075 h 845790"/>
              <a:gd name="connsiteX98" fmla="*/ 0 w 845681"/>
              <a:gd name="connsiteY98" fmla="*/ 483510 h 845790"/>
              <a:gd name="connsiteX99" fmla="*/ 0 w 845681"/>
              <a:gd name="connsiteY99" fmla="*/ 360332 h 845790"/>
              <a:gd name="connsiteX100" fmla="*/ 140713 w 845681"/>
              <a:gd name="connsiteY100" fmla="*/ 340308 h 845790"/>
              <a:gd name="connsiteX101" fmla="*/ 165715 w 845681"/>
              <a:gd name="connsiteY101" fmla="*/ 280451 h 845790"/>
              <a:gd name="connsiteX102" fmla="*/ 80964 w 845681"/>
              <a:gd name="connsiteY102" fmla="*/ 166473 h 845790"/>
              <a:gd name="connsiteX103" fmla="*/ 168313 w 845681"/>
              <a:gd name="connsiteY103" fmla="*/ 79881 h 845790"/>
              <a:gd name="connsiteX104" fmla="*/ 281857 w 845681"/>
              <a:gd name="connsiteY104" fmla="*/ 165174 h 845790"/>
              <a:gd name="connsiteX105" fmla="*/ 341065 w 845681"/>
              <a:gd name="connsiteY105" fmla="*/ 140713 h 845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845681" h="845790">
                <a:moveTo>
                  <a:pt x="444543" y="267264"/>
                </a:moveTo>
                <a:lnTo>
                  <a:pt x="444543" y="401246"/>
                </a:lnTo>
                <a:lnTo>
                  <a:pt x="578272" y="401246"/>
                </a:lnTo>
                <a:lnTo>
                  <a:pt x="570035" y="360574"/>
                </a:lnTo>
                <a:cubicBezTo>
                  <a:pt x="553810" y="322267"/>
                  <a:pt x="523107" y="291584"/>
                  <a:pt x="484790" y="275385"/>
                </a:cubicBezTo>
                <a:close/>
                <a:moveTo>
                  <a:pt x="351130" y="252956"/>
                </a:moveTo>
                <a:lnTo>
                  <a:pt x="367908" y="292789"/>
                </a:lnTo>
                <a:cubicBezTo>
                  <a:pt x="296199" y="323290"/>
                  <a:pt x="262623" y="406018"/>
                  <a:pt x="292790" y="477880"/>
                </a:cubicBezTo>
                <a:cubicBezTo>
                  <a:pt x="322772" y="549578"/>
                  <a:pt x="405198" y="583392"/>
                  <a:pt x="476895" y="553420"/>
                </a:cubicBezTo>
                <a:cubicBezTo>
                  <a:pt x="477220" y="553280"/>
                  <a:pt x="477556" y="553139"/>
                  <a:pt x="477881" y="552999"/>
                </a:cubicBezTo>
                <a:cubicBezTo>
                  <a:pt x="511662" y="538559"/>
                  <a:pt x="538559" y="511661"/>
                  <a:pt x="552999" y="477880"/>
                </a:cubicBezTo>
                <a:lnTo>
                  <a:pt x="592831" y="494765"/>
                </a:lnTo>
                <a:cubicBezTo>
                  <a:pt x="574073" y="538916"/>
                  <a:pt x="538918" y="574073"/>
                  <a:pt x="494766" y="592831"/>
                </a:cubicBezTo>
                <a:cubicBezTo>
                  <a:pt x="472025" y="602443"/>
                  <a:pt x="447584" y="607367"/>
                  <a:pt x="422894" y="607335"/>
                </a:cubicBezTo>
                <a:cubicBezTo>
                  <a:pt x="398237" y="607389"/>
                  <a:pt x="373828" y="602453"/>
                  <a:pt x="351130" y="592831"/>
                </a:cubicBezTo>
                <a:cubicBezTo>
                  <a:pt x="306915" y="574127"/>
                  <a:pt x="271704" y="538960"/>
                  <a:pt x="252957" y="494765"/>
                </a:cubicBezTo>
                <a:cubicBezTo>
                  <a:pt x="213298" y="400877"/>
                  <a:pt x="257254" y="292626"/>
                  <a:pt x="351130" y="252956"/>
                </a:cubicBezTo>
                <a:close/>
                <a:moveTo>
                  <a:pt x="401246" y="184549"/>
                </a:moveTo>
                <a:lnTo>
                  <a:pt x="444543" y="184549"/>
                </a:lnTo>
                <a:lnTo>
                  <a:pt x="444543" y="221736"/>
                </a:lnTo>
                <a:lnTo>
                  <a:pt x="463457" y="223642"/>
                </a:lnTo>
                <a:cubicBezTo>
                  <a:pt x="542911" y="239895"/>
                  <a:pt x="605501" y="302455"/>
                  <a:pt x="621798" y="381901"/>
                </a:cubicBezTo>
                <a:lnTo>
                  <a:pt x="623759" y="401246"/>
                </a:lnTo>
                <a:lnTo>
                  <a:pt x="663728" y="401246"/>
                </a:lnTo>
                <a:lnTo>
                  <a:pt x="663728" y="444542"/>
                </a:lnTo>
                <a:lnTo>
                  <a:pt x="401246" y="444542"/>
                </a:lnTo>
                <a:close/>
                <a:moveTo>
                  <a:pt x="398648" y="43621"/>
                </a:moveTo>
                <a:lnTo>
                  <a:pt x="379490" y="175782"/>
                </a:lnTo>
                <a:lnTo>
                  <a:pt x="365094" y="179138"/>
                </a:lnTo>
                <a:cubicBezTo>
                  <a:pt x="339073" y="185275"/>
                  <a:pt x="314221" y="195579"/>
                  <a:pt x="291491" y="209662"/>
                </a:cubicBezTo>
                <a:lnTo>
                  <a:pt x="278826" y="217347"/>
                </a:lnTo>
                <a:lnTo>
                  <a:pt x="172102" y="137140"/>
                </a:lnTo>
                <a:lnTo>
                  <a:pt x="138114" y="171128"/>
                </a:lnTo>
                <a:lnTo>
                  <a:pt x="217779" y="278395"/>
                </a:lnTo>
                <a:lnTo>
                  <a:pt x="209986" y="290950"/>
                </a:lnTo>
                <a:cubicBezTo>
                  <a:pt x="195741" y="313843"/>
                  <a:pt x="185297" y="338879"/>
                  <a:pt x="179029" y="365095"/>
                </a:cubicBezTo>
                <a:lnTo>
                  <a:pt x="175673" y="379491"/>
                </a:lnTo>
                <a:lnTo>
                  <a:pt x="43403" y="398433"/>
                </a:lnTo>
                <a:lnTo>
                  <a:pt x="43403" y="446600"/>
                </a:lnTo>
                <a:lnTo>
                  <a:pt x="175565" y="465975"/>
                </a:lnTo>
                <a:lnTo>
                  <a:pt x="178921" y="480370"/>
                </a:lnTo>
                <a:cubicBezTo>
                  <a:pt x="185015" y="506663"/>
                  <a:pt x="195362" y="531775"/>
                  <a:pt x="209553" y="554732"/>
                </a:cubicBezTo>
                <a:lnTo>
                  <a:pt x="217346" y="567288"/>
                </a:lnTo>
                <a:lnTo>
                  <a:pt x="137140" y="674121"/>
                </a:lnTo>
                <a:lnTo>
                  <a:pt x="171236" y="708325"/>
                </a:lnTo>
                <a:lnTo>
                  <a:pt x="278394" y="628552"/>
                </a:lnTo>
                <a:lnTo>
                  <a:pt x="290841" y="636345"/>
                </a:lnTo>
                <a:cubicBezTo>
                  <a:pt x="313778" y="650568"/>
                  <a:pt x="338846" y="661024"/>
                  <a:pt x="365094" y="667302"/>
                </a:cubicBezTo>
                <a:lnTo>
                  <a:pt x="379490" y="670658"/>
                </a:lnTo>
                <a:lnTo>
                  <a:pt x="398324" y="802495"/>
                </a:lnTo>
                <a:lnTo>
                  <a:pt x="446492" y="802495"/>
                </a:lnTo>
                <a:lnTo>
                  <a:pt x="465758" y="670333"/>
                </a:lnTo>
                <a:lnTo>
                  <a:pt x="480154" y="666977"/>
                </a:lnTo>
                <a:cubicBezTo>
                  <a:pt x="506446" y="660992"/>
                  <a:pt x="531568" y="650709"/>
                  <a:pt x="554515" y="636562"/>
                </a:cubicBezTo>
                <a:lnTo>
                  <a:pt x="567071" y="628768"/>
                </a:lnTo>
                <a:lnTo>
                  <a:pt x="674012" y="708866"/>
                </a:lnTo>
                <a:lnTo>
                  <a:pt x="708108" y="674878"/>
                </a:lnTo>
                <a:lnTo>
                  <a:pt x="628227" y="567721"/>
                </a:lnTo>
                <a:lnTo>
                  <a:pt x="636020" y="555273"/>
                </a:lnTo>
                <a:cubicBezTo>
                  <a:pt x="650265" y="532326"/>
                  <a:pt x="660688" y="507204"/>
                  <a:pt x="666868" y="480912"/>
                </a:cubicBezTo>
                <a:lnTo>
                  <a:pt x="670332" y="466624"/>
                </a:lnTo>
                <a:lnTo>
                  <a:pt x="802493" y="447573"/>
                </a:lnTo>
                <a:lnTo>
                  <a:pt x="802493" y="399407"/>
                </a:lnTo>
                <a:lnTo>
                  <a:pt x="670332" y="380140"/>
                </a:lnTo>
                <a:lnTo>
                  <a:pt x="666976" y="365745"/>
                </a:lnTo>
                <a:cubicBezTo>
                  <a:pt x="660817" y="339496"/>
                  <a:pt x="650437" y="314417"/>
                  <a:pt x="636236" y="291492"/>
                </a:cubicBezTo>
                <a:lnTo>
                  <a:pt x="628443" y="278935"/>
                </a:lnTo>
                <a:lnTo>
                  <a:pt x="708433" y="171994"/>
                </a:lnTo>
                <a:lnTo>
                  <a:pt x="674337" y="137898"/>
                </a:lnTo>
                <a:lnTo>
                  <a:pt x="567287" y="217780"/>
                </a:lnTo>
                <a:lnTo>
                  <a:pt x="554840" y="209986"/>
                </a:lnTo>
                <a:cubicBezTo>
                  <a:pt x="531881" y="195753"/>
                  <a:pt x="506771" y="185340"/>
                  <a:pt x="480478" y="179138"/>
                </a:cubicBezTo>
                <a:lnTo>
                  <a:pt x="466191" y="175782"/>
                </a:lnTo>
                <a:lnTo>
                  <a:pt x="447032" y="43621"/>
                </a:lnTo>
                <a:close/>
                <a:moveTo>
                  <a:pt x="361306" y="0"/>
                </a:moveTo>
                <a:lnTo>
                  <a:pt x="484484" y="0"/>
                </a:lnTo>
                <a:lnTo>
                  <a:pt x="504832" y="140713"/>
                </a:lnTo>
                <a:cubicBezTo>
                  <a:pt x="525702" y="146688"/>
                  <a:pt x="545823" y="155043"/>
                  <a:pt x="564798" y="165607"/>
                </a:cubicBezTo>
                <a:lnTo>
                  <a:pt x="678450" y="80639"/>
                </a:lnTo>
                <a:lnTo>
                  <a:pt x="765042" y="167231"/>
                </a:lnTo>
                <a:lnTo>
                  <a:pt x="680074" y="281208"/>
                </a:lnTo>
                <a:cubicBezTo>
                  <a:pt x="690595" y="300205"/>
                  <a:pt x="698941" y="320315"/>
                  <a:pt x="704968" y="341174"/>
                </a:cubicBezTo>
                <a:lnTo>
                  <a:pt x="845681" y="361631"/>
                </a:lnTo>
                <a:lnTo>
                  <a:pt x="845681" y="485025"/>
                </a:lnTo>
                <a:lnTo>
                  <a:pt x="704968" y="505157"/>
                </a:lnTo>
                <a:cubicBezTo>
                  <a:pt x="698919" y="526005"/>
                  <a:pt x="690562" y="546116"/>
                  <a:pt x="680074" y="565123"/>
                </a:cubicBezTo>
                <a:lnTo>
                  <a:pt x="764934" y="678884"/>
                </a:lnTo>
                <a:lnTo>
                  <a:pt x="677693" y="765476"/>
                </a:lnTo>
                <a:lnTo>
                  <a:pt x="564040" y="680399"/>
                </a:lnTo>
                <a:cubicBezTo>
                  <a:pt x="545055" y="690898"/>
                  <a:pt x="524933" y="699222"/>
                  <a:pt x="504075" y="705187"/>
                </a:cubicBezTo>
                <a:lnTo>
                  <a:pt x="483942" y="845790"/>
                </a:lnTo>
                <a:lnTo>
                  <a:pt x="360764" y="845790"/>
                </a:lnTo>
                <a:lnTo>
                  <a:pt x="340632" y="705078"/>
                </a:lnTo>
                <a:cubicBezTo>
                  <a:pt x="319807" y="699016"/>
                  <a:pt x="299728" y="690627"/>
                  <a:pt x="280775" y="680075"/>
                </a:cubicBezTo>
                <a:lnTo>
                  <a:pt x="166906" y="764935"/>
                </a:lnTo>
                <a:lnTo>
                  <a:pt x="80314" y="677585"/>
                </a:lnTo>
                <a:lnTo>
                  <a:pt x="165390" y="564041"/>
                </a:lnTo>
                <a:cubicBezTo>
                  <a:pt x="154989" y="545023"/>
                  <a:pt x="146708" y="524912"/>
                  <a:pt x="140713" y="504075"/>
                </a:cubicBezTo>
                <a:lnTo>
                  <a:pt x="0" y="483510"/>
                </a:lnTo>
                <a:lnTo>
                  <a:pt x="0" y="360332"/>
                </a:lnTo>
                <a:lnTo>
                  <a:pt x="140713" y="340308"/>
                </a:lnTo>
                <a:cubicBezTo>
                  <a:pt x="146740" y="319471"/>
                  <a:pt x="155130" y="299382"/>
                  <a:pt x="165715" y="280451"/>
                </a:cubicBezTo>
                <a:lnTo>
                  <a:pt x="80964" y="166473"/>
                </a:lnTo>
                <a:lnTo>
                  <a:pt x="168313" y="79881"/>
                </a:lnTo>
                <a:lnTo>
                  <a:pt x="281857" y="165174"/>
                </a:lnTo>
                <a:cubicBezTo>
                  <a:pt x="300648" y="154892"/>
                  <a:pt x="320499" y="146688"/>
                  <a:pt x="341065" y="140713"/>
                </a:cubicBezTo>
                <a:close/>
              </a:path>
            </a:pathLst>
          </a:custGeom>
          <a:solidFill>
            <a:schemeClr val="tx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8" name="iSHEJI-7">
            <a:extLst>
              <a:ext uri="{FF2B5EF4-FFF2-40B4-BE49-F238E27FC236}">
                <a16:creationId xmlns:a16="http://schemas.microsoft.com/office/drawing/2014/main" id="{7BE037F9-1404-21E8-59FD-C40DC6C6D99A}"/>
              </a:ext>
            </a:extLst>
          </p:cNvPr>
          <p:cNvSpPr txBox="1"/>
          <p:nvPr/>
        </p:nvSpPr>
        <p:spPr>
          <a:xfrm>
            <a:off x="952980" y="3911099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59" name="iSHEJI-8">
            <a:extLst>
              <a:ext uri="{FF2B5EF4-FFF2-40B4-BE49-F238E27FC236}">
                <a16:creationId xmlns:a16="http://schemas.microsoft.com/office/drawing/2014/main" id="{D227824B-E354-0228-20B6-C412CEB48338}"/>
              </a:ext>
            </a:extLst>
          </p:cNvPr>
          <p:cNvSpPr txBox="1"/>
          <p:nvPr/>
        </p:nvSpPr>
        <p:spPr>
          <a:xfrm>
            <a:off x="952980" y="4604490"/>
            <a:ext cx="2154012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cxnSp>
        <p:nvCxnSpPr>
          <p:cNvPr id="62" name="iSHEJI-9">
            <a:extLst>
              <a:ext uri="{FF2B5EF4-FFF2-40B4-BE49-F238E27FC236}">
                <a16:creationId xmlns:a16="http://schemas.microsoft.com/office/drawing/2014/main" id="{44E3A89E-F7A4-4425-BF02-941E06CAEC9C}"/>
              </a:ext>
            </a:extLst>
          </p:cNvPr>
          <p:cNvCxnSpPr>
            <a:cxnSpLocks/>
          </p:cNvCxnSpPr>
          <p:nvPr/>
        </p:nvCxnSpPr>
        <p:spPr>
          <a:xfrm>
            <a:off x="1755291" y="4442460"/>
            <a:ext cx="54939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iSHEJI-10">
            <a:extLst>
              <a:ext uri="{FF2B5EF4-FFF2-40B4-BE49-F238E27FC236}">
                <a16:creationId xmlns:a16="http://schemas.microsoft.com/office/drawing/2014/main" id="{F556F6A0-AECC-090E-BDBA-4A391D2FB3E6}"/>
              </a:ext>
            </a:extLst>
          </p:cNvPr>
          <p:cNvSpPr/>
          <p:nvPr/>
        </p:nvSpPr>
        <p:spPr>
          <a:xfrm>
            <a:off x="3971042" y="2209800"/>
            <a:ext cx="1539240" cy="15392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6" name="iSHEJI-11">
            <a:extLst>
              <a:ext uri="{FF2B5EF4-FFF2-40B4-BE49-F238E27FC236}">
                <a16:creationId xmlns:a16="http://schemas.microsoft.com/office/drawing/2014/main" id="{DA26BA17-79C2-FF85-FA5F-C0EC838EEE65}"/>
              </a:ext>
            </a:extLst>
          </p:cNvPr>
          <p:cNvSpPr txBox="1"/>
          <p:nvPr/>
        </p:nvSpPr>
        <p:spPr>
          <a:xfrm>
            <a:off x="3663656" y="3911099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87" name="iSHEJI-12">
            <a:extLst>
              <a:ext uri="{FF2B5EF4-FFF2-40B4-BE49-F238E27FC236}">
                <a16:creationId xmlns:a16="http://schemas.microsoft.com/office/drawing/2014/main" id="{51F93AC7-2C4F-9BEA-0EB0-012E576A5492}"/>
              </a:ext>
            </a:extLst>
          </p:cNvPr>
          <p:cNvSpPr txBox="1"/>
          <p:nvPr/>
        </p:nvSpPr>
        <p:spPr>
          <a:xfrm>
            <a:off x="3663656" y="4604490"/>
            <a:ext cx="2154012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cxnSp>
        <p:nvCxnSpPr>
          <p:cNvPr id="88" name="iSHEJI-13">
            <a:extLst>
              <a:ext uri="{FF2B5EF4-FFF2-40B4-BE49-F238E27FC236}">
                <a16:creationId xmlns:a16="http://schemas.microsoft.com/office/drawing/2014/main" id="{1EF2DCCC-EDC7-A2BC-C844-E38296E0FFE3}"/>
              </a:ext>
            </a:extLst>
          </p:cNvPr>
          <p:cNvCxnSpPr>
            <a:cxnSpLocks/>
          </p:cNvCxnSpPr>
          <p:nvPr/>
        </p:nvCxnSpPr>
        <p:spPr>
          <a:xfrm>
            <a:off x="4465967" y="4442460"/>
            <a:ext cx="54939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iSHEJI-14">
            <a:extLst>
              <a:ext uri="{FF2B5EF4-FFF2-40B4-BE49-F238E27FC236}">
                <a16:creationId xmlns:a16="http://schemas.microsoft.com/office/drawing/2014/main" id="{FA6D3480-9D88-A8D6-484A-92BEAC333C4F}"/>
              </a:ext>
            </a:extLst>
          </p:cNvPr>
          <p:cNvSpPr/>
          <p:nvPr/>
        </p:nvSpPr>
        <p:spPr>
          <a:xfrm>
            <a:off x="6681718" y="2209800"/>
            <a:ext cx="1539240" cy="15392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1" name="iSHEJI-15">
            <a:extLst>
              <a:ext uri="{FF2B5EF4-FFF2-40B4-BE49-F238E27FC236}">
                <a16:creationId xmlns:a16="http://schemas.microsoft.com/office/drawing/2014/main" id="{27EFD009-A8EE-E6A4-8F43-D6A006EF00DB}"/>
              </a:ext>
            </a:extLst>
          </p:cNvPr>
          <p:cNvSpPr txBox="1"/>
          <p:nvPr/>
        </p:nvSpPr>
        <p:spPr>
          <a:xfrm>
            <a:off x="6374332" y="3911099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92" name="iSHEJI-16">
            <a:extLst>
              <a:ext uri="{FF2B5EF4-FFF2-40B4-BE49-F238E27FC236}">
                <a16:creationId xmlns:a16="http://schemas.microsoft.com/office/drawing/2014/main" id="{76AFE97A-E051-B94C-C9FD-253D95FA1BFD}"/>
              </a:ext>
            </a:extLst>
          </p:cNvPr>
          <p:cNvSpPr txBox="1"/>
          <p:nvPr/>
        </p:nvSpPr>
        <p:spPr>
          <a:xfrm>
            <a:off x="6374332" y="4604490"/>
            <a:ext cx="2154012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cxnSp>
        <p:nvCxnSpPr>
          <p:cNvPr id="93" name="iSHEJI-17">
            <a:extLst>
              <a:ext uri="{FF2B5EF4-FFF2-40B4-BE49-F238E27FC236}">
                <a16:creationId xmlns:a16="http://schemas.microsoft.com/office/drawing/2014/main" id="{21147345-15D6-FB0E-3882-48BC7C3BFFC3}"/>
              </a:ext>
            </a:extLst>
          </p:cNvPr>
          <p:cNvCxnSpPr>
            <a:cxnSpLocks/>
          </p:cNvCxnSpPr>
          <p:nvPr/>
        </p:nvCxnSpPr>
        <p:spPr>
          <a:xfrm>
            <a:off x="7176643" y="4442460"/>
            <a:ext cx="54939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iSHEJI-18">
            <a:extLst>
              <a:ext uri="{FF2B5EF4-FFF2-40B4-BE49-F238E27FC236}">
                <a16:creationId xmlns:a16="http://schemas.microsoft.com/office/drawing/2014/main" id="{CF864EE3-A9A4-335D-05DA-F8D5D78E4A5E}"/>
              </a:ext>
            </a:extLst>
          </p:cNvPr>
          <p:cNvSpPr/>
          <p:nvPr/>
        </p:nvSpPr>
        <p:spPr>
          <a:xfrm>
            <a:off x="9392394" y="2209800"/>
            <a:ext cx="1539240" cy="15392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6" name="iSHEJI-19">
            <a:extLst>
              <a:ext uri="{FF2B5EF4-FFF2-40B4-BE49-F238E27FC236}">
                <a16:creationId xmlns:a16="http://schemas.microsoft.com/office/drawing/2014/main" id="{D7A14D40-6F09-DDB4-36F6-884F7742869C}"/>
              </a:ext>
            </a:extLst>
          </p:cNvPr>
          <p:cNvSpPr txBox="1"/>
          <p:nvPr/>
        </p:nvSpPr>
        <p:spPr>
          <a:xfrm>
            <a:off x="9085008" y="3911099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97" name="iSHEJI-20">
            <a:extLst>
              <a:ext uri="{FF2B5EF4-FFF2-40B4-BE49-F238E27FC236}">
                <a16:creationId xmlns:a16="http://schemas.microsoft.com/office/drawing/2014/main" id="{7DA699BE-1834-3DF1-8458-B7951BBFBD1D}"/>
              </a:ext>
            </a:extLst>
          </p:cNvPr>
          <p:cNvSpPr txBox="1"/>
          <p:nvPr/>
        </p:nvSpPr>
        <p:spPr>
          <a:xfrm>
            <a:off x="9085008" y="4604490"/>
            <a:ext cx="2154012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cxnSp>
        <p:nvCxnSpPr>
          <p:cNvPr id="98" name="iSHEJI-21">
            <a:extLst>
              <a:ext uri="{FF2B5EF4-FFF2-40B4-BE49-F238E27FC236}">
                <a16:creationId xmlns:a16="http://schemas.microsoft.com/office/drawing/2014/main" id="{A8E10303-07A1-A5C8-A671-8BE60475C905}"/>
              </a:ext>
            </a:extLst>
          </p:cNvPr>
          <p:cNvCxnSpPr>
            <a:cxnSpLocks/>
          </p:cNvCxnSpPr>
          <p:nvPr/>
        </p:nvCxnSpPr>
        <p:spPr>
          <a:xfrm>
            <a:off x="9887319" y="4442460"/>
            <a:ext cx="54939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iSHEJI-22">
            <a:extLst>
              <a:ext uri="{FF2B5EF4-FFF2-40B4-BE49-F238E27FC236}">
                <a16:creationId xmlns:a16="http://schemas.microsoft.com/office/drawing/2014/main" id="{19F83F28-EAEE-50B2-D0BA-747C66F150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57805" y="2619420"/>
            <a:ext cx="765714" cy="720000"/>
          </a:xfrm>
          <a:prstGeom prst="rect">
            <a:avLst/>
          </a:prstGeom>
        </p:spPr>
      </p:pic>
      <p:sp>
        <p:nvSpPr>
          <p:cNvPr id="53" name="iSHEJI-23">
            <a:extLst>
              <a:ext uri="{FF2B5EF4-FFF2-40B4-BE49-F238E27FC236}">
                <a16:creationId xmlns:a16="http://schemas.microsoft.com/office/drawing/2014/main" id="{1B46FA19-3774-8E90-77B8-F667C4249C61}"/>
              </a:ext>
            </a:extLst>
          </p:cNvPr>
          <p:cNvSpPr/>
          <p:nvPr/>
        </p:nvSpPr>
        <p:spPr>
          <a:xfrm>
            <a:off x="9695097" y="2571625"/>
            <a:ext cx="933834" cy="815591"/>
          </a:xfrm>
          <a:custGeom>
            <a:avLst/>
            <a:gdLst>
              <a:gd name="connsiteX0" fmla="*/ 348471 w 933834"/>
              <a:gd name="connsiteY0" fmla="*/ 665679 h 815591"/>
              <a:gd name="connsiteX1" fmla="*/ 385055 w 933834"/>
              <a:gd name="connsiteY1" fmla="*/ 672823 h 815591"/>
              <a:gd name="connsiteX2" fmla="*/ 382566 w 933834"/>
              <a:gd name="connsiteY2" fmla="*/ 716118 h 815591"/>
              <a:gd name="connsiteX3" fmla="*/ 334400 w 933834"/>
              <a:gd name="connsiteY3" fmla="*/ 706594 h 815591"/>
              <a:gd name="connsiteX4" fmla="*/ 457253 w 933834"/>
              <a:gd name="connsiteY4" fmla="*/ 657236 h 815591"/>
              <a:gd name="connsiteX5" fmla="*/ 477493 w 933834"/>
              <a:gd name="connsiteY5" fmla="*/ 695553 h 815591"/>
              <a:gd name="connsiteX6" fmla="*/ 431383 w 933834"/>
              <a:gd name="connsiteY6" fmla="*/ 712330 h 815591"/>
              <a:gd name="connsiteX7" fmla="*/ 422291 w 933834"/>
              <a:gd name="connsiteY7" fmla="*/ 670008 h 815591"/>
              <a:gd name="connsiteX8" fmla="*/ 457253 w 933834"/>
              <a:gd name="connsiteY8" fmla="*/ 657236 h 815591"/>
              <a:gd name="connsiteX9" fmla="*/ 287640 w 933834"/>
              <a:gd name="connsiteY9" fmla="*/ 624331 h 815591"/>
              <a:gd name="connsiteX10" fmla="*/ 315241 w 933834"/>
              <a:gd name="connsiteY10" fmla="*/ 649443 h 815591"/>
              <a:gd name="connsiteX11" fmla="*/ 290670 w 933834"/>
              <a:gd name="connsiteY11" fmla="*/ 684512 h 815591"/>
              <a:gd name="connsiteX12" fmla="*/ 254410 w 933834"/>
              <a:gd name="connsiteY12" fmla="*/ 652040 h 815591"/>
              <a:gd name="connsiteX13" fmla="*/ 511048 w 933834"/>
              <a:gd name="connsiteY13" fmla="*/ 606579 h 815591"/>
              <a:gd name="connsiteX14" fmla="*/ 548066 w 933834"/>
              <a:gd name="connsiteY14" fmla="*/ 628985 h 815591"/>
              <a:gd name="connsiteX15" fmla="*/ 517325 w 933834"/>
              <a:gd name="connsiteY15" fmla="*/ 667085 h 815591"/>
              <a:gd name="connsiteX16" fmla="*/ 487668 w 933834"/>
              <a:gd name="connsiteY16" fmla="*/ 635587 h 815591"/>
              <a:gd name="connsiteX17" fmla="*/ 511048 w 933834"/>
              <a:gd name="connsiteY17" fmla="*/ 606579 h 815591"/>
              <a:gd name="connsiteX18" fmla="*/ 257115 w 933834"/>
              <a:gd name="connsiteY18" fmla="*/ 556464 h 815591"/>
              <a:gd name="connsiteX19" fmla="*/ 267940 w 933834"/>
              <a:gd name="connsiteY19" fmla="*/ 592184 h 815591"/>
              <a:gd name="connsiteX20" fmla="*/ 228324 w 933834"/>
              <a:gd name="connsiteY20" fmla="*/ 610044 h 815591"/>
              <a:gd name="connsiteX21" fmla="*/ 214361 w 933834"/>
              <a:gd name="connsiteY21" fmla="*/ 563066 h 815591"/>
              <a:gd name="connsiteX22" fmla="*/ 530856 w 933834"/>
              <a:gd name="connsiteY22" fmla="*/ 535466 h 815591"/>
              <a:gd name="connsiteX23" fmla="*/ 574152 w 933834"/>
              <a:gd name="connsiteY23" fmla="*/ 535466 h 815591"/>
              <a:gd name="connsiteX24" fmla="*/ 567874 w 933834"/>
              <a:gd name="connsiteY24" fmla="*/ 583957 h 815591"/>
              <a:gd name="connsiteX25" fmla="*/ 525877 w 933834"/>
              <a:gd name="connsiteY25" fmla="*/ 572483 h 815591"/>
              <a:gd name="connsiteX26" fmla="*/ 530856 w 933834"/>
              <a:gd name="connsiteY26" fmla="*/ 535466 h 815591"/>
              <a:gd name="connsiteX27" fmla="*/ 256502 w 933834"/>
              <a:gd name="connsiteY27" fmla="*/ 518980 h 815591"/>
              <a:gd name="connsiteX28" fmla="*/ 256792 w 933834"/>
              <a:gd name="connsiteY28" fmla="*/ 519013 h 815591"/>
              <a:gd name="connsiteX29" fmla="*/ 256466 w 933834"/>
              <a:gd name="connsiteY29" fmla="*/ 519121 h 815591"/>
              <a:gd name="connsiteX30" fmla="*/ 225727 w 933834"/>
              <a:gd name="connsiteY30" fmla="*/ 466516 h 815591"/>
              <a:gd name="connsiteX31" fmla="*/ 265776 w 933834"/>
              <a:gd name="connsiteY31" fmla="*/ 482969 h 815591"/>
              <a:gd name="connsiteX32" fmla="*/ 256502 w 933834"/>
              <a:gd name="connsiteY32" fmla="*/ 518980 h 815591"/>
              <a:gd name="connsiteX33" fmla="*/ 213495 w 933834"/>
              <a:gd name="connsiteY33" fmla="*/ 514033 h 815591"/>
              <a:gd name="connsiteX34" fmla="*/ 225727 w 933834"/>
              <a:gd name="connsiteY34" fmla="*/ 466516 h 815591"/>
              <a:gd name="connsiteX35" fmla="*/ 469159 w 933834"/>
              <a:gd name="connsiteY35" fmla="*/ 457099 h 815591"/>
              <a:gd name="connsiteX36" fmla="*/ 499792 w 933834"/>
              <a:gd name="connsiteY36" fmla="*/ 487731 h 815591"/>
              <a:gd name="connsiteX37" fmla="*/ 358430 w 933834"/>
              <a:gd name="connsiteY37" fmla="*/ 628985 h 815591"/>
              <a:gd name="connsiteX38" fmla="*/ 286558 w 933834"/>
              <a:gd name="connsiteY38" fmla="*/ 557114 h 815591"/>
              <a:gd name="connsiteX39" fmla="*/ 317190 w 933834"/>
              <a:gd name="connsiteY39" fmla="*/ 526481 h 815591"/>
              <a:gd name="connsiteX40" fmla="*/ 358430 w 933834"/>
              <a:gd name="connsiteY40" fmla="*/ 567720 h 815591"/>
              <a:gd name="connsiteX41" fmla="*/ 284708 w 933834"/>
              <a:gd name="connsiteY41" fmla="*/ 450621 h 815591"/>
              <a:gd name="connsiteX42" fmla="*/ 284825 w 933834"/>
              <a:gd name="connsiteY42" fmla="*/ 450713 h 815591"/>
              <a:gd name="connsiteX43" fmla="*/ 284501 w 933834"/>
              <a:gd name="connsiteY43" fmla="*/ 450821 h 815591"/>
              <a:gd name="connsiteX44" fmla="*/ 285800 w 933834"/>
              <a:gd name="connsiteY44" fmla="*/ 389883 h 815591"/>
              <a:gd name="connsiteX45" fmla="*/ 311561 w 933834"/>
              <a:gd name="connsiteY45" fmla="*/ 424627 h 815591"/>
              <a:gd name="connsiteX46" fmla="*/ 284708 w 933834"/>
              <a:gd name="connsiteY46" fmla="*/ 450621 h 815591"/>
              <a:gd name="connsiteX47" fmla="*/ 250729 w 933834"/>
              <a:gd name="connsiteY47" fmla="*/ 424086 h 815591"/>
              <a:gd name="connsiteX48" fmla="*/ 285800 w 933834"/>
              <a:gd name="connsiteY48" fmla="*/ 389883 h 815591"/>
              <a:gd name="connsiteX49" fmla="*/ 376181 w 933834"/>
              <a:gd name="connsiteY49" fmla="*/ 356003 h 815591"/>
              <a:gd name="connsiteX50" fmla="*/ 380185 w 933834"/>
              <a:gd name="connsiteY50" fmla="*/ 399300 h 815591"/>
              <a:gd name="connsiteX51" fmla="*/ 343925 w 933834"/>
              <a:gd name="connsiteY51" fmla="*/ 406768 h 815591"/>
              <a:gd name="connsiteX52" fmla="*/ 344250 w 933834"/>
              <a:gd name="connsiteY52" fmla="*/ 406660 h 815591"/>
              <a:gd name="connsiteX53" fmla="*/ 328338 w 933834"/>
              <a:gd name="connsiteY53" fmla="*/ 366828 h 815591"/>
              <a:gd name="connsiteX54" fmla="*/ 376181 w 933834"/>
              <a:gd name="connsiteY54" fmla="*/ 356003 h 815591"/>
              <a:gd name="connsiteX55" fmla="*/ 393175 w 933834"/>
              <a:gd name="connsiteY55" fmla="*/ 354487 h 815591"/>
              <a:gd name="connsiteX56" fmla="*/ 574153 w 933834"/>
              <a:gd name="connsiteY56" fmla="*/ 535357 h 815591"/>
              <a:gd name="connsiteX57" fmla="*/ 530857 w 933834"/>
              <a:gd name="connsiteY57" fmla="*/ 535357 h 815591"/>
              <a:gd name="connsiteX58" fmla="*/ 393175 w 933834"/>
              <a:gd name="connsiteY58" fmla="*/ 397784 h 815591"/>
              <a:gd name="connsiteX59" fmla="*/ 730668 w 933834"/>
              <a:gd name="connsiteY59" fmla="*/ 297444 h 815591"/>
              <a:gd name="connsiteX60" fmla="*/ 795286 w 933834"/>
              <a:gd name="connsiteY60" fmla="*/ 297444 h 815591"/>
              <a:gd name="connsiteX61" fmla="*/ 795286 w 933834"/>
              <a:gd name="connsiteY61" fmla="*/ 340740 h 815591"/>
              <a:gd name="connsiteX62" fmla="*/ 730668 w 933834"/>
              <a:gd name="connsiteY62" fmla="*/ 340740 h 815591"/>
              <a:gd name="connsiteX63" fmla="*/ 749608 w 933834"/>
              <a:gd name="connsiteY63" fmla="*/ 237155 h 815591"/>
              <a:gd name="connsiteX64" fmla="*/ 697112 w 933834"/>
              <a:gd name="connsiteY64" fmla="*/ 295604 h 815591"/>
              <a:gd name="connsiteX65" fmla="*/ 105146 w 933834"/>
              <a:gd name="connsiteY65" fmla="*/ 295604 h 815591"/>
              <a:gd name="connsiteX66" fmla="*/ 105363 w 933834"/>
              <a:gd name="connsiteY66" fmla="*/ 772295 h 815591"/>
              <a:gd name="connsiteX67" fmla="*/ 665832 w 933834"/>
              <a:gd name="connsiteY67" fmla="*/ 772295 h 815591"/>
              <a:gd name="connsiteX68" fmla="*/ 665832 w 933834"/>
              <a:gd name="connsiteY68" fmla="*/ 319093 h 815591"/>
              <a:gd name="connsiteX69" fmla="*/ 709128 w 933834"/>
              <a:gd name="connsiteY69" fmla="*/ 319093 h 815591"/>
              <a:gd name="connsiteX70" fmla="*/ 709128 w 933834"/>
              <a:gd name="connsiteY70" fmla="*/ 772295 h 815591"/>
              <a:gd name="connsiteX71" fmla="*/ 809574 w 933834"/>
              <a:gd name="connsiteY71" fmla="*/ 772295 h 815591"/>
              <a:gd name="connsiteX72" fmla="*/ 809574 w 933834"/>
              <a:gd name="connsiteY72" fmla="*/ 305346 h 815591"/>
              <a:gd name="connsiteX73" fmla="*/ 863695 w 933834"/>
              <a:gd name="connsiteY73" fmla="*/ 237155 h 815591"/>
              <a:gd name="connsiteX74" fmla="*/ 61093 w 933834"/>
              <a:gd name="connsiteY74" fmla="*/ 201328 h 815591"/>
              <a:gd name="connsiteX75" fmla="*/ 95050 w 933834"/>
              <a:gd name="connsiteY75" fmla="*/ 252308 h 815591"/>
              <a:gd name="connsiteX76" fmla="*/ 168574 w 933834"/>
              <a:gd name="connsiteY76" fmla="*/ 252308 h 815591"/>
              <a:gd name="connsiteX77" fmla="*/ 131016 w 933834"/>
              <a:gd name="connsiteY77" fmla="*/ 201328 h 815591"/>
              <a:gd name="connsiteX78" fmla="*/ 22776 w 933834"/>
              <a:gd name="connsiteY78" fmla="*/ 158032 h 815591"/>
              <a:gd name="connsiteX79" fmla="*/ 152665 w 933834"/>
              <a:gd name="connsiteY79" fmla="*/ 158032 h 815591"/>
              <a:gd name="connsiteX80" fmla="*/ 160133 w 933834"/>
              <a:gd name="connsiteY80" fmla="*/ 167449 h 815591"/>
              <a:gd name="connsiteX81" fmla="*/ 222625 w 933834"/>
              <a:gd name="connsiteY81" fmla="*/ 252308 h 815591"/>
              <a:gd name="connsiteX82" fmla="*/ 678062 w 933834"/>
              <a:gd name="connsiteY82" fmla="*/ 252308 h 815591"/>
              <a:gd name="connsiteX83" fmla="*/ 730234 w 933834"/>
              <a:gd name="connsiteY83" fmla="*/ 193642 h 815591"/>
              <a:gd name="connsiteX84" fmla="*/ 921602 w 933834"/>
              <a:gd name="connsiteY84" fmla="*/ 193642 h 815591"/>
              <a:gd name="connsiteX85" fmla="*/ 933834 w 933834"/>
              <a:gd name="connsiteY85" fmla="*/ 218321 h 815591"/>
              <a:gd name="connsiteX86" fmla="*/ 925391 w 933834"/>
              <a:gd name="connsiteY86" fmla="*/ 229145 h 815591"/>
              <a:gd name="connsiteX87" fmla="*/ 852654 w 933834"/>
              <a:gd name="connsiteY87" fmla="*/ 319958 h 815591"/>
              <a:gd name="connsiteX88" fmla="*/ 852654 w 933834"/>
              <a:gd name="connsiteY88" fmla="*/ 789830 h 815591"/>
              <a:gd name="connsiteX89" fmla="*/ 827985 w 933834"/>
              <a:gd name="connsiteY89" fmla="*/ 815591 h 815591"/>
              <a:gd name="connsiteX90" fmla="*/ 827650 w 933834"/>
              <a:gd name="connsiteY90" fmla="*/ 815591 h 815591"/>
              <a:gd name="connsiteX91" fmla="*/ 87286 w 933834"/>
              <a:gd name="connsiteY91" fmla="*/ 815591 h 815591"/>
              <a:gd name="connsiteX92" fmla="*/ 62067 w 933834"/>
              <a:gd name="connsiteY92" fmla="*/ 790371 h 815591"/>
              <a:gd name="connsiteX93" fmla="*/ 62067 w 933834"/>
              <a:gd name="connsiteY93" fmla="*/ 280782 h 815591"/>
              <a:gd name="connsiteX94" fmla="*/ 3834 w 933834"/>
              <a:gd name="connsiteY94" fmla="*/ 193535 h 815591"/>
              <a:gd name="connsiteX95" fmla="*/ 10177 w 933834"/>
              <a:gd name="connsiteY95" fmla="*/ 161863 h 815591"/>
              <a:gd name="connsiteX96" fmla="*/ 22776 w 933834"/>
              <a:gd name="connsiteY96" fmla="*/ 158032 h 815591"/>
              <a:gd name="connsiteX97" fmla="*/ 446603 w 933834"/>
              <a:gd name="connsiteY97" fmla="*/ 120537 h 815591"/>
              <a:gd name="connsiteX98" fmla="*/ 553478 w 933834"/>
              <a:gd name="connsiteY98" fmla="*/ 220714 h 815591"/>
              <a:gd name="connsiteX99" fmla="*/ 553478 w 933834"/>
              <a:gd name="connsiteY99" fmla="*/ 227413 h 815591"/>
              <a:gd name="connsiteX100" fmla="*/ 510182 w 933834"/>
              <a:gd name="connsiteY100" fmla="*/ 227413 h 815591"/>
              <a:gd name="connsiteX101" fmla="*/ 452501 w 933834"/>
              <a:gd name="connsiteY101" fmla="*/ 164623 h 815591"/>
              <a:gd name="connsiteX102" fmla="*/ 389711 w 933834"/>
              <a:gd name="connsiteY102" fmla="*/ 222304 h 815591"/>
              <a:gd name="connsiteX103" fmla="*/ 389711 w 933834"/>
              <a:gd name="connsiteY103" fmla="*/ 227413 h 815591"/>
              <a:gd name="connsiteX104" fmla="*/ 346414 w 933834"/>
              <a:gd name="connsiteY104" fmla="*/ 227413 h 815591"/>
              <a:gd name="connsiteX105" fmla="*/ 446603 w 933834"/>
              <a:gd name="connsiteY105" fmla="*/ 120537 h 815591"/>
              <a:gd name="connsiteX106" fmla="*/ 411252 w 933834"/>
              <a:gd name="connsiteY106" fmla="*/ 0 h 815591"/>
              <a:gd name="connsiteX107" fmla="*/ 495787 w 933834"/>
              <a:gd name="connsiteY107" fmla="*/ 0 h 815591"/>
              <a:gd name="connsiteX108" fmla="*/ 506611 w 933834"/>
              <a:gd name="connsiteY108" fmla="*/ 56393 h 815591"/>
              <a:gd name="connsiteX109" fmla="*/ 533454 w 933834"/>
              <a:gd name="connsiteY109" fmla="*/ 67217 h 815591"/>
              <a:gd name="connsiteX110" fmla="*/ 582920 w 933834"/>
              <a:gd name="connsiteY110" fmla="*/ 34745 h 815591"/>
              <a:gd name="connsiteX111" fmla="*/ 642777 w 933834"/>
              <a:gd name="connsiteY111" fmla="*/ 94710 h 815591"/>
              <a:gd name="connsiteX112" fmla="*/ 610305 w 933834"/>
              <a:gd name="connsiteY112" fmla="*/ 144176 h 815591"/>
              <a:gd name="connsiteX113" fmla="*/ 621129 w 933834"/>
              <a:gd name="connsiteY113" fmla="*/ 170803 h 815591"/>
              <a:gd name="connsiteX114" fmla="*/ 687805 w 933834"/>
              <a:gd name="connsiteY114" fmla="*/ 180004 h 815591"/>
              <a:gd name="connsiteX115" fmla="*/ 687805 w 933834"/>
              <a:gd name="connsiteY115" fmla="*/ 226547 h 815591"/>
              <a:gd name="connsiteX116" fmla="*/ 644509 w 933834"/>
              <a:gd name="connsiteY116" fmla="*/ 226547 h 815591"/>
              <a:gd name="connsiteX117" fmla="*/ 644509 w 933834"/>
              <a:gd name="connsiteY117" fmla="*/ 217671 h 815591"/>
              <a:gd name="connsiteX118" fmla="*/ 586384 w 933834"/>
              <a:gd name="connsiteY118" fmla="*/ 209661 h 815591"/>
              <a:gd name="connsiteX119" fmla="*/ 583028 w 933834"/>
              <a:gd name="connsiteY119" fmla="*/ 195266 h 815591"/>
              <a:gd name="connsiteX120" fmla="*/ 566359 w 933834"/>
              <a:gd name="connsiteY120" fmla="*/ 154784 h 815591"/>
              <a:gd name="connsiteX121" fmla="*/ 559107 w 933834"/>
              <a:gd name="connsiteY121" fmla="*/ 143202 h 815591"/>
              <a:gd name="connsiteX122" fmla="*/ 586709 w 933834"/>
              <a:gd name="connsiteY122" fmla="*/ 100556 h 815591"/>
              <a:gd name="connsiteX123" fmla="*/ 575885 w 933834"/>
              <a:gd name="connsiteY123" fmla="*/ 89731 h 815591"/>
              <a:gd name="connsiteX124" fmla="*/ 533238 w 933834"/>
              <a:gd name="connsiteY124" fmla="*/ 117332 h 815591"/>
              <a:gd name="connsiteX125" fmla="*/ 521547 w 933834"/>
              <a:gd name="connsiteY125" fmla="*/ 110080 h 815591"/>
              <a:gd name="connsiteX126" fmla="*/ 481499 w 933834"/>
              <a:gd name="connsiteY126" fmla="*/ 93519 h 815591"/>
              <a:gd name="connsiteX127" fmla="*/ 467752 w 933834"/>
              <a:gd name="connsiteY127" fmla="*/ 90164 h 815591"/>
              <a:gd name="connsiteX128" fmla="*/ 459634 w 933834"/>
              <a:gd name="connsiteY128" fmla="*/ 43405 h 815591"/>
              <a:gd name="connsiteX129" fmla="*/ 444805 w 933834"/>
              <a:gd name="connsiteY129" fmla="*/ 43405 h 815591"/>
              <a:gd name="connsiteX130" fmla="*/ 432358 w 933834"/>
              <a:gd name="connsiteY130" fmla="*/ 91788 h 815591"/>
              <a:gd name="connsiteX131" fmla="*/ 419585 w 933834"/>
              <a:gd name="connsiteY131" fmla="*/ 94710 h 815591"/>
              <a:gd name="connsiteX132" fmla="*/ 379103 w 933834"/>
              <a:gd name="connsiteY132" fmla="*/ 111379 h 815591"/>
              <a:gd name="connsiteX133" fmla="*/ 367522 w 933834"/>
              <a:gd name="connsiteY133" fmla="*/ 118523 h 815591"/>
              <a:gd name="connsiteX134" fmla="*/ 324875 w 933834"/>
              <a:gd name="connsiteY134" fmla="*/ 91247 h 815591"/>
              <a:gd name="connsiteX135" fmla="*/ 314051 w 933834"/>
              <a:gd name="connsiteY135" fmla="*/ 102070 h 815591"/>
              <a:gd name="connsiteX136" fmla="*/ 341652 w 933834"/>
              <a:gd name="connsiteY136" fmla="*/ 144284 h 815591"/>
              <a:gd name="connsiteX137" fmla="*/ 334400 w 933834"/>
              <a:gd name="connsiteY137" fmla="*/ 155974 h 815591"/>
              <a:gd name="connsiteX138" fmla="*/ 317623 w 933834"/>
              <a:gd name="connsiteY138" fmla="*/ 196348 h 815591"/>
              <a:gd name="connsiteX139" fmla="*/ 314268 w 933834"/>
              <a:gd name="connsiteY139" fmla="*/ 210311 h 815591"/>
              <a:gd name="connsiteX140" fmla="*/ 263611 w 933834"/>
              <a:gd name="connsiteY140" fmla="*/ 218862 h 815591"/>
              <a:gd name="connsiteX141" fmla="*/ 263287 w 933834"/>
              <a:gd name="connsiteY141" fmla="*/ 227413 h 815591"/>
              <a:gd name="connsiteX142" fmla="*/ 219990 w 933834"/>
              <a:gd name="connsiteY142" fmla="*/ 227413 h 815591"/>
              <a:gd name="connsiteX143" fmla="*/ 219990 w 933834"/>
              <a:gd name="connsiteY143" fmla="*/ 181843 h 815591"/>
              <a:gd name="connsiteX144" fmla="*/ 278981 w 933834"/>
              <a:gd name="connsiteY144" fmla="*/ 171886 h 815591"/>
              <a:gd name="connsiteX145" fmla="*/ 289805 w 933834"/>
              <a:gd name="connsiteY145" fmla="*/ 144934 h 815591"/>
              <a:gd name="connsiteX146" fmla="*/ 257334 w 933834"/>
              <a:gd name="connsiteY146" fmla="*/ 95901 h 815591"/>
              <a:gd name="connsiteX147" fmla="*/ 318922 w 933834"/>
              <a:gd name="connsiteY147" fmla="*/ 36044 h 815591"/>
              <a:gd name="connsiteX148" fmla="*/ 368388 w 933834"/>
              <a:gd name="connsiteY148" fmla="*/ 67542 h 815591"/>
              <a:gd name="connsiteX149" fmla="*/ 396855 w 933834"/>
              <a:gd name="connsiteY149" fmla="*/ 55960 h 815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933834" h="815591">
                <a:moveTo>
                  <a:pt x="348471" y="665679"/>
                </a:moveTo>
                <a:cubicBezTo>
                  <a:pt x="360280" y="669737"/>
                  <a:pt x="372586" y="672141"/>
                  <a:pt x="385055" y="672823"/>
                </a:cubicBezTo>
                <a:lnTo>
                  <a:pt x="382566" y="716118"/>
                </a:lnTo>
                <a:cubicBezTo>
                  <a:pt x="366158" y="715133"/>
                  <a:pt x="349954" y="711930"/>
                  <a:pt x="334400" y="706594"/>
                </a:cubicBezTo>
                <a:close/>
                <a:moveTo>
                  <a:pt x="457253" y="657236"/>
                </a:moveTo>
                <a:lnTo>
                  <a:pt x="477493" y="695553"/>
                </a:lnTo>
                <a:cubicBezTo>
                  <a:pt x="462957" y="703206"/>
                  <a:pt x="447446" y="708856"/>
                  <a:pt x="431383" y="712330"/>
                </a:cubicBezTo>
                <a:lnTo>
                  <a:pt x="422291" y="670008"/>
                </a:lnTo>
                <a:cubicBezTo>
                  <a:pt x="434479" y="667378"/>
                  <a:pt x="446244" y="663081"/>
                  <a:pt x="457253" y="657236"/>
                </a:cubicBezTo>
                <a:close/>
                <a:moveTo>
                  <a:pt x="287640" y="624331"/>
                </a:moveTo>
                <a:cubicBezTo>
                  <a:pt x="295692" y="633877"/>
                  <a:pt x="304969" y="642320"/>
                  <a:pt x="315241" y="649443"/>
                </a:cubicBezTo>
                <a:lnTo>
                  <a:pt x="290670" y="684512"/>
                </a:lnTo>
                <a:cubicBezTo>
                  <a:pt x="277151" y="675399"/>
                  <a:pt x="264952" y="664477"/>
                  <a:pt x="254410" y="652040"/>
                </a:cubicBezTo>
                <a:close/>
                <a:moveTo>
                  <a:pt x="511048" y="606579"/>
                </a:moveTo>
                <a:lnTo>
                  <a:pt x="548066" y="628985"/>
                </a:lnTo>
                <a:cubicBezTo>
                  <a:pt x="539602" y="643024"/>
                  <a:pt x="529265" y="655851"/>
                  <a:pt x="517325" y="667085"/>
                </a:cubicBezTo>
                <a:lnTo>
                  <a:pt x="487668" y="635587"/>
                </a:lnTo>
                <a:cubicBezTo>
                  <a:pt x="496772" y="627048"/>
                  <a:pt x="504640" y="617284"/>
                  <a:pt x="511048" y="606579"/>
                </a:cubicBezTo>
                <a:close/>
                <a:moveTo>
                  <a:pt x="257115" y="556464"/>
                </a:moveTo>
                <a:cubicBezTo>
                  <a:pt x="259032" y="568814"/>
                  <a:pt x="262669" y="580840"/>
                  <a:pt x="267940" y="592184"/>
                </a:cubicBezTo>
                <a:lnTo>
                  <a:pt x="228324" y="610044"/>
                </a:lnTo>
                <a:cubicBezTo>
                  <a:pt x="221527" y="595106"/>
                  <a:pt x="216829" y="579292"/>
                  <a:pt x="214361" y="563066"/>
                </a:cubicBezTo>
                <a:close/>
                <a:moveTo>
                  <a:pt x="530856" y="535466"/>
                </a:moveTo>
                <a:lnTo>
                  <a:pt x="574152" y="535466"/>
                </a:lnTo>
                <a:cubicBezTo>
                  <a:pt x="574293" y="551842"/>
                  <a:pt x="572182" y="568154"/>
                  <a:pt x="567874" y="583957"/>
                </a:cubicBezTo>
                <a:lnTo>
                  <a:pt x="525877" y="572483"/>
                </a:lnTo>
                <a:cubicBezTo>
                  <a:pt x="529156" y="560415"/>
                  <a:pt x="530834" y="547967"/>
                  <a:pt x="530856" y="535466"/>
                </a:cubicBezTo>
                <a:close/>
                <a:moveTo>
                  <a:pt x="256502" y="518980"/>
                </a:moveTo>
                <a:lnTo>
                  <a:pt x="256792" y="519013"/>
                </a:lnTo>
                <a:lnTo>
                  <a:pt x="256466" y="519121"/>
                </a:lnTo>
                <a:close/>
                <a:moveTo>
                  <a:pt x="225727" y="466516"/>
                </a:moveTo>
                <a:lnTo>
                  <a:pt x="265776" y="482969"/>
                </a:lnTo>
                <a:lnTo>
                  <a:pt x="256502" y="518980"/>
                </a:lnTo>
                <a:lnTo>
                  <a:pt x="213495" y="514033"/>
                </a:lnTo>
                <a:cubicBezTo>
                  <a:pt x="215324" y="497701"/>
                  <a:pt x="219448" y="481703"/>
                  <a:pt x="225727" y="466516"/>
                </a:cubicBezTo>
                <a:close/>
                <a:moveTo>
                  <a:pt x="469159" y="457099"/>
                </a:moveTo>
                <a:lnTo>
                  <a:pt x="499792" y="487731"/>
                </a:lnTo>
                <a:lnTo>
                  <a:pt x="358430" y="628985"/>
                </a:lnTo>
                <a:lnTo>
                  <a:pt x="286558" y="557114"/>
                </a:lnTo>
                <a:lnTo>
                  <a:pt x="317190" y="526481"/>
                </a:lnTo>
                <a:lnTo>
                  <a:pt x="358430" y="567720"/>
                </a:lnTo>
                <a:close/>
                <a:moveTo>
                  <a:pt x="284708" y="450621"/>
                </a:moveTo>
                <a:lnTo>
                  <a:pt x="284825" y="450713"/>
                </a:lnTo>
                <a:lnTo>
                  <a:pt x="284501" y="450821"/>
                </a:lnTo>
                <a:close/>
                <a:moveTo>
                  <a:pt x="285800" y="389883"/>
                </a:moveTo>
                <a:lnTo>
                  <a:pt x="311561" y="424627"/>
                </a:lnTo>
                <a:lnTo>
                  <a:pt x="284708" y="450621"/>
                </a:lnTo>
                <a:lnTo>
                  <a:pt x="250729" y="424086"/>
                </a:lnTo>
                <a:cubicBezTo>
                  <a:pt x="260818" y="411151"/>
                  <a:pt x="272615" y="399645"/>
                  <a:pt x="285800" y="389883"/>
                </a:cubicBezTo>
                <a:close/>
                <a:moveTo>
                  <a:pt x="376181" y="356003"/>
                </a:moveTo>
                <a:lnTo>
                  <a:pt x="380185" y="399300"/>
                </a:lnTo>
                <a:cubicBezTo>
                  <a:pt x="367814" y="400154"/>
                  <a:pt x="355626" y="402666"/>
                  <a:pt x="343925" y="406768"/>
                </a:cubicBezTo>
                <a:lnTo>
                  <a:pt x="344250" y="406660"/>
                </a:lnTo>
                <a:lnTo>
                  <a:pt x="328338" y="366828"/>
                </a:lnTo>
                <a:cubicBezTo>
                  <a:pt x="343719" y="361069"/>
                  <a:pt x="359814" y="357421"/>
                  <a:pt x="376181" y="356003"/>
                </a:cubicBezTo>
                <a:close/>
                <a:moveTo>
                  <a:pt x="393175" y="354487"/>
                </a:moveTo>
                <a:cubicBezTo>
                  <a:pt x="493037" y="354606"/>
                  <a:pt x="573969" y="435494"/>
                  <a:pt x="574153" y="535357"/>
                </a:cubicBezTo>
                <a:lnTo>
                  <a:pt x="530857" y="535357"/>
                </a:lnTo>
                <a:cubicBezTo>
                  <a:pt x="530737" y="459382"/>
                  <a:pt x="469150" y="397848"/>
                  <a:pt x="393175" y="397784"/>
                </a:cubicBezTo>
                <a:close/>
                <a:moveTo>
                  <a:pt x="730668" y="297444"/>
                </a:moveTo>
                <a:lnTo>
                  <a:pt x="795286" y="297444"/>
                </a:lnTo>
                <a:lnTo>
                  <a:pt x="795286" y="340740"/>
                </a:lnTo>
                <a:lnTo>
                  <a:pt x="730668" y="340740"/>
                </a:lnTo>
                <a:close/>
                <a:moveTo>
                  <a:pt x="749608" y="237155"/>
                </a:moveTo>
                <a:lnTo>
                  <a:pt x="697112" y="295604"/>
                </a:lnTo>
                <a:lnTo>
                  <a:pt x="105146" y="295604"/>
                </a:lnTo>
                <a:lnTo>
                  <a:pt x="105363" y="772295"/>
                </a:lnTo>
                <a:lnTo>
                  <a:pt x="665832" y="772295"/>
                </a:lnTo>
                <a:lnTo>
                  <a:pt x="665832" y="319093"/>
                </a:lnTo>
                <a:lnTo>
                  <a:pt x="709128" y="319093"/>
                </a:lnTo>
                <a:lnTo>
                  <a:pt x="709128" y="772295"/>
                </a:lnTo>
                <a:lnTo>
                  <a:pt x="809574" y="772295"/>
                </a:lnTo>
                <a:lnTo>
                  <a:pt x="809574" y="305346"/>
                </a:lnTo>
                <a:lnTo>
                  <a:pt x="863695" y="237155"/>
                </a:lnTo>
                <a:close/>
                <a:moveTo>
                  <a:pt x="61093" y="201328"/>
                </a:moveTo>
                <a:lnTo>
                  <a:pt x="95050" y="252308"/>
                </a:lnTo>
                <a:lnTo>
                  <a:pt x="168574" y="252308"/>
                </a:lnTo>
                <a:lnTo>
                  <a:pt x="131016" y="201328"/>
                </a:lnTo>
                <a:close/>
                <a:moveTo>
                  <a:pt x="22776" y="158032"/>
                </a:moveTo>
                <a:lnTo>
                  <a:pt x="152665" y="158032"/>
                </a:lnTo>
                <a:lnTo>
                  <a:pt x="160133" y="167449"/>
                </a:lnTo>
                <a:lnTo>
                  <a:pt x="222625" y="252308"/>
                </a:lnTo>
                <a:lnTo>
                  <a:pt x="678062" y="252308"/>
                </a:lnTo>
                <a:lnTo>
                  <a:pt x="730234" y="193642"/>
                </a:lnTo>
                <a:lnTo>
                  <a:pt x="921602" y="193642"/>
                </a:lnTo>
                <a:lnTo>
                  <a:pt x="933834" y="218321"/>
                </a:lnTo>
                <a:lnTo>
                  <a:pt x="925391" y="229145"/>
                </a:lnTo>
                <a:lnTo>
                  <a:pt x="852654" y="319958"/>
                </a:lnTo>
                <a:lnTo>
                  <a:pt x="852654" y="789830"/>
                </a:lnTo>
                <a:cubicBezTo>
                  <a:pt x="852957" y="803760"/>
                  <a:pt x="841905" y="815288"/>
                  <a:pt x="827985" y="815591"/>
                </a:cubicBezTo>
                <a:cubicBezTo>
                  <a:pt x="827867" y="815591"/>
                  <a:pt x="827758" y="815591"/>
                  <a:pt x="827650" y="815591"/>
                </a:cubicBezTo>
                <a:lnTo>
                  <a:pt x="87286" y="815591"/>
                </a:lnTo>
                <a:cubicBezTo>
                  <a:pt x="73356" y="815591"/>
                  <a:pt x="62067" y="804302"/>
                  <a:pt x="62067" y="790371"/>
                </a:cubicBezTo>
                <a:lnTo>
                  <a:pt x="62067" y="280782"/>
                </a:lnTo>
                <a:lnTo>
                  <a:pt x="3834" y="193535"/>
                </a:lnTo>
                <a:cubicBezTo>
                  <a:pt x="-3158" y="183036"/>
                  <a:pt x="-323" y="168856"/>
                  <a:pt x="10177" y="161863"/>
                </a:cubicBezTo>
                <a:cubicBezTo>
                  <a:pt x="13911" y="159374"/>
                  <a:pt x="18295" y="158042"/>
                  <a:pt x="22776" y="158032"/>
                </a:cubicBezTo>
                <a:close/>
                <a:moveTo>
                  <a:pt x="446603" y="120537"/>
                </a:moveTo>
                <a:cubicBezTo>
                  <a:pt x="503774" y="118686"/>
                  <a:pt x="551628" y="163541"/>
                  <a:pt x="553478" y="220714"/>
                </a:cubicBezTo>
                <a:cubicBezTo>
                  <a:pt x="553554" y="222954"/>
                  <a:pt x="553554" y="225183"/>
                  <a:pt x="553478" y="227413"/>
                </a:cubicBezTo>
                <a:lnTo>
                  <a:pt x="510182" y="227413"/>
                </a:lnTo>
                <a:cubicBezTo>
                  <a:pt x="511590" y="194151"/>
                  <a:pt x="485764" y="166031"/>
                  <a:pt x="452501" y="164623"/>
                </a:cubicBezTo>
                <a:cubicBezTo>
                  <a:pt x="419228" y="163216"/>
                  <a:pt x="391118" y="189042"/>
                  <a:pt x="389711" y="222304"/>
                </a:cubicBezTo>
                <a:cubicBezTo>
                  <a:pt x="389635" y="224004"/>
                  <a:pt x="389635" y="225714"/>
                  <a:pt x="389711" y="227413"/>
                </a:cubicBezTo>
                <a:lnTo>
                  <a:pt x="346414" y="227413"/>
                </a:lnTo>
                <a:cubicBezTo>
                  <a:pt x="344563" y="170230"/>
                  <a:pt x="389418" y="122388"/>
                  <a:pt x="446603" y="120537"/>
                </a:cubicBezTo>
                <a:close/>
                <a:moveTo>
                  <a:pt x="411252" y="0"/>
                </a:moveTo>
                <a:lnTo>
                  <a:pt x="495787" y="0"/>
                </a:lnTo>
                <a:lnTo>
                  <a:pt x="506611" y="56393"/>
                </a:lnTo>
                <a:cubicBezTo>
                  <a:pt x="515822" y="59302"/>
                  <a:pt x="524796" y="62921"/>
                  <a:pt x="533454" y="67217"/>
                </a:cubicBezTo>
                <a:lnTo>
                  <a:pt x="582920" y="34745"/>
                </a:lnTo>
                <a:lnTo>
                  <a:pt x="642777" y="94710"/>
                </a:lnTo>
                <a:lnTo>
                  <a:pt x="610305" y="144176"/>
                </a:lnTo>
                <a:cubicBezTo>
                  <a:pt x="614613" y="152749"/>
                  <a:pt x="618239" y="161657"/>
                  <a:pt x="621129" y="170803"/>
                </a:cubicBezTo>
                <a:lnTo>
                  <a:pt x="687805" y="180004"/>
                </a:lnTo>
                <a:lnTo>
                  <a:pt x="687805" y="226547"/>
                </a:lnTo>
                <a:lnTo>
                  <a:pt x="644509" y="226547"/>
                </a:lnTo>
                <a:lnTo>
                  <a:pt x="644509" y="217671"/>
                </a:lnTo>
                <a:lnTo>
                  <a:pt x="586384" y="209661"/>
                </a:lnTo>
                <a:lnTo>
                  <a:pt x="583028" y="195266"/>
                </a:lnTo>
                <a:cubicBezTo>
                  <a:pt x="579706" y="180956"/>
                  <a:pt x="574077" y="167285"/>
                  <a:pt x="566359" y="154784"/>
                </a:cubicBezTo>
                <a:lnTo>
                  <a:pt x="559107" y="143202"/>
                </a:lnTo>
                <a:lnTo>
                  <a:pt x="586709" y="100556"/>
                </a:lnTo>
                <a:lnTo>
                  <a:pt x="575885" y="89731"/>
                </a:lnTo>
                <a:lnTo>
                  <a:pt x="533238" y="117332"/>
                </a:lnTo>
                <a:lnTo>
                  <a:pt x="521547" y="110080"/>
                </a:lnTo>
                <a:cubicBezTo>
                  <a:pt x="509198" y="102406"/>
                  <a:pt x="495667" y="96810"/>
                  <a:pt x="481499" y="93519"/>
                </a:cubicBezTo>
                <a:lnTo>
                  <a:pt x="467752" y="90164"/>
                </a:lnTo>
                <a:lnTo>
                  <a:pt x="459634" y="43405"/>
                </a:lnTo>
                <a:lnTo>
                  <a:pt x="444805" y="43405"/>
                </a:lnTo>
                <a:lnTo>
                  <a:pt x="432358" y="91788"/>
                </a:lnTo>
                <a:lnTo>
                  <a:pt x="419585" y="94710"/>
                </a:lnTo>
                <a:cubicBezTo>
                  <a:pt x="405277" y="98033"/>
                  <a:pt x="391605" y="103662"/>
                  <a:pt x="379103" y="111379"/>
                </a:cubicBezTo>
                <a:lnTo>
                  <a:pt x="367522" y="118523"/>
                </a:lnTo>
                <a:lnTo>
                  <a:pt x="324875" y="91247"/>
                </a:lnTo>
                <a:lnTo>
                  <a:pt x="314051" y="102070"/>
                </a:lnTo>
                <a:lnTo>
                  <a:pt x="341652" y="144284"/>
                </a:lnTo>
                <a:lnTo>
                  <a:pt x="334400" y="155974"/>
                </a:lnTo>
                <a:cubicBezTo>
                  <a:pt x="326607" y="168411"/>
                  <a:pt x="320935" y="182049"/>
                  <a:pt x="317623" y="196348"/>
                </a:cubicBezTo>
                <a:lnTo>
                  <a:pt x="314268" y="210311"/>
                </a:lnTo>
                <a:lnTo>
                  <a:pt x="263611" y="218862"/>
                </a:lnTo>
                <a:lnTo>
                  <a:pt x="263287" y="227413"/>
                </a:lnTo>
                <a:lnTo>
                  <a:pt x="219990" y="227413"/>
                </a:lnTo>
                <a:lnTo>
                  <a:pt x="219990" y="181843"/>
                </a:lnTo>
                <a:lnTo>
                  <a:pt x="278981" y="171886"/>
                </a:lnTo>
                <a:cubicBezTo>
                  <a:pt x="281828" y="162609"/>
                  <a:pt x="285454" y="153603"/>
                  <a:pt x="289805" y="144934"/>
                </a:cubicBezTo>
                <a:lnTo>
                  <a:pt x="257334" y="95901"/>
                </a:lnTo>
                <a:lnTo>
                  <a:pt x="318922" y="36044"/>
                </a:lnTo>
                <a:lnTo>
                  <a:pt x="368388" y="67542"/>
                </a:lnTo>
                <a:cubicBezTo>
                  <a:pt x="377523" y="62860"/>
                  <a:pt x="387048" y="58984"/>
                  <a:pt x="396855" y="55960"/>
                </a:cubicBezTo>
                <a:close/>
              </a:path>
            </a:pathLst>
          </a:custGeom>
          <a:solidFill>
            <a:srgbClr val="353333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100" name="iSHEJI-24">
            <a:extLst>
              <a:ext uri="{FF2B5EF4-FFF2-40B4-BE49-F238E27FC236}">
                <a16:creationId xmlns:a16="http://schemas.microsoft.com/office/drawing/2014/main" id="{28147A42-5D50-6FEF-10B0-7C20455633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08356" y="2598326"/>
            <a:ext cx="885964" cy="762188"/>
          </a:xfrm>
          <a:prstGeom prst="rect">
            <a:avLst/>
          </a:prstGeom>
        </p:spPr>
      </p:pic>
      <p:sp>
        <p:nvSpPr>
          <p:cNvPr id="3" name="iSHEJI-3">
            <a:extLst>
              <a:ext uri="{FF2B5EF4-FFF2-40B4-BE49-F238E27FC236}">
                <a16:creationId xmlns:a16="http://schemas.microsoft.com/office/drawing/2014/main" id="{6E59CCF6-D118-082C-36C6-F387FAEDFD94}"/>
              </a:ext>
            </a:extLst>
          </p:cNvPr>
          <p:cNvSpPr txBox="1"/>
          <p:nvPr/>
        </p:nvSpPr>
        <p:spPr>
          <a:xfrm>
            <a:off x="639657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工作完成情况</a:t>
            </a:r>
          </a:p>
        </p:txBody>
      </p:sp>
      <p:sp>
        <p:nvSpPr>
          <p:cNvPr id="4" name="iSHEJI-4">
            <a:extLst>
              <a:ext uri="{FF2B5EF4-FFF2-40B4-BE49-F238E27FC236}">
                <a16:creationId xmlns:a16="http://schemas.microsoft.com/office/drawing/2014/main" id="{F15E7604-FBE6-E445-0B5F-55B3A6221F72}"/>
              </a:ext>
            </a:extLst>
          </p:cNvPr>
          <p:cNvSpPr txBox="1"/>
          <p:nvPr/>
        </p:nvSpPr>
        <p:spPr>
          <a:xfrm>
            <a:off x="639657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Completion of work</a:t>
            </a:r>
          </a:p>
        </p:txBody>
      </p:sp>
    </p:spTree>
    <p:extLst>
      <p:ext uri="{BB962C8B-B14F-4D97-AF65-F5344CB8AC3E}">
        <p14:creationId xmlns:p14="http://schemas.microsoft.com/office/powerpoint/2010/main" val="2211733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C6DADF7-5E60-1B77-07A1-431B4A6D1566}"/>
              </a:ext>
            </a:extLst>
          </p:cNvPr>
          <p:cNvSpPr/>
          <p:nvPr/>
        </p:nvSpPr>
        <p:spPr>
          <a:xfrm>
            <a:off x="0" y="300942"/>
            <a:ext cx="3831220" cy="90282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2">
            <a:extLst>
              <a:ext uri="{FF2B5EF4-FFF2-40B4-BE49-F238E27FC236}">
                <a16:creationId xmlns:a16="http://schemas.microsoft.com/office/drawing/2014/main" id="{8E10A33E-36EB-25F3-B2E5-5B4EB63DEA3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6" name="iSHEJI-5">
            <a:extLst>
              <a:ext uri="{FF2B5EF4-FFF2-40B4-BE49-F238E27FC236}">
                <a16:creationId xmlns:a16="http://schemas.microsoft.com/office/drawing/2014/main" id="{E67AEFF7-F866-37B6-02A6-89C5E7E06EF2}"/>
              </a:ext>
            </a:extLst>
          </p:cNvPr>
          <p:cNvSpPr txBox="1"/>
          <p:nvPr/>
        </p:nvSpPr>
        <p:spPr>
          <a:xfrm>
            <a:off x="639656" y="2558204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7" name="iSHEJI-6">
            <a:extLst>
              <a:ext uri="{FF2B5EF4-FFF2-40B4-BE49-F238E27FC236}">
                <a16:creationId xmlns:a16="http://schemas.microsoft.com/office/drawing/2014/main" id="{4106980D-292D-5325-B239-06423E3FD211}"/>
              </a:ext>
            </a:extLst>
          </p:cNvPr>
          <p:cNvSpPr txBox="1"/>
          <p:nvPr/>
        </p:nvSpPr>
        <p:spPr>
          <a:xfrm>
            <a:off x="639656" y="2999796"/>
            <a:ext cx="4382286" cy="12372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整合内容创意供应链自研”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图像处理引撃”、“智能数据引”，形成多端应用和服务，提供企业级一站式内容创意全链路解决方案。</a:t>
            </a:r>
          </a:p>
        </p:txBody>
      </p:sp>
      <p:sp>
        <p:nvSpPr>
          <p:cNvPr id="28" name="iSHEJI-7">
            <a:extLst>
              <a:ext uri="{FF2B5EF4-FFF2-40B4-BE49-F238E27FC236}">
                <a16:creationId xmlns:a16="http://schemas.microsoft.com/office/drawing/2014/main" id="{B27C0E65-DD2D-DB14-E573-EE02542E2864}"/>
              </a:ext>
            </a:extLst>
          </p:cNvPr>
          <p:cNvSpPr/>
          <p:nvPr/>
        </p:nvSpPr>
        <p:spPr>
          <a:xfrm>
            <a:off x="639656" y="4563545"/>
            <a:ext cx="362403" cy="362403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8">
            <a:extLst>
              <a:ext uri="{FF2B5EF4-FFF2-40B4-BE49-F238E27FC236}">
                <a16:creationId xmlns:a16="http://schemas.microsoft.com/office/drawing/2014/main" id="{7FF0B36A-3EC3-1377-05B1-A98B1F7DD399}"/>
              </a:ext>
            </a:extLst>
          </p:cNvPr>
          <p:cNvSpPr/>
          <p:nvPr/>
        </p:nvSpPr>
        <p:spPr>
          <a:xfrm>
            <a:off x="1336934" y="4586107"/>
            <a:ext cx="362403" cy="317279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9">
            <a:extLst>
              <a:ext uri="{FF2B5EF4-FFF2-40B4-BE49-F238E27FC236}">
                <a16:creationId xmlns:a16="http://schemas.microsoft.com/office/drawing/2014/main" id="{C79FE0D4-EC50-AE3F-6259-4DB28AF32248}"/>
              </a:ext>
            </a:extLst>
          </p:cNvPr>
          <p:cNvSpPr/>
          <p:nvPr/>
        </p:nvSpPr>
        <p:spPr>
          <a:xfrm>
            <a:off x="2034212" y="4563545"/>
            <a:ext cx="317332" cy="362403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10">
            <a:extLst>
              <a:ext uri="{FF2B5EF4-FFF2-40B4-BE49-F238E27FC236}">
                <a16:creationId xmlns:a16="http://schemas.microsoft.com/office/drawing/2014/main" id="{6FE6EF86-1D1E-50D3-514A-A09942064F80}"/>
              </a:ext>
            </a:extLst>
          </p:cNvPr>
          <p:cNvSpPr/>
          <p:nvPr/>
        </p:nvSpPr>
        <p:spPr>
          <a:xfrm>
            <a:off x="2686419" y="4563545"/>
            <a:ext cx="362351" cy="36240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32" name="iSHEJI-11">
            <a:extLst>
              <a:ext uri="{FF2B5EF4-FFF2-40B4-BE49-F238E27FC236}">
                <a16:creationId xmlns:a16="http://schemas.microsoft.com/office/drawing/2014/main" id="{721487EA-9293-9B69-9062-E8254E08F4E6}"/>
              </a:ext>
            </a:extLst>
          </p:cNvPr>
          <p:cNvCxnSpPr>
            <a:cxnSpLocks/>
          </p:cNvCxnSpPr>
          <p:nvPr/>
        </p:nvCxnSpPr>
        <p:spPr>
          <a:xfrm>
            <a:off x="5960989" y="5617733"/>
            <a:ext cx="500903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iSHEJI-12">
            <a:extLst>
              <a:ext uri="{FF2B5EF4-FFF2-40B4-BE49-F238E27FC236}">
                <a16:creationId xmlns:a16="http://schemas.microsoft.com/office/drawing/2014/main" id="{280C055D-212A-B73B-2EFA-78E3524B5E02}"/>
              </a:ext>
            </a:extLst>
          </p:cNvPr>
          <p:cNvSpPr/>
          <p:nvPr/>
        </p:nvSpPr>
        <p:spPr>
          <a:xfrm>
            <a:off x="6281898" y="3255804"/>
            <a:ext cx="127748" cy="23619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13">
            <a:extLst>
              <a:ext uri="{FF2B5EF4-FFF2-40B4-BE49-F238E27FC236}">
                <a16:creationId xmlns:a16="http://schemas.microsoft.com/office/drawing/2014/main" id="{FF9DD54F-E589-6955-69F9-BCA0B1E491A3}"/>
              </a:ext>
            </a:extLst>
          </p:cNvPr>
          <p:cNvSpPr/>
          <p:nvPr/>
        </p:nvSpPr>
        <p:spPr>
          <a:xfrm>
            <a:off x="7129791" y="3797619"/>
            <a:ext cx="127748" cy="18201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14">
            <a:extLst>
              <a:ext uri="{FF2B5EF4-FFF2-40B4-BE49-F238E27FC236}">
                <a16:creationId xmlns:a16="http://schemas.microsoft.com/office/drawing/2014/main" id="{E74CAC87-02FF-F9BF-D6F4-E72A613F025E}"/>
              </a:ext>
            </a:extLst>
          </p:cNvPr>
          <p:cNvSpPr/>
          <p:nvPr/>
        </p:nvSpPr>
        <p:spPr>
          <a:xfrm>
            <a:off x="7977684" y="2597468"/>
            <a:ext cx="127748" cy="30202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15">
            <a:extLst>
              <a:ext uri="{FF2B5EF4-FFF2-40B4-BE49-F238E27FC236}">
                <a16:creationId xmlns:a16="http://schemas.microsoft.com/office/drawing/2014/main" id="{D5C8D962-3A51-D25D-7777-06EA80742A27}"/>
              </a:ext>
            </a:extLst>
          </p:cNvPr>
          <p:cNvSpPr/>
          <p:nvPr/>
        </p:nvSpPr>
        <p:spPr>
          <a:xfrm>
            <a:off x="8825577" y="1859282"/>
            <a:ext cx="127748" cy="37584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16">
            <a:extLst>
              <a:ext uri="{FF2B5EF4-FFF2-40B4-BE49-F238E27FC236}">
                <a16:creationId xmlns:a16="http://schemas.microsoft.com/office/drawing/2014/main" id="{D016A1E8-3EF9-1785-BC00-27EC88EFC87A}"/>
              </a:ext>
            </a:extLst>
          </p:cNvPr>
          <p:cNvSpPr/>
          <p:nvPr/>
        </p:nvSpPr>
        <p:spPr>
          <a:xfrm>
            <a:off x="9673470" y="3088004"/>
            <a:ext cx="127748" cy="25297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iSHEJI-17">
            <a:extLst>
              <a:ext uri="{FF2B5EF4-FFF2-40B4-BE49-F238E27FC236}">
                <a16:creationId xmlns:a16="http://schemas.microsoft.com/office/drawing/2014/main" id="{82EB71C1-B05C-AC0F-8B48-707560679B55}"/>
              </a:ext>
            </a:extLst>
          </p:cNvPr>
          <p:cNvSpPr/>
          <p:nvPr/>
        </p:nvSpPr>
        <p:spPr>
          <a:xfrm>
            <a:off x="10521363" y="4302443"/>
            <a:ext cx="127748" cy="13152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iSHEJI-18">
            <a:extLst>
              <a:ext uri="{FF2B5EF4-FFF2-40B4-BE49-F238E27FC236}">
                <a16:creationId xmlns:a16="http://schemas.microsoft.com/office/drawing/2014/main" id="{55FAAC6C-C8D3-AE01-8022-4B1321204C37}"/>
              </a:ext>
            </a:extLst>
          </p:cNvPr>
          <p:cNvSpPr txBox="1"/>
          <p:nvPr/>
        </p:nvSpPr>
        <p:spPr>
          <a:xfrm>
            <a:off x="7388498" y="572929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Q4</a:t>
            </a:r>
            <a:r>
              <a:rPr lang="zh-CN" altLang="en-US" sz="20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各平台数据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1" name="iSHEJI-19">
            <a:extLst>
              <a:ext uri="{FF2B5EF4-FFF2-40B4-BE49-F238E27FC236}">
                <a16:creationId xmlns:a16="http://schemas.microsoft.com/office/drawing/2014/main" id="{A499235B-B72A-2EA8-59C8-56DFC772F458}"/>
              </a:ext>
            </a:extLst>
          </p:cNvPr>
          <p:cNvSpPr txBox="1"/>
          <p:nvPr/>
        </p:nvSpPr>
        <p:spPr>
          <a:xfrm>
            <a:off x="6096000" y="2829174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346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42" name="iSHEJI-20">
            <a:extLst>
              <a:ext uri="{FF2B5EF4-FFF2-40B4-BE49-F238E27FC236}">
                <a16:creationId xmlns:a16="http://schemas.microsoft.com/office/drawing/2014/main" id="{6566CAC3-573A-6171-10B8-2186A032979C}"/>
              </a:ext>
            </a:extLst>
          </p:cNvPr>
          <p:cNvSpPr txBox="1"/>
          <p:nvPr/>
        </p:nvSpPr>
        <p:spPr>
          <a:xfrm>
            <a:off x="6937308" y="3443812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250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43" name="iSHEJI-21">
            <a:extLst>
              <a:ext uri="{FF2B5EF4-FFF2-40B4-BE49-F238E27FC236}">
                <a16:creationId xmlns:a16="http://schemas.microsoft.com/office/drawing/2014/main" id="{E3691CB3-EBAD-01D8-9C85-4E3918A8147F}"/>
              </a:ext>
            </a:extLst>
          </p:cNvPr>
          <p:cNvSpPr txBox="1"/>
          <p:nvPr/>
        </p:nvSpPr>
        <p:spPr>
          <a:xfrm>
            <a:off x="7791786" y="2246992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499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44" name="iSHEJI-22">
            <a:extLst>
              <a:ext uri="{FF2B5EF4-FFF2-40B4-BE49-F238E27FC236}">
                <a16:creationId xmlns:a16="http://schemas.microsoft.com/office/drawing/2014/main" id="{81CC7E75-A427-8736-156D-2FF8FC5DD07F}"/>
              </a:ext>
            </a:extLst>
          </p:cNvPr>
          <p:cNvSpPr txBox="1"/>
          <p:nvPr/>
        </p:nvSpPr>
        <p:spPr>
          <a:xfrm>
            <a:off x="8639679" y="1550007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602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45" name="iSHEJI-23">
            <a:extLst>
              <a:ext uri="{FF2B5EF4-FFF2-40B4-BE49-F238E27FC236}">
                <a16:creationId xmlns:a16="http://schemas.microsoft.com/office/drawing/2014/main" id="{D3EC1213-3FCB-EF0B-9226-C82C6561C52E}"/>
              </a:ext>
            </a:extLst>
          </p:cNvPr>
          <p:cNvSpPr txBox="1"/>
          <p:nvPr/>
        </p:nvSpPr>
        <p:spPr>
          <a:xfrm>
            <a:off x="9487572" y="2730971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361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46" name="iSHEJI-24">
            <a:extLst>
              <a:ext uri="{FF2B5EF4-FFF2-40B4-BE49-F238E27FC236}">
                <a16:creationId xmlns:a16="http://schemas.microsoft.com/office/drawing/2014/main" id="{249C692A-C2D1-EDFE-E78A-4F929569914E}"/>
              </a:ext>
            </a:extLst>
          </p:cNvPr>
          <p:cNvSpPr txBox="1"/>
          <p:nvPr/>
        </p:nvSpPr>
        <p:spPr>
          <a:xfrm>
            <a:off x="10335465" y="3966120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210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3C0E2DAA-1848-0774-8DE0-80852D1308A1}"/>
              </a:ext>
            </a:extLst>
          </p:cNvPr>
          <p:cNvSpPr txBox="1"/>
          <p:nvPr/>
        </p:nvSpPr>
        <p:spPr>
          <a:xfrm>
            <a:off x="639657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工作完成情况</a:t>
            </a:r>
          </a:p>
        </p:txBody>
      </p:sp>
      <p:sp>
        <p:nvSpPr>
          <p:cNvPr id="4" name="iSHEJI-4">
            <a:extLst>
              <a:ext uri="{FF2B5EF4-FFF2-40B4-BE49-F238E27FC236}">
                <a16:creationId xmlns:a16="http://schemas.microsoft.com/office/drawing/2014/main" id="{6D08EF9D-6585-DCC4-D108-EFE6FFC6AD3F}"/>
              </a:ext>
            </a:extLst>
          </p:cNvPr>
          <p:cNvSpPr txBox="1"/>
          <p:nvPr/>
        </p:nvSpPr>
        <p:spPr>
          <a:xfrm>
            <a:off x="639657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Completion of work</a:t>
            </a:r>
          </a:p>
        </p:txBody>
      </p:sp>
    </p:spTree>
    <p:extLst>
      <p:ext uri="{BB962C8B-B14F-4D97-AF65-F5344CB8AC3E}">
        <p14:creationId xmlns:p14="http://schemas.microsoft.com/office/powerpoint/2010/main" val="234661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SHEJI-1">
            <a:extLst>
              <a:ext uri="{FF2B5EF4-FFF2-40B4-BE49-F238E27FC236}">
                <a16:creationId xmlns:a16="http://schemas.microsoft.com/office/drawing/2014/main" id="{8A1B0082-892C-F658-30F1-4C256019B2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AA303818-4174-138A-8810-734AEA6E2D2C}"/>
              </a:ext>
            </a:extLst>
          </p:cNvPr>
          <p:cNvSpPr/>
          <p:nvPr/>
        </p:nvSpPr>
        <p:spPr>
          <a:xfrm>
            <a:off x="853440" y="0"/>
            <a:ext cx="4328160" cy="68580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3">
            <a:extLst>
              <a:ext uri="{FF2B5EF4-FFF2-40B4-BE49-F238E27FC236}">
                <a16:creationId xmlns:a16="http://schemas.microsoft.com/office/drawing/2014/main" id="{6A7F3C45-642F-C5D4-82C7-5BCD6A232AD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0" name="iSHEJI-4">
            <a:extLst>
              <a:ext uri="{FF2B5EF4-FFF2-40B4-BE49-F238E27FC236}">
                <a16:creationId xmlns:a16="http://schemas.microsoft.com/office/drawing/2014/main" id="{275302F8-F9FB-E6B2-7A30-EB2693FD518F}"/>
              </a:ext>
            </a:extLst>
          </p:cNvPr>
          <p:cNvSpPr/>
          <p:nvPr/>
        </p:nvSpPr>
        <p:spPr>
          <a:xfrm>
            <a:off x="1582420" y="2296020"/>
            <a:ext cx="802640" cy="677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40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02.</a:t>
            </a:r>
            <a:endParaRPr lang="zh-CN" altLang="en-US" sz="4400" dirty="0">
              <a:solidFill>
                <a:schemeClr val="tx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6" name="iSHEJI-5">
            <a:extLst>
              <a:ext uri="{FF2B5EF4-FFF2-40B4-BE49-F238E27FC236}">
                <a16:creationId xmlns:a16="http://schemas.microsoft.com/office/drawing/2014/main" id="{729B8182-04E7-915E-7E70-43B1852CA811}"/>
              </a:ext>
            </a:extLst>
          </p:cNvPr>
          <p:cNvSpPr txBox="1"/>
          <p:nvPr/>
        </p:nvSpPr>
        <p:spPr>
          <a:xfrm>
            <a:off x="1582420" y="3159815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cxnSp>
        <p:nvCxnSpPr>
          <p:cNvPr id="18" name="iSHEJI-6">
            <a:extLst>
              <a:ext uri="{FF2B5EF4-FFF2-40B4-BE49-F238E27FC236}">
                <a16:creationId xmlns:a16="http://schemas.microsoft.com/office/drawing/2014/main" id="{35D578D3-288A-C437-7B7B-919A74F18B7B}"/>
              </a:ext>
            </a:extLst>
          </p:cNvPr>
          <p:cNvCxnSpPr>
            <a:cxnSpLocks/>
          </p:cNvCxnSpPr>
          <p:nvPr/>
        </p:nvCxnSpPr>
        <p:spPr>
          <a:xfrm>
            <a:off x="7462241" y="6122670"/>
            <a:ext cx="40566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iSHEJI-7">
            <a:extLst>
              <a:ext uri="{FF2B5EF4-FFF2-40B4-BE49-F238E27FC236}">
                <a16:creationId xmlns:a16="http://schemas.microsoft.com/office/drawing/2014/main" id="{14A1F224-9FED-C07C-C832-854B5643BA66}"/>
              </a:ext>
            </a:extLst>
          </p:cNvPr>
          <p:cNvSpPr txBox="1"/>
          <p:nvPr/>
        </p:nvSpPr>
        <p:spPr>
          <a:xfrm>
            <a:off x="1582420" y="3690429"/>
            <a:ext cx="33223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results show</a:t>
            </a:r>
          </a:p>
        </p:txBody>
      </p:sp>
    </p:spTree>
    <p:extLst>
      <p:ext uri="{BB962C8B-B14F-4D97-AF65-F5344CB8AC3E}">
        <p14:creationId xmlns:p14="http://schemas.microsoft.com/office/powerpoint/2010/main" val="855945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C6DADF7-5E60-1B77-07A1-431B4A6D1566}"/>
              </a:ext>
            </a:extLst>
          </p:cNvPr>
          <p:cNvSpPr/>
          <p:nvPr/>
        </p:nvSpPr>
        <p:spPr>
          <a:xfrm>
            <a:off x="0" y="300942"/>
            <a:ext cx="3831220" cy="90282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2">
            <a:extLst>
              <a:ext uri="{FF2B5EF4-FFF2-40B4-BE49-F238E27FC236}">
                <a16:creationId xmlns:a16="http://schemas.microsoft.com/office/drawing/2014/main" id="{8E10A33E-36EB-25F3-B2E5-5B4EB63DEA3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9" name="iSHEJI-3">
            <a:extLst>
              <a:ext uri="{FF2B5EF4-FFF2-40B4-BE49-F238E27FC236}">
                <a16:creationId xmlns:a16="http://schemas.microsoft.com/office/drawing/2014/main" id="{3803D068-BCF9-F3F9-6F33-487AE302306A}"/>
              </a:ext>
            </a:extLst>
          </p:cNvPr>
          <p:cNvSpPr txBox="1"/>
          <p:nvPr/>
        </p:nvSpPr>
        <p:spPr>
          <a:xfrm>
            <a:off x="639657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业绩成果展示</a:t>
            </a:r>
          </a:p>
        </p:txBody>
      </p:sp>
      <p:sp>
        <p:nvSpPr>
          <p:cNvPr id="34" name="iSHEJI-4">
            <a:extLst>
              <a:ext uri="{FF2B5EF4-FFF2-40B4-BE49-F238E27FC236}">
                <a16:creationId xmlns:a16="http://schemas.microsoft.com/office/drawing/2014/main" id="{778D44AD-A8AF-2FC3-0E39-CD3F28B406F6}"/>
              </a:ext>
            </a:extLst>
          </p:cNvPr>
          <p:cNvSpPr txBox="1"/>
          <p:nvPr/>
        </p:nvSpPr>
        <p:spPr>
          <a:xfrm>
            <a:off x="639657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results show</a:t>
            </a:r>
          </a:p>
        </p:txBody>
      </p:sp>
      <p:grpSp>
        <p:nvGrpSpPr>
          <p:cNvPr id="8" name="iSHEJI-5">
            <a:extLst>
              <a:ext uri="{FF2B5EF4-FFF2-40B4-BE49-F238E27FC236}">
                <a16:creationId xmlns:a16="http://schemas.microsoft.com/office/drawing/2014/main" id="{30501513-57CE-E986-31DC-FA209E8D04A9}"/>
              </a:ext>
            </a:extLst>
          </p:cNvPr>
          <p:cNvGrpSpPr/>
          <p:nvPr/>
        </p:nvGrpSpPr>
        <p:grpSpPr>
          <a:xfrm>
            <a:off x="106681" y="2316481"/>
            <a:ext cx="6598918" cy="3966446"/>
            <a:chOff x="4396740" y="1489947"/>
            <a:chExt cx="7574280" cy="4552713"/>
          </a:xfrm>
        </p:grpSpPr>
        <p:pic>
          <p:nvPicPr>
            <p:cNvPr id="7" name="iSHEJI-5-1">
              <a:extLst>
                <a:ext uri="{FF2B5EF4-FFF2-40B4-BE49-F238E27FC236}">
                  <a16:creationId xmlns:a16="http://schemas.microsoft.com/office/drawing/2014/main" id="{209E779D-1977-E35A-C489-5C0526887E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30"/>
                      </a14:imgEffect>
                    </a14:imgLayer>
                  </a14:imgProps>
                </a:ext>
              </a:extLst>
            </a:blip>
            <a:srcRect l="4653" r="4653" b="36733"/>
            <a:stretch/>
          </p:blipFill>
          <p:spPr>
            <a:xfrm>
              <a:off x="4396740" y="4094260"/>
              <a:ext cx="7574280" cy="1948400"/>
            </a:xfrm>
            <a:prstGeom prst="rect">
              <a:avLst/>
            </a:prstGeom>
          </p:spPr>
        </p:pic>
        <p:pic>
          <p:nvPicPr>
            <p:cNvPr id="47" name="iSHEJI-5-2">
              <a:extLst>
                <a:ext uri="{FF2B5EF4-FFF2-40B4-BE49-F238E27FC236}">
                  <a16:creationId xmlns:a16="http://schemas.microsoft.com/office/drawing/2014/main" id="{A8CB426F-2E56-A595-41C8-E0A216AB32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196"/>
            <a:stretch/>
          </p:blipFill>
          <p:spPr>
            <a:xfrm>
              <a:off x="4942672" y="1489947"/>
              <a:ext cx="6656316" cy="3933289"/>
            </a:xfrm>
            <a:prstGeom prst="rect">
              <a:avLst/>
            </a:prstGeom>
          </p:spPr>
        </p:pic>
      </p:grpSp>
      <p:sp>
        <p:nvSpPr>
          <p:cNvPr id="9" name="iSHEJI-6">
            <a:extLst>
              <a:ext uri="{FF2B5EF4-FFF2-40B4-BE49-F238E27FC236}">
                <a16:creationId xmlns:a16="http://schemas.microsoft.com/office/drawing/2014/main" id="{A21FA87A-C33A-48B2-CAB2-3B714A254E26}"/>
              </a:ext>
            </a:extLst>
          </p:cNvPr>
          <p:cNvSpPr/>
          <p:nvPr/>
        </p:nvSpPr>
        <p:spPr>
          <a:xfrm>
            <a:off x="1379220" y="2476500"/>
            <a:ext cx="4191000" cy="259080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7" name="iSHEJI-7">
            <a:extLst>
              <a:ext uri="{FF2B5EF4-FFF2-40B4-BE49-F238E27FC236}">
                <a16:creationId xmlns:a16="http://schemas.microsoft.com/office/drawing/2014/main" id="{4EAB4901-208B-2EA9-8F02-BA27152AB021}"/>
              </a:ext>
            </a:extLst>
          </p:cNvPr>
          <p:cNvSpPr txBox="1"/>
          <p:nvPr/>
        </p:nvSpPr>
        <p:spPr>
          <a:xfrm>
            <a:off x="7177042" y="215596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58" name="iSHEJI-8">
            <a:extLst>
              <a:ext uri="{FF2B5EF4-FFF2-40B4-BE49-F238E27FC236}">
                <a16:creationId xmlns:a16="http://schemas.microsoft.com/office/drawing/2014/main" id="{F987602A-9698-B3D1-5650-C589FF245E6D}"/>
              </a:ext>
            </a:extLst>
          </p:cNvPr>
          <p:cNvSpPr txBox="1"/>
          <p:nvPr/>
        </p:nvSpPr>
        <p:spPr>
          <a:xfrm>
            <a:off x="7167517" y="2498384"/>
            <a:ext cx="412529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59" name="iSHEJI-9">
            <a:extLst>
              <a:ext uri="{FF2B5EF4-FFF2-40B4-BE49-F238E27FC236}">
                <a16:creationId xmlns:a16="http://schemas.microsoft.com/office/drawing/2014/main" id="{66B5D824-9C62-7EC3-334E-A94B6A00C265}"/>
              </a:ext>
            </a:extLst>
          </p:cNvPr>
          <p:cNvSpPr/>
          <p:nvPr/>
        </p:nvSpPr>
        <p:spPr>
          <a:xfrm>
            <a:off x="6958176" y="2258232"/>
            <a:ext cx="109075" cy="1090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0" name="iSHEJI-10">
            <a:extLst>
              <a:ext uri="{FF2B5EF4-FFF2-40B4-BE49-F238E27FC236}">
                <a16:creationId xmlns:a16="http://schemas.microsoft.com/office/drawing/2014/main" id="{BCD87BF6-982B-5101-5BC6-52E0E8497497}"/>
              </a:ext>
            </a:extLst>
          </p:cNvPr>
          <p:cNvSpPr txBox="1"/>
          <p:nvPr/>
        </p:nvSpPr>
        <p:spPr>
          <a:xfrm>
            <a:off x="7177042" y="3389197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61" name="iSHEJI-11">
            <a:extLst>
              <a:ext uri="{FF2B5EF4-FFF2-40B4-BE49-F238E27FC236}">
                <a16:creationId xmlns:a16="http://schemas.microsoft.com/office/drawing/2014/main" id="{DC0BEF79-F8F3-4AA3-53E5-C1F0FD76FB01}"/>
              </a:ext>
            </a:extLst>
          </p:cNvPr>
          <p:cNvSpPr txBox="1"/>
          <p:nvPr/>
        </p:nvSpPr>
        <p:spPr>
          <a:xfrm>
            <a:off x="7167517" y="3731616"/>
            <a:ext cx="412529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62" name="iSHEJI-12">
            <a:extLst>
              <a:ext uri="{FF2B5EF4-FFF2-40B4-BE49-F238E27FC236}">
                <a16:creationId xmlns:a16="http://schemas.microsoft.com/office/drawing/2014/main" id="{8CB652F4-6A76-ADFF-2C77-AC36334B3D8A}"/>
              </a:ext>
            </a:extLst>
          </p:cNvPr>
          <p:cNvSpPr/>
          <p:nvPr/>
        </p:nvSpPr>
        <p:spPr>
          <a:xfrm>
            <a:off x="6958176" y="3475130"/>
            <a:ext cx="109075" cy="109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3" name="iSHEJI-13">
            <a:extLst>
              <a:ext uri="{FF2B5EF4-FFF2-40B4-BE49-F238E27FC236}">
                <a16:creationId xmlns:a16="http://schemas.microsoft.com/office/drawing/2014/main" id="{B5DD69CC-ADFC-B54C-CFC3-F665FC30C966}"/>
              </a:ext>
            </a:extLst>
          </p:cNvPr>
          <p:cNvSpPr txBox="1"/>
          <p:nvPr/>
        </p:nvSpPr>
        <p:spPr>
          <a:xfrm>
            <a:off x="7177042" y="4622429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64" name="iSHEJI-14">
            <a:extLst>
              <a:ext uri="{FF2B5EF4-FFF2-40B4-BE49-F238E27FC236}">
                <a16:creationId xmlns:a16="http://schemas.microsoft.com/office/drawing/2014/main" id="{8463CF3A-53FF-B70F-9B69-3B7342894ED3}"/>
              </a:ext>
            </a:extLst>
          </p:cNvPr>
          <p:cNvSpPr txBox="1"/>
          <p:nvPr/>
        </p:nvSpPr>
        <p:spPr>
          <a:xfrm>
            <a:off x="7167517" y="4964848"/>
            <a:ext cx="412529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65" name="iSHEJI-15">
            <a:extLst>
              <a:ext uri="{FF2B5EF4-FFF2-40B4-BE49-F238E27FC236}">
                <a16:creationId xmlns:a16="http://schemas.microsoft.com/office/drawing/2014/main" id="{9B77EC04-DE5B-EA92-2BC4-F448CBD91A9D}"/>
              </a:ext>
            </a:extLst>
          </p:cNvPr>
          <p:cNvSpPr/>
          <p:nvPr/>
        </p:nvSpPr>
        <p:spPr>
          <a:xfrm>
            <a:off x="6958176" y="4692028"/>
            <a:ext cx="109075" cy="1090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0154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C6DADF7-5E60-1B77-07A1-431B4A6D1566}"/>
              </a:ext>
            </a:extLst>
          </p:cNvPr>
          <p:cNvSpPr/>
          <p:nvPr/>
        </p:nvSpPr>
        <p:spPr>
          <a:xfrm>
            <a:off x="0" y="300942"/>
            <a:ext cx="3831220" cy="902825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2">
            <a:extLst>
              <a:ext uri="{FF2B5EF4-FFF2-40B4-BE49-F238E27FC236}">
                <a16:creationId xmlns:a16="http://schemas.microsoft.com/office/drawing/2014/main" id="{8E10A33E-36EB-25F3-B2E5-5B4EB63DEA3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79888" y="4510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1" name="iSHEJI-5">
            <a:extLst>
              <a:ext uri="{FF2B5EF4-FFF2-40B4-BE49-F238E27FC236}">
                <a16:creationId xmlns:a16="http://schemas.microsoft.com/office/drawing/2014/main" id="{9D41D099-A55B-83F0-9097-BEE54CB476E0}"/>
              </a:ext>
            </a:extLst>
          </p:cNvPr>
          <p:cNvSpPr txBox="1"/>
          <p:nvPr/>
        </p:nvSpPr>
        <p:spPr>
          <a:xfrm>
            <a:off x="2775516" y="3236146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2" name="iSHEJI-6">
            <a:extLst>
              <a:ext uri="{FF2B5EF4-FFF2-40B4-BE49-F238E27FC236}">
                <a16:creationId xmlns:a16="http://schemas.microsoft.com/office/drawing/2014/main" id="{0A855FD7-D0DA-B98F-B525-FC2BFE40B4D9}"/>
              </a:ext>
            </a:extLst>
          </p:cNvPr>
          <p:cNvSpPr txBox="1"/>
          <p:nvPr/>
        </p:nvSpPr>
        <p:spPr>
          <a:xfrm>
            <a:off x="2407920" y="3728246"/>
            <a:ext cx="2889204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3" name="iSHEJI-7">
            <a:extLst>
              <a:ext uri="{FF2B5EF4-FFF2-40B4-BE49-F238E27FC236}">
                <a16:creationId xmlns:a16="http://schemas.microsoft.com/office/drawing/2014/main" id="{F050EFC4-2613-1AC0-D777-B7D799B98E03}"/>
              </a:ext>
            </a:extLst>
          </p:cNvPr>
          <p:cNvSpPr/>
          <p:nvPr/>
        </p:nvSpPr>
        <p:spPr>
          <a:xfrm>
            <a:off x="3671321" y="2441341"/>
            <a:ext cx="362403" cy="362403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" name="iSHEJI-8">
            <a:extLst>
              <a:ext uri="{FF2B5EF4-FFF2-40B4-BE49-F238E27FC236}">
                <a16:creationId xmlns:a16="http://schemas.microsoft.com/office/drawing/2014/main" id="{F6A30954-F795-2E22-5454-ACB6D186BDEB}"/>
              </a:ext>
            </a:extLst>
          </p:cNvPr>
          <p:cNvSpPr/>
          <p:nvPr/>
        </p:nvSpPr>
        <p:spPr>
          <a:xfrm>
            <a:off x="2118972" y="1895119"/>
            <a:ext cx="3467100" cy="3724631"/>
          </a:xfrm>
          <a:prstGeom prst="rect">
            <a:avLst/>
          </a:prstGeom>
          <a:noFill/>
          <a:ln w="1016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9">
            <a:extLst>
              <a:ext uri="{FF2B5EF4-FFF2-40B4-BE49-F238E27FC236}">
                <a16:creationId xmlns:a16="http://schemas.microsoft.com/office/drawing/2014/main" id="{E0FAB557-3752-C3D8-E654-CBA8D7FE5342}"/>
              </a:ext>
            </a:extLst>
          </p:cNvPr>
          <p:cNvSpPr/>
          <p:nvPr/>
        </p:nvSpPr>
        <p:spPr>
          <a:xfrm>
            <a:off x="6605928" y="1895119"/>
            <a:ext cx="3467100" cy="3724631"/>
          </a:xfrm>
          <a:prstGeom prst="rect">
            <a:avLst/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iSHEJI-10">
            <a:extLst>
              <a:ext uri="{FF2B5EF4-FFF2-40B4-BE49-F238E27FC236}">
                <a16:creationId xmlns:a16="http://schemas.microsoft.com/office/drawing/2014/main" id="{6BF5CCA8-22F3-2D7F-0C85-0AD7B75B874D}"/>
              </a:ext>
            </a:extLst>
          </p:cNvPr>
          <p:cNvSpPr txBox="1"/>
          <p:nvPr/>
        </p:nvSpPr>
        <p:spPr>
          <a:xfrm>
            <a:off x="7262472" y="3236146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7" name="iSHEJI-11">
            <a:extLst>
              <a:ext uri="{FF2B5EF4-FFF2-40B4-BE49-F238E27FC236}">
                <a16:creationId xmlns:a16="http://schemas.microsoft.com/office/drawing/2014/main" id="{C7B5383E-DE88-DFBA-BDBF-031EC47F7300}"/>
              </a:ext>
            </a:extLst>
          </p:cNvPr>
          <p:cNvSpPr txBox="1"/>
          <p:nvPr/>
        </p:nvSpPr>
        <p:spPr>
          <a:xfrm>
            <a:off x="6894876" y="3728246"/>
            <a:ext cx="2889204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整合内容创意供应链自研”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图像处理引撃”、“智能数据引”，形成多端应用和服务，提供企业级一站式内容创意全链路解决方案。</a:t>
            </a:r>
          </a:p>
        </p:txBody>
      </p:sp>
      <p:sp>
        <p:nvSpPr>
          <p:cNvPr id="15" name="iSHEJI-12">
            <a:extLst>
              <a:ext uri="{FF2B5EF4-FFF2-40B4-BE49-F238E27FC236}">
                <a16:creationId xmlns:a16="http://schemas.microsoft.com/office/drawing/2014/main" id="{5BF0F25A-BC2D-9F5F-2405-811A90FD1095}"/>
              </a:ext>
            </a:extLst>
          </p:cNvPr>
          <p:cNvSpPr/>
          <p:nvPr/>
        </p:nvSpPr>
        <p:spPr>
          <a:xfrm>
            <a:off x="8165219" y="2441341"/>
            <a:ext cx="348519" cy="362403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13">
            <a:extLst>
              <a:ext uri="{FF2B5EF4-FFF2-40B4-BE49-F238E27FC236}">
                <a16:creationId xmlns:a16="http://schemas.microsoft.com/office/drawing/2014/main" id="{3034A10F-344A-5BF3-50F1-1A594831815A}"/>
              </a:ext>
            </a:extLst>
          </p:cNvPr>
          <p:cNvSpPr txBox="1"/>
          <p:nvPr/>
        </p:nvSpPr>
        <p:spPr>
          <a:xfrm>
            <a:off x="1162050" y="6052152"/>
            <a:ext cx="9867900" cy="426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Maecenas porttitor congue massa. Fusce posuere, magna sed pulvinar ultricies, purus lectus malesuada libero, sit amet commodo magna eros quis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urna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.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ultricies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,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purus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lectus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malesuada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libero, sit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amet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commodo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magna eros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quis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urna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.</a:t>
            </a:r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D87C8E97-1876-4F92-3E78-46D5A9C1BED3}"/>
              </a:ext>
            </a:extLst>
          </p:cNvPr>
          <p:cNvSpPr txBox="1"/>
          <p:nvPr/>
        </p:nvSpPr>
        <p:spPr>
          <a:xfrm>
            <a:off x="639657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业绩成果展示</a:t>
            </a:r>
          </a:p>
        </p:txBody>
      </p:sp>
      <p:sp>
        <p:nvSpPr>
          <p:cNvPr id="5" name="iSHEJI-4">
            <a:extLst>
              <a:ext uri="{FF2B5EF4-FFF2-40B4-BE49-F238E27FC236}">
                <a16:creationId xmlns:a16="http://schemas.microsoft.com/office/drawing/2014/main" id="{47DB41A5-A403-4349-800C-5555682D93E4}"/>
              </a:ext>
            </a:extLst>
          </p:cNvPr>
          <p:cNvSpPr txBox="1"/>
          <p:nvPr/>
        </p:nvSpPr>
        <p:spPr>
          <a:xfrm>
            <a:off x="639657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results show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8157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8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5;#888487;#888491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自定义 14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ABE35D"/>
      </a:accent1>
      <a:accent2>
        <a:srgbClr val="3F3F3F"/>
      </a:accent2>
      <a:accent3>
        <a:srgbClr val="3F3F3F"/>
      </a:accent3>
      <a:accent4>
        <a:srgbClr val="3F3F3F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</TotalTime>
  <Words>1529</Words>
  <Application>Microsoft Office PowerPoint</Application>
  <PresentationFormat>宽屏</PresentationFormat>
  <Paragraphs>162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OPPOSans L</vt:lpstr>
      <vt:lpstr>阿里巴巴普惠体 2.0 35 Thin</vt:lpstr>
      <vt:lpstr>阿里巴巴普惠体 2.0 45 Light</vt:lpstr>
      <vt:lpstr>阿里巴巴普惠体 2.0 95 ExtraBold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蓝金色扁平风活动推广ppt模板</dc:title>
  <dc:creator>爱设计PPT</dc:creator>
  <cp:keywords>51PPT模板网</cp:keywords>
  <dc:description>www.51pptmoban.com</dc:description>
  <cp:lastModifiedBy>Power user</cp:lastModifiedBy>
  <cp:revision>162</cp:revision>
  <dcterms:created xsi:type="dcterms:W3CDTF">2021-08-04T08:06:46Z</dcterms:created>
  <dcterms:modified xsi:type="dcterms:W3CDTF">2023-02-07T12:54:02Z</dcterms:modified>
</cp:coreProperties>
</file>