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1139" r:id="rId2"/>
    <p:sldId id="1131" r:id="rId3"/>
    <p:sldId id="1132" r:id="rId4"/>
    <p:sldId id="257" r:id="rId5"/>
    <p:sldId id="262" r:id="rId6"/>
    <p:sldId id="1136" r:id="rId7"/>
    <p:sldId id="1142" r:id="rId8"/>
    <p:sldId id="1135" r:id="rId9"/>
    <p:sldId id="263" r:id="rId10"/>
    <p:sldId id="1140" r:id="rId11"/>
    <p:sldId id="1137" r:id="rId12"/>
    <p:sldId id="1143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BCA4"/>
    <a:srgbClr val="E60012"/>
    <a:srgbClr val="F9D8AA"/>
    <a:srgbClr val="09102E"/>
    <a:srgbClr val="61090A"/>
    <a:srgbClr val="B7060B"/>
    <a:srgbClr val="3C2872"/>
    <a:srgbClr val="241842"/>
    <a:srgbClr val="610F0E"/>
    <a:srgbClr val="8336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E9B0BB-9D7A-4F90-82A5-56EB5AA38F94}" v="222" dt="2022-09-11T14:53:30.8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66" autoAdjust="0"/>
    <p:restoredTop sz="92342" autoAdjust="0"/>
  </p:normalViewPr>
  <p:slideViewPr>
    <p:cSldViewPr snapToGrid="0">
      <p:cViewPr>
        <p:scale>
          <a:sx n="50" d="100"/>
          <a:sy n="50" d="100"/>
        </p:scale>
        <p:origin x="1248" y="918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A27DE4-DC2C-4E68-8A09-67CFA42A9131}" type="datetimeFigureOut">
              <a:rPr lang="zh-CN" altLang="en-US" smtClean="0"/>
              <a:t>2023/2/7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D18328-AC69-4A0D-97EF-4696EB1D77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631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D18328-AC69-4A0D-97EF-4696EB1D770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547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男人在斜坡上玩滑板&#10;&#10;描述已自动生成">
            <a:extLst>
              <a:ext uri="{FF2B5EF4-FFF2-40B4-BE49-F238E27FC236}">
                <a16:creationId xmlns:a16="http://schemas.microsoft.com/office/drawing/2014/main" id="{884892A6-17CA-F59F-5A15-8414A9AB70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502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蓝色的天空&#10;&#10;描述已自动生成">
            <a:extLst>
              <a:ext uri="{FF2B5EF4-FFF2-40B4-BE49-F238E27FC236}">
                <a16:creationId xmlns:a16="http://schemas.microsoft.com/office/drawing/2014/main" id="{D03869FC-2A17-B564-E940-AE0B3F3044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2" name="图片 1" descr="蓝色的天空&#10;&#10;描述已自动生成">
            <a:extLst>
              <a:ext uri="{FF2B5EF4-FFF2-40B4-BE49-F238E27FC236}">
                <a16:creationId xmlns:a16="http://schemas.microsoft.com/office/drawing/2014/main" id="{5F96AF8E-00CC-EA98-CB8E-8B05EF9DC49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564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0904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512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  <p:sldLayoutId id="214748366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436" userDrawn="1">
          <p15:clr>
            <a:srgbClr val="F26B43"/>
          </p15:clr>
        </p15:guide>
        <p15:guide id="4" pos="438" userDrawn="1">
          <p15:clr>
            <a:srgbClr val="F26B43"/>
          </p15:clr>
        </p15:guide>
        <p15:guide id="5" orient="horz" pos="3884" userDrawn="1">
          <p15:clr>
            <a:srgbClr val="F26B43"/>
          </p15:clr>
        </p15:guide>
        <p15:guide id="6" pos="724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microsoft.com/office/2007/relationships/hdphoto" Target="../media/hdphoto3.wdp"/><Relationship Id="rId3" Type="http://schemas.openxmlformats.org/officeDocument/2006/relationships/image" Target="../media/image12.png"/><Relationship Id="rId7" Type="http://schemas.openxmlformats.org/officeDocument/2006/relationships/image" Target="../media/image20.png"/><Relationship Id="rId12" Type="http://schemas.openxmlformats.org/officeDocument/2006/relationships/image" Target="../media/image2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microsoft.com/office/2007/relationships/hdphoto" Target="../media/hdphoto2.wdp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openxmlformats.org/officeDocument/2006/relationships/image" Target="../media/image4.png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16.png"/><Relationship Id="rId3" Type="http://schemas.microsoft.com/office/2007/relationships/hdphoto" Target="../media/hdphoto4.wdp"/><Relationship Id="rId7" Type="http://schemas.openxmlformats.org/officeDocument/2006/relationships/image" Target="../media/image11.png"/><Relationship Id="rId12" Type="http://schemas.openxmlformats.org/officeDocument/2006/relationships/image" Target="../media/image3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29.png"/><Relationship Id="rId5" Type="http://schemas.openxmlformats.org/officeDocument/2006/relationships/image" Target="../media/image4.png"/><Relationship Id="rId15" Type="http://schemas.openxmlformats.org/officeDocument/2006/relationships/image" Target="../media/image15.png"/><Relationship Id="rId10" Type="http://schemas.openxmlformats.org/officeDocument/2006/relationships/image" Target="../media/image28.png"/><Relationship Id="rId4" Type="http://schemas.microsoft.com/office/2007/relationships/hdphoto" Target="../media/hdphoto5.wdp"/><Relationship Id="rId9" Type="http://schemas.openxmlformats.org/officeDocument/2006/relationships/image" Target="../media/image27.png"/><Relationship Id="rId1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EA70237-19D6-7F08-8B25-638BD5B212B2}"/>
              </a:ext>
            </a:extLst>
          </p:cNvPr>
          <p:cNvGrpSpPr/>
          <p:nvPr/>
        </p:nvGrpSpPr>
        <p:grpSpPr>
          <a:xfrm>
            <a:off x="2286020" y="1023453"/>
            <a:ext cx="7644770" cy="2759190"/>
            <a:chOff x="2118010" y="1231010"/>
            <a:chExt cx="7644770" cy="275919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16E2D560-5466-27AE-336D-108836732628}"/>
                </a:ext>
              </a:extLst>
            </p:cNvPr>
            <p:cNvSpPr txBox="1"/>
            <p:nvPr/>
          </p:nvSpPr>
          <p:spPr>
            <a:xfrm>
              <a:off x="3935225" y="1231010"/>
              <a:ext cx="2108269" cy="24006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kumimoji="0" lang="zh-CN" altLang="en-US" sz="15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4000">
                        <a:srgbClr val="F9D8AA"/>
                      </a:gs>
                      <a:gs pos="0">
                        <a:srgbClr val="CF7923"/>
                      </a:gs>
                      <a:gs pos="89000">
                        <a:srgbClr val="F9D8AA">
                          <a:alpha val="0"/>
                        </a:srgb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典</a:t>
              </a:r>
              <a:endParaRPr lang="zh-CN" altLang="en-US" sz="15000" dirty="0">
                <a:gradFill>
                  <a:gsLst>
                    <a:gs pos="64000">
                      <a:srgbClr val="F9D8AA"/>
                    </a:gs>
                    <a:gs pos="0">
                      <a:srgbClr val="CF7923"/>
                    </a:gs>
                    <a:gs pos="89000">
                      <a:srgbClr val="F9D8AA">
                        <a:alpha val="0"/>
                      </a:srgbClr>
                    </a:gs>
                  </a:gsLst>
                  <a:lin ang="5400000" scaled="1"/>
                </a:gra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DEEC802-A69C-39D1-550E-240A3A8ED38B}"/>
                </a:ext>
              </a:extLst>
            </p:cNvPr>
            <p:cNvSpPr txBox="1"/>
            <p:nvPr/>
          </p:nvSpPr>
          <p:spPr>
            <a:xfrm>
              <a:off x="2118010" y="1589543"/>
              <a:ext cx="2108269" cy="24006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kumimoji="0" lang="zh-CN" altLang="en-US" sz="15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28000">
                        <a:srgbClr val="CF7923"/>
                      </a:gs>
                      <a:gs pos="61000">
                        <a:srgbClr val="F9D8AA"/>
                      </a:gs>
                      <a:gs pos="89000">
                        <a:srgbClr val="F9D8AA">
                          <a:alpha val="0"/>
                        </a:srgbClr>
                      </a:gs>
                    </a:gsLst>
                    <a:lin ang="2100000" scaled="0"/>
                  </a:gra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金</a:t>
              </a:r>
              <a:endParaRPr lang="zh-CN" altLang="en-US" sz="15000" dirty="0">
                <a:gradFill>
                  <a:gsLst>
                    <a:gs pos="28000">
                      <a:srgbClr val="CF7923"/>
                    </a:gs>
                    <a:gs pos="61000">
                      <a:srgbClr val="F9D8AA"/>
                    </a:gs>
                    <a:gs pos="89000">
                      <a:srgbClr val="F9D8AA">
                        <a:alpha val="0"/>
                      </a:srgbClr>
                    </a:gs>
                  </a:gsLst>
                  <a:lin ang="2100000" scaled="0"/>
                </a:gra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FE87E09-7C08-9A5C-E5CA-887755D8C7FF}"/>
                </a:ext>
              </a:extLst>
            </p:cNvPr>
            <p:cNvSpPr txBox="1"/>
            <p:nvPr/>
          </p:nvSpPr>
          <p:spPr>
            <a:xfrm>
              <a:off x="5800741" y="1475070"/>
              <a:ext cx="2108269" cy="24006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kumimoji="0" lang="zh-CN" altLang="en-US" sz="15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993">
                        <a:srgbClr val="CF7923"/>
                      </a:gs>
                      <a:gs pos="60000">
                        <a:srgbClr val="F9D8AA"/>
                      </a:gs>
                      <a:gs pos="89000">
                        <a:srgbClr val="F9D8AA">
                          <a:alpha val="0"/>
                        </a:srgbClr>
                      </a:gs>
                    </a:gsLst>
                    <a:lin ang="7500000" scaled="0"/>
                  </a:gra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稻</a:t>
              </a:r>
              <a:endParaRPr lang="zh-CN" altLang="en-US" sz="15000" dirty="0">
                <a:gradFill>
                  <a:gsLst>
                    <a:gs pos="6993">
                      <a:srgbClr val="CF7923"/>
                    </a:gs>
                    <a:gs pos="60000">
                      <a:srgbClr val="F9D8AA"/>
                    </a:gs>
                    <a:gs pos="89000">
                      <a:srgbClr val="F9D8AA">
                        <a:alpha val="0"/>
                      </a:srgbClr>
                    </a:gs>
                  </a:gsLst>
                  <a:lin ang="7500000" scaled="0"/>
                </a:gra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4134969-F599-9E91-C873-A3C6CAE9599A}"/>
                </a:ext>
              </a:extLst>
            </p:cNvPr>
            <p:cNvSpPr txBox="1"/>
            <p:nvPr/>
          </p:nvSpPr>
          <p:spPr>
            <a:xfrm>
              <a:off x="7654511" y="1517583"/>
              <a:ext cx="2108269" cy="24006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kumimoji="0" lang="zh-CN" altLang="en-US" sz="15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3497">
                        <a:srgbClr val="CF7923"/>
                      </a:gs>
                      <a:gs pos="60000">
                        <a:srgbClr val="F9D8AA"/>
                      </a:gs>
                      <a:gs pos="84000">
                        <a:srgbClr val="F9D8AA">
                          <a:alpha val="0"/>
                        </a:srgbClr>
                      </a:gs>
                    </a:gsLst>
                    <a:lin ang="8100000" scaled="0"/>
                  </a:gra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香</a:t>
              </a:r>
              <a:endParaRPr lang="zh-CN" altLang="en-US" sz="15000" dirty="0">
                <a:gradFill>
                  <a:gsLst>
                    <a:gs pos="3497">
                      <a:srgbClr val="CF7923"/>
                    </a:gs>
                    <a:gs pos="60000">
                      <a:srgbClr val="F9D8AA"/>
                    </a:gs>
                    <a:gs pos="84000">
                      <a:srgbClr val="F9D8AA">
                        <a:alpha val="0"/>
                      </a:srgbClr>
                    </a:gs>
                  </a:gsLst>
                  <a:lin ang="8100000" scaled="0"/>
                </a:gra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2B3E9FB0-77A8-970A-152D-4D932ED8B49A}"/>
              </a:ext>
            </a:extLst>
          </p:cNvPr>
          <p:cNvSpPr txBox="1"/>
          <p:nvPr/>
        </p:nvSpPr>
        <p:spPr>
          <a:xfrm>
            <a:off x="3875774" y="6120279"/>
            <a:ext cx="44404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spc="600" dirty="0">
                <a:solidFill>
                  <a:srgbClr val="F9D8AA"/>
                </a:solidFill>
                <a:latin typeface="+mj-ea"/>
                <a:ea typeface="+mj-ea"/>
                <a:cs typeface="+mn-ea"/>
                <a:sym typeface="+mn-lt"/>
              </a:rPr>
              <a:t>百年传承    隔世犹香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61DED1F-D2C5-48AB-22CB-78BBE072690A}"/>
              </a:ext>
            </a:extLst>
          </p:cNvPr>
          <p:cNvGrpSpPr/>
          <p:nvPr/>
        </p:nvGrpSpPr>
        <p:grpSpPr>
          <a:xfrm>
            <a:off x="4285734" y="631680"/>
            <a:ext cx="3620532" cy="3620531"/>
            <a:chOff x="4336301" y="615625"/>
            <a:chExt cx="3620532" cy="3620531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6DC795FE-CEE1-E51F-34E7-5E4226E5629A}"/>
                </a:ext>
              </a:extLst>
            </p:cNvPr>
            <p:cNvSpPr/>
            <p:nvPr/>
          </p:nvSpPr>
          <p:spPr>
            <a:xfrm>
              <a:off x="4336301" y="615625"/>
              <a:ext cx="72000" cy="3620531"/>
            </a:xfrm>
            <a:prstGeom prst="rect">
              <a:avLst/>
            </a:prstGeom>
            <a:gradFill>
              <a:gsLst>
                <a:gs pos="73000">
                  <a:srgbClr val="F9D8AA">
                    <a:alpha val="0"/>
                  </a:srgbClr>
                </a:gs>
                <a:gs pos="21000">
                  <a:srgbClr val="F9D8AA"/>
                </a:gs>
                <a:gs pos="39000">
                  <a:srgbClr val="F9D8AA">
                    <a:alpha val="0"/>
                  </a:srgbClr>
                </a:gs>
                <a:gs pos="86000">
                  <a:srgbClr val="F9D8A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F3877C24-9FD5-63CD-653E-715948331D98}"/>
                </a:ext>
              </a:extLst>
            </p:cNvPr>
            <p:cNvSpPr/>
            <p:nvPr/>
          </p:nvSpPr>
          <p:spPr>
            <a:xfrm>
              <a:off x="7884833" y="615625"/>
              <a:ext cx="72000" cy="3620531"/>
            </a:xfrm>
            <a:prstGeom prst="rect">
              <a:avLst/>
            </a:prstGeom>
            <a:gradFill>
              <a:gsLst>
                <a:gs pos="74000">
                  <a:srgbClr val="F9D8AA">
                    <a:alpha val="0"/>
                  </a:srgbClr>
                </a:gs>
                <a:gs pos="15000">
                  <a:srgbClr val="F9D8AA"/>
                </a:gs>
                <a:gs pos="31000">
                  <a:srgbClr val="F9D8AA">
                    <a:alpha val="0"/>
                  </a:srgbClr>
                </a:gs>
                <a:gs pos="83000">
                  <a:srgbClr val="F9D8A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A6A7C9EF-F2DC-52B7-78DE-ADDE541A8484}"/>
                </a:ext>
              </a:extLst>
            </p:cNvPr>
            <p:cNvSpPr/>
            <p:nvPr/>
          </p:nvSpPr>
          <p:spPr>
            <a:xfrm rot="5400000">
              <a:off x="6110567" y="-1158640"/>
              <a:ext cx="72000" cy="3620531"/>
            </a:xfrm>
            <a:prstGeom prst="rect">
              <a:avLst/>
            </a:prstGeom>
            <a:solidFill>
              <a:srgbClr val="F9D8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5" name="图片 14" descr="黑暗中的人脸&#10;&#10;低可信度描述已自动生成">
            <a:extLst>
              <a:ext uri="{FF2B5EF4-FFF2-40B4-BE49-F238E27FC236}">
                <a16:creationId xmlns:a16="http://schemas.microsoft.com/office/drawing/2014/main" id="{A3088F62-6740-77D7-F3A0-88C2A73EB0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biLevel thresh="75000"/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22077"/>
          <a:stretch/>
        </p:blipFill>
        <p:spPr>
          <a:xfrm>
            <a:off x="0" y="4996894"/>
            <a:ext cx="1061138" cy="1861106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E95EF510-2085-38B2-33F1-34ECF48BB265}"/>
              </a:ext>
            </a:extLst>
          </p:cNvPr>
          <p:cNvGrpSpPr/>
          <p:nvPr/>
        </p:nvGrpSpPr>
        <p:grpSpPr>
          <a:xfrm>
            <a:off x="4101050" y="3225002"/>
            <a:ext cx="3825608" cy="1660629"/>
            <a:chOff x="3231928" y="2679522"/>
            <a:chExt cx="5255389" cy="2281272"/>
          </a:xfrm>
        </p:grpSpPr>
        <p:pic>
          <p:nvPicPr>
            <p:cNvPr id="17" name="图片 16" descr="黑胶唱片的封面&#10;&#10;低可信度描述已自动生成">
              <a:extLst>
                <a:ext uri="{FF2B5EF4-FFF2-40B4-BE49-F238E27FC236}">
                  <a16:creationId xmlns:a16="http://schemas.microsoft.com/office/drawing/2014/main" id="{27880178-B515-E58C-E2CB-2CA21A3F20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1928" y="2679522"/>
              <a:ext cx="2968779" cy="2281272"/>
            </a:xfrm>
            <a:prstGeom prst="rect">
              <a:avLst/>
            </a:prstGeom>
            <a:effectLst>
              <a:outerShdw blurRad="228600" dist="1143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8" name="图片 17" descr="篮子里&#10;&#10;低可信度描述已自动生成">
              <a:extLst>
                <a:ext uri="{FF2B5EF4-FFF2-40B4-BE49-F238E27FC236}">
                  <a16:creationId xmlns:a16="http://schemas.microsoft.com/office/drawing/2014/main" id="{274A6489-FCD9-E0E3-8055-D91343398D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423949" y="2783639"/>
              <a:ext cx="2723604" cy="1859134"/>
            </a:xfrm>
            <a:prstGeom prst="rect">
              <a:avLst/>
            </a:prstGeom>
            <a:effectLst>
              <a:outerShdw blurRad="254000" dist="127000" dir="5400000" algn="ctr" rotWithShape="0">
                <a:schemeClr val="tx1">
                  <a:alpha val="36000"/>
                </a:schemeClr>
              </a:outerShdw>
            </a:effectLst>
          </p:spPr>
        </p:pic>
        <p:pic>
          <p:nvPicPr>
            <p:cNvPr id="19" name="图片 18" descr="罐子放在一起&#10;&#10;中度可信度描述已自动生成">
              <a:extLst>
                <a:ext uri="{FF2B5EF4-FFF2-40B4-BE49-F238E27FC236}">
                  <a16:creationId xmlns:a16="http://schemas.microsoft.com/office/drawing/2014/main" id="{00E1A599-FC5B-A8B9-04B2-3C58938221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1338" y="3237060"/>
              <a:ext cx="1989325" cy="1723734"/>
            </a:xfrm>
            <a:prstGeom prst="rect">
              <a:avLst/>
            </a:prstGeom>
            <a:effectLst>
              <a:outerShdw blurRad="228600" dist="2413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0" name="图片 19" descr="卡通人物&#10;&#10;低可信度描述已自动生成">
              <a:extLst>
                <a:ext uri="{FF2B5EF4-FFF2-40B4-BE49-F238E27FC236}">
                  <a16:creationId xmlns:a16="http://schemas.microsoft.com/office/drawing/2014/main" id="{95AB765F-8F4A-BD9F-2C3B-70BB57BED9E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00837" y="3811351"/>
              <a:ext cx="786480" cy="831422"/>
            </a:xfrm>
            <a:prstGeom prst="rect">
              <a:avLst/>
            </a:prstGeom>
            <a:effectLst>
              <a:outerShdw blurRad="342900" dist="241300" dir="5400000" algn="ctr" rotWithShape="0">
                <a:schemeClr val="tx1">
                  <a:alpha val="39000"/>
                </a:schemeClr>
              </a:outerShdw>
            </a:effectLst>
          </p:spPr>
        </p:pic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94E799A-C938-42CE-6E86-AD4DB9712DBA}"/>
              </a:ext>
            </a:extLst>
          </p:cNvPr>
          <p:cNvGrpSpPr/>
          <p:nvPr/>
        </p:nvGrpSpPr>
        <p:grpSpPr>
          <a:xfrm>
            <a:off x="5692140" y="-5897"/>
            <a:ext cx="807720" cy="822603"/>
            <a:chOff x="6005756" y="-5897"/>
            <a:chExt cx="807720" cy="822603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D2290CAA-C512-DF3B-5FB4-C7D8E2211704}"/>
                </a:ext>
              </a:extLst>
            </p:cNvPr>
            <p:cNvSpPr/>
            <p:nvPr/>
          </p:nvSpPr>
          <p:spPr>
            <a:xfrm>
              <a:off x="6005756" y="-5897"/>
              <a:ext cx="807720" cy="822603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形 2">
              <a:extLst>
                <a:ext uri="{FF2B5EF4-FFF2-40B4-BE49-F238E27FC236}">
                  <a16:creationId xmlns:a16="http://schemas.microsoft.com/office/drawing/2014/main" id="{65A33342-6398-D451-A166-97D8C7FA8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273955" y="181552"/>
              <a:ext cx="332284" cy="4477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449049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黑暗中的人脸&#10;&#10;低可信度描述已自动生成">
            <a:extLst>
              <a:ext uri="{FF2B5EF4-FFF2-40B4-BE49-F238E27FC236}">
                <a16:creationId xmlns:a16="http://schemas.microsoft.com/office/drawing/2014/main" id="{49D09571-D638-FBBE-972C-CEC347CF5E16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1139" y="4996894"/>
            <a:ext cx="2122277" cy="238840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887C6AD-2B47-A865-DB6C-B8A44FB60450}"/>
              </a:ext>
            </a:extLst>
          </p:cNvPr>
          <p:cNvSpPr txBox="1"/>
          <p:nvPr/>
        </p:nvSpPr>
        <p:spPr>
          <a:xfrm>
            <a:off x="3198348" y="1821654"/>
            <a:ext cx="5795304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8000">
                      <a:srgbClr val="CF7923"/>
                    </a:gs>
                    <a:gs pos="61000">
                      <a:srgbClr val="F9D8AA"/>
                    </a:gs>
                    <a:gs pos="89000">
                      <a:srgbClr val="F9D8AA"/>
                    </a:gs>
                  </a:gsLst>
                  <a:lin ang="2100000" scaled="0"/>
                </a:gradFill>
                <a:effectLst/>
                <a:uLnTx/>
                <a:uFillTx/>
                <a:cs typeface="+mn-ea"/>
                <a:sym typeface="+mn-lt"/>
              </a:rPr>
              <a:t>THANKS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gradFill>
                <a:gsLst>
                  <a:gs pos="28000">
                    <a:srgbClr val="CF7923"/>
                  </a:gs>
                  <a:gs pos="61000">
                    <a:srgbClr val="F9D8AA"/>
                  </a:gs>
                  <a:gs pos="89000">
                    <a:srgbClr val="F9D8AA"/>
                  </a:gs>
                </a:gsLst>
                <a:lin ang="2100000" scaled="0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03A9F16-0528-5D99-D474-804A0022C4B2}"/>
              </a:ext>
            </a:extLst>
          </p:cNvPr>
          <p:cNvSpPr txBox="1"/>
          <p:nvPr/>
        </p:nvSpPr>
        <p:spPr>
          <a:xfrm>
            <a:off x="3875774" y="6120279"/>
            <a:ext cx="44404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600" normalizeH="0" baseline="0" noProof="0" dirty="0">
                <a:ln>
                  <a:noFill/>
                </a:ln>
                <a:solidFill>
                  <a:srgbClr val="F9D8AA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百年传承    隔世犹香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57ADD75-69E3-54DB-5491-D814259EAEDD}"/>
              </a:ext>
            </a:extLst>
          </p:cNvPr>
          <p:cNvGrpSpPr/>
          <p:nvPr/>
        </p:nvGrpSpPr>
        <p:grpSpPr>
          <a:xfrm>
            <a:off x="4285734" y="631680"/>
            <a:ext cx="3620532" cy="3620531"/>
            <a:chOff x="4336301" y="615625"/>
            <a:chExt cx="3620532" cy="3620531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8B1C80AF-9B7E-D0C1-DAE4-F1FD4FAB40FB}"/>
                </a:ext>
              </a:extLst>
            </p:cNvPr>
            <p:cNvSpPr/>
            <p:nvPr/>
          </p:nvSpPr>
          <p:spPr>
            <a:xfrm>
              <a:off x="4336301" y="615625"/>
              <a:ext cx="72000" cy="3620531"/>
            </a:xfrm>
            <a:prstGeom prst="rect">
              <a:avLst/>
            </a:prstGeom>
            <a:gradFill>
              <a:gsLst>
                <a:gs pos="73000">
                  <a:srgbClr val="F9D8AA">
                    <a:alpha val="0"/>
                  </a:srgbClr>
                </a:gs>
                <a:gs pos="21000">
                  <a:srgbClr val="F9D8AA"/>
                </a:gs>
                <a:gs pos="39000">
                  <a:srgbClr val="F9D8AA">
                    <a:alpha val="0"/>
                  </a:srgbClr>
                </a:gs>
                <a:gs pos="86000">
                  <a:srgbClr val="F9D8A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F9515630-6EB0-EA9E-602E-7F3CD3B2D39B}"/>
                </a:ext>
              </a:extLst>
            </p:cNvPr>
            <p:cNvSpPr/>
            <p:nvPr/>
          </p:nvSpPr>
          <p:spPr>
            <a:xfrm>
              <a:off x="7884833" y="615625"/>
              <a:ext cx="72000" cy="3620531"/>
            </a:xfrm>
            <a:prstGeom prst="rect">
              <a:avLst/>
            </a:prstGeom>
            <a:gradFill>
              <a:gsLst>
                <a:gs pos="74000">
                  <a:srgbClr val="F9D8AA">
                    <a:alpha val="0"/>
                  </a:srgbClr>
                </a:gs>
                <a:gs pos="15000">
                  <a:srgbClr val="F9D8AA"/>
                </a:gs>
                <a:gs pos="31000">
                  <a:srgbClr val="F9D8AA">
                    <a:alpha val="0"/>
                  </a:srgbClr>
                </a:gs>
                <a:gs pos="83000">
                  <a:srgbClr val="F9D8A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F874BFC-B821-5C86-D473-479DA614943C}"/>
                </a:ext>
              </a:extLst>
            </p:cNvPr>
            <p:cNvSpPr/>
            <p:nvPr/>
          </p:nvSpPr>
          <p:spPr>
            <a:xfrm rot="5400000">
              <a:off x="6110567" y="-1158640"/>
              <a:ext cx="72000" cy="3620531"/>
            </a:xfrm>
            <a:prstGeom prst="rect">
              <a:avLst/>
            </a:prstGeom>
            <a:solidFill>
              <a:srgbClr val="F9D8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504625E5-8902-0DE3-D798-C642A5F503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2140" y="0"/>
            <a:ext cx="807720" cy="823874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0EF3560A-7DE8-025B-11F1-C7094F2B205C}"/>
              </a:ext>
            </a:extLst>
          </p:cNvPr>
          <p:cNvGrpSpPr/>
          <p:nvPr/>
        </p:nvGrpSpPr>
        <p:grpSpPr>
          <a:xfrm>
            <a:off x="4101050" y="3225002"/>
            <a:ext cx="3825608" cy="1660629"/>
            <a:chOff x="3231928" y="2679522"/>
            <a:chExt cx="5255389" cy="2281272"/>
          </a:xfrm>
        </p:grpSpPr>
        <p:pic>
          <p:nvPicPr>
            <p:cNvPr id="12" name="图片 11" descr="黑胶唱片的封面&#10;&#10;低可信度描述已自动生成">
              <a:extLst>
                <a:ext uri="{FF2B5EF4-FFF2-40B4-BE49-F238E27FC236}">
                  <a16:creationId xmlns:a16="http://schemas.microsoft.com/office/drawing/2014/main" id="{4826EBB5-9028-37C4-47CA-A717DF9856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1928" y="2679522"/>
              <a:ext cx="2968779" cy="2281272"/>
            </a:xfrm>
            <a:prstGeom prst="rect">
              <a:avLst/>
            </a:prstGeom>
            <a:effectLst>
              <a:outerShdw blurRad="228600" dist="1143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图片 12" descr="篮子里&#10;&#10;低可信度描述已自动生成">
              <a:extLst>
                <a:ext uri="{FF2B5EF4-FFF2-40B4-BE49-F238E27FC236}">
                  <a16:creationId xmlns:a16="http://schemas.microsoft.com/office/drawing/2014/main" id="{CFDF8D6B-88A1-1D56-E16D-6BE9D967B6E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423949" y="2783639"/>
              <a:ext cx="2723604" cy="1859134"/>
            </a:xfrm>
            <a:prstGeom prst="rect">
              <a:avLst/>
            </a:prstGeom>
            <a:effectLst>
              <a:outerShdw blurRad="254000" dist="127000" dir="5400000" algn="ctr" rotWithShape="0">
                <a:schemeClr val="tx1">
                  <a:alpha val="36000"/>
                </a:schemeClr>
              </a:outerShdw>
            </a:effectLst>
          </p:spPr>
        </p:pic>
        <p:pic>
          <p:nvPicPr>
            <p:cNvPr id="14" name="图片 13" descr="罐子放在一起&#10;&#10;中度可信度描述已自动生成">
              <a:extLst>
                <a:ext uri="{FF2B5EF4-FFF2-40B4-BE49-F238E27FC236}">
                  <a16:creationId xmlns:a16="http://schemas.microsoft.com/office/drawing/2014/main" id="{9BA446C7-C79D-3D5C-DD26-7C0820CC112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1338" y="3237060"/>
              <a:ext cx="1989325" cy="1723734"/>
            </a:xfrm>
            <a:prstGeom prst="rect">
              <a:avLst/>
            </a:prstGeom>
            <a:effectLst>
              <a:outerShdw blurRad="228600" dist="2413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5" name="图片 14" descr="卡通人物&#10;&#10;低可信度描述已自动生成">
              <a:extLst>
                <a:ext uri="{FF2B5EF4-FFF2-40B4-BE49-F238E27FC236}">
                  <a16:creationId xmlns:a16="http://schemas.microsoft.com/office/drawing/2014/main" id="{CD075042-F262-E26E-EFF4-18D61B2A8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00837" y="3811351"/>
              <a:ext cx="786480" cy="831422"/>
            </a:xfrm>
            <a:prstGeom prst="rect">
              <a:avLst/>
            </a:prstGeom>
            <a:effectLst>
              <a:outerShdw blurRad="342900" dist="241300" dir="5400000" algn="ctr" rotWithShape="0">
                <a:schemeClr val="tx1">
                  <a:alpha val="39000"/>
                </a:scheme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7242441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R 代码&#10;&#10;描述已自动生成">
            <a:extLst>
              <a:ext uri="{FF2B5EF4-FFF2-40B4-BE49-F238E27FC236}">
                <a16:creationId xmlns:a16="http://schemas.microsoft.com/office/drawing/2014/main" id="{37E7B0F2-5777-AB4E-51DF-C76FF9F86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1615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1E39EE4-4FB1-828D-0CEE-F52AA801E3D7}"/>
              </a:ext>
            </a:extLst>
          </p:cNvPr>
          <p:cNvSpPr/>
          <p:nvPr/>
        </p:nvSpPr>
        <p:spPr>
          <a:xfrm>
            <a:off x="497006" y="3071252"/>
            <a:ext cx="4291431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山海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6EBDF49-6BC9-A617-CAA0-53B2DF183D8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25717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122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" name="八边形 1070">
            <a:extLst>
              <a:ext uri="{FF2B5EF4-FFF2-40B4-BE49-F238E27FC236}">
                <a16:creationId xmlns:a16="http://schemas.microsoft.com/office/drawing/2014/main" id="{DCA8C1CD-6C6C-C4C1-0A63-982674586E9C}"/>
              </a:ext>
            </a:extLst>
          </p:cNvPr>
          <p:cNvSpPr/>
          <p:nvPr/>
        </p:nvSpPr>
        <p:spPr>
          <a:xfrm rot="10800000">
            <a:off x="4669521" y="702337"/>
            <a:ext cx="2852958" cy="849161"/>
          </a:xfrm>
          <a:prstGeom prst="octagon">
            <a:avLst>
              <a:gd name="adj" fmla="val 0"/>
            </a:avLst>
          </a:prstGeom>
          <a:gradFill flip="none" rotWithShape="1">
            <a:gsLst>
              <a:gs pos="3000">
                <a:srgbClr val="B7060B">
                  <a:alpha val="0"/>
                </a:srgbClr>
              </a:gs>
              <a:gs pos="74000">
                <a:srgbClr val="61090A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grpSp>
        <p:nvGrpSpPr>
          <p:cNvPr id="1056" name="组合 1055">
            <a:extLst>
              <a:ext uri="{FF2B5EF4-FFF2-40B4-BE49-F238E27FC236}">
                <a16:creationId xmlns:a16="http://schemas.microsoft.com/office/drawing/2014/main" id="{EB9B097F-8D2F-A3C9-0C82-422DB0292B01}"/>
              </a:ext>
            </a:extLst>
          </p:cNvPr>
          <p:cNvGrpSpPr/>
          <p:nvPr/>
        </p:nvGrpSpPr>
        <p:grpSpPr>
          <a:xfrm>
            <a:off x="9235845" y="2519563"/>
            <a:ext cx="2274111" cy="2875977"/>
            <a:chOff x="695325" y="2322743"/>
            <a:chExt cx="2274111" cy="2875977"/>
          </a:xfrm>
        </p:grpSpPr>
        <p:sp>
          <p:nvSpPr>
            <p:cNvPr id="1061" name="八边形 1060">
              <a:extLst>
                <a:ext uri="{FF2B5EF4-FFF2-40B4-BE49-F238E27FC236}">
                  <a16:creationId xmlns:a16="http://schemas.microsoft.com/office/drawing/2014/main" id="{3AA37A3F-57A9-2177-B9BA-2E741AB37B04}"/>
                </a:ext>
              </a:extLst>
            </p:cNvPr>
            <p:cNvSpPr/>
            <p:nvPr/>
          </p:nvSpPr>
          <p:spPr>
            <a:xfrm>
              <a:off x="708608" y="2338432"/>
              <a:ext cx="2247547" cy="2860286"/>
            </a:xfrm>
            <a:prstGeom prst="octagon">
              <a:avLst>
                <a:gd name="adj" fmla="val 13416"/>
              </a:avLst>
            </a:prstGeom>
            <a:gradFill flip="none" rotWithShape="1">
              <a:gsLst>
                <a:gs pos="4000">
                  <a:srgbClr val="FADECA">
                    <a:alpha val="56000"/>
                  </a:srgbClr>
                </a:gs>
                <a:gs pos="75000">
                  <a:srgbClr val="DBB196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9D8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062" name="组合 1061">
              <a:extLst>
                <a:ext uri="{FF2B5EF4-FFF2-40B4-BE49-F238E27FC236}">
                  <a16:creationId xmlns:a16="http://schemas.microsoft.com/office/drawing/2014/main" id="{FA8D0FC1-B1B5-7C00-B3D4-60D92F0643BD}"/>
                </a:ext>
              </a:extLst>
            </p:cNvPr>
            <p:cNvGrpSpPr/>
            <p:nvPr/>
          </p:nvGrpSpPr>
          <p:grpSpPr>
            <a:xfrm>
              <a:off x="695325" y="2322743"/>
              <a:ext cx="2274111" cy="2875977"/>
              <a:chOff x="1014704" y="544654"/>
              <a:chExt cx="2274111" cy="2875977"/>
            </a:xfrm>
          </p:grpSpPr>
          <p:pic>
            <p:nvPicPr>
              <p:cNvPr id="1063" name="图片 1062">
                <a:extLst>
                  <a:ext uri="{FF2B5EF4-FFF2-40B4-BE49-F238E27FC236}">
                    <a16:creationId xmlns:a16="http://schemas.microsoft.com/office/drawing/2014/main" id="{FFDD60EA-D969-E7F4-AFC2-A2C1AA27F93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r="84633" b="81937"/>
              <a:stretch/>
            </p:blipFill>
            <p:spPr>
              <a:xfrm>
                <a:off x="1014704" y="544654"/>
                <a:ext cx="1244544" cy="714519"/>
              </a:xfrm>
              <a:prstGeom prst="rect">
                <a:avLst/>
              </a:prstGeom>
            </p:spPr>
          </p:pic>
          <p:pic>
            <p:nvPicPr>
              <p:cNvPr id="1064" name="图片 1063">
                <a:extLst>
                  <a:ext uri="{FF2B5EF4-FFF2-40B4-BE49-F238E27FC236}">
                    <a16:creationId xmlns:a16="http://schemas.microsoft.com/office/drawing/2014/main" id="{6EDC3DD8-4BFA-87AF-EBB4-DB77A14CF18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r="85915" b="81937"/>
              <a:stretch/>
            </p:blipFill>
            <p:spPr>
              <a:xfrm flipH="1">
                <a:off x="2148178" y="544654"/>
                <a:ext cx="1140637" cy="714519"/>
              </a:xfrm>
              <a:prstGeom prst="rect">
                <a:avLst/>
              </a:prstGeom>
            </p:spPr>
          </p:pic>
          <p:pic>
            <p:nvPicPr>
              <p:cNvPr id="1065" name="图片 1064">
                <a:extLst>
                  <a:ext uri="{FF2B5EF4-FFF2-40B4-BE49-F238E27FC236}">
                    <a16:creationId xmlns:a16="http://schemas.microsoft.com/office/drawing/2014/main" id="{7F4BBABE-9221-1C9C-B4D6-58C3B12E2F5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t="1" r="84633" b="41969"/>
              <a:stretch/>
            </p:blipFill>
            <p:spPr>
              <a:xfrm flipV="1">
                <a:off x="1014704" y="1125131"/>
                <a:ext cx="1244544" cy="2295500"/>
              </a:xfrm>
              <a:prstGeom prst="rect">
                <a:avLst/>
              </a:prstGeom>
            </p:spPr>
          </p:pic>
          <p:pic>
            <p:nvPicPr>
              <p:cNvPr id="1066" name="图片 1065">
                <a:extLst>
                  <a:ext uri="{FF2B5EF4-FFF2-40B4-BE49-F238E27FC236}">
                    <a16:creationId xmlns:a16="http://schemas.microsoft.com/office/drawing/2014/main" id="{6037B3CF-2074-B65F-E80E-3A0361251D5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t="1" r="82717" b="41969"/>
              <a:stretch/>
            </p:blipFill>
            <p:spPr>
              <a:xfrm flipH="1" flipV="1">
                <a:off x="1889099" y="1125128"/>
                <a:ext cx="1399716" cy="2295501"/>
              </a:xfrm>
              <a:prstGeom prst="rect">
                <a:avLst/>
              </a:prstGeom>
            </p:spPr>
          </p:pic>
        </p:grpSp>
      </p:grpSp>
      <p:sp>
        <p:nvSpPr>
          <p:cNvPr id="1057" name="文本框 1056">
            <a:extLst>
              <a:ext uri="{FF2B5EF4-FFF2-40B4-BE49-F238E27FC236}">
                <a16:creationId xmlns:a16="http://schemas.microsoft.com/office/drawing/2014/main" id="{8E20C0CF-BA3E-6181-556C-8C38391FC3CA}"/>
              </a:ext>
            </a:extLst>
          </p:cNvPr>
          <p:cNvSpPr txBox="1"/>
          <p:nvPr/>
        </p:nvSpPr>
        <p:spPr>
          <a:xfrm>
            <a:off x="9904822" y="2974528"/>
            <a:ext cx="936155" cy="92333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  <a:scene3d>
              <a:camera prst="orthographicFront">
                <a:rot lat="20999996" lon="0" rev="0"/>
              </a:camera>
              <a:lightRig rig="contrasting" dir="t">
                <a:rot lat="0" lon="0" rev="5400000"/>
              </a:lightRig>
            </a:scene3d>
            <a:sp3d extrusionH="76200" prstMaterial="plastic">
              <a:extrusionClr>
                <a:srgbClr val="491F13"/>
              </a:extrusionClr>
              <a:contourClr>
                <a:schemeClr val="bg1"/>
              </a:contourClr>
            </a:sp3d>
          </a:bodyPr>
          <a:lstStyle>
            <a:defPPr>
              <a:defRPr lang="zh-CN"/>
            </a:defPPr>
            <a:lvl1pPr lvl="0">
              <a:defRPr sz="3600" b="1">
                <a:gradFill>
                  <a:gsLst>
                    <a:gs pos="5594">
                      <a:srgbClr val="9F4D30"/>
                    </a:gs>
                    <a:gs pos="100000">
                      <a:srgbClr val="61090A"/>
                    </a:gs>
                  </a:gsLst>
                  <a:lin ang="5400000" scaled="1"/>
                </a:gradFill>
                <a:effectLst>
                  <a:reflection stA="19666" endPos="26808" dist="39209" dir="5400000" sy="-100000" algn="bl" rotWithShape="0"/>
                </a:effectLst>
                <a:latin typeface="Source Han Serif SC Heavy" panose="02020400000000000000" pitchFamily="18" charset="-128"/>
                <a:ea typeface="Source Han Serif SC Heavy" panose="02020400000000000000" pitchFamily="18" charset="-128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594">
                      <a:srgbClr val="B7060B"/>
                    </a:gs>
                    <a:gs pos="100000">
                      <a:srgbClr val="61090A"/>
                    </a:gs>
                  </a:gsLst>
                  <a:lin ang="5400000" scaled="1"/>
                </a:gra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04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gradFill>
                <a:gsLst>
                  <a:gs pos="5594">
                    <a:srgbClr val="B7060B"/>
                  </a:gs>
                  <a:gs pos="100000">
                    <a:srgbClr val="61090A"/>
                  </a:gs>
                </a:gsLst>
                <a:lin ang="5400000" scaled="1"/>
              </a:gra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58" name="文本框 1057">
            <a:extLst>
              <a:ext uri="{FF2B5EF4-FFF2-40B4-BE49-F238E27FC236}">
                <a16:creationId xmlns:a16="http://schemas.microsoft.com/office/drawing/2014/main" id="{76291891-9FEC-BA5C-C827-48A489FB9F7B}"/>
              </a:ext>
            </a:extLst>
          </p:cNvPr>
          <p:cNvSpPr txBox="1"/>
          <p:nvPr/>
        </p:nvSpPr>
        <p:spPr>
          <a:xfrm>
            <a:off x="9757347" y="4294783"/>
            <a:ext cx="1231106" cy="36933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  <a:scene3d>
              <a:camera prst="orthographicFront"/>
              <a:lightRig rig="contrasting" dir="t">
                <a:rot lat="0" lon="0" rev="5400000"/>
              </a:lightRig>
            </a:scene3d>
            <a:sp3d extrusionH="76200" prstMaterial="plastic">
              <a:extrusionClr>
                <a:srgbClr val="491F13"/>
              </a:extrusionClr>
              <a:contourClr>
                <a:schemeClr val="bg1"/>
              </a:contourClr>
            </a:sp3d>
          </a:bodyPr>
          <a:lstStyle>
            <a:defPPr>
              <a:defRPr lang="zh-CN"/>
            </a:defPPr>
            <a:lvl1pPr lvl="0">
              <a:defRPr sz="3600" b="1">
                <a:gradFill>
                  <a:gsLst>
                    <a:gs pos="5594">
                      <a:srgbClr val="9F4D30"/>
                    </a:gs>
                    <a:gs pos="100000">
                      <a:srgbClr val="61090A"/>
                    </a:gs>
                  </a:gsLst>
                  <a:lin ang="5400000" scaled="1"/>
                </a:gradFill>
                <a:effectLst>
                  <a:reflection stA="19666" endPos="26808" dist="39209" dir="5400000" sy="-100000" algn="bl" rotWithShape="0"/>
                </a:effectLst>
                <a:latin typeface="Source Han Serif SC Heavy" panose="02020400000000000000" pitchFamily="18" charset="-128"/>
                <a:ea typeface="Source Han Serif SC Heavy" panose="02020400000000000000" pitchFamily="18" charset="-128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gradFill>
                  <a:gsLst>
                    <a:gs pos="5594">
                      <a:srgbClr val="B7060B"/>
                    </a:gs>
                    <a:gs pos="100000">
                      <a:srgbClr val="61090A"/>
                    </a:gs>
                  </a:gsLst>
                  <a:lin ang="5400000" scaled="1"/>
                </a:gradFill>
                <a:effectLst/>
                <a:latin typeface="+mj-ea"/>
                <a:ea typeface="+mj-ea"/>
                <a:cs typeface="+mn-ea"/>
                <a:sym typeface="+mn-lt"/>
              </a:rPr>
              <a:t>标题标题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gradFill>
                <a:gsLst>
                  <a:gs pos="5594">
                    <a:srgbClr val="B7060B"/>
                  </a:gs>
                  <a:gs pos="100000">
                    <a:srgbClr val="61090A"/>
                  </a:gs>
                </a:gsLst>
                <a:lin ang="5400000" scaled="1"/>
              </a:gra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059" name="任意形状 1109">
            <a:extLst>
              <a:ext uri="{FF2B5EF4-FFF2-40B4-BE49-F238E27FC236}">
                <a16:creationId xmlns:a16="http://schemas.microsoft.com/office/drawing/2014/main" id="{295261FF-8B13-FAEA-B574-58A1E24B6D7D}"/>
              </a:ext>
            </a:extLst>
          </p:cNvPr>
          <p:cNvSpPr/>
          <p:nvPr/>
        </p:nvSpPr>
        <p:spPr>
          <a:xfrm>
            <a:off x="9690349" y="4025644"/>
            <a:ext cx="1365102" cy="52354"/>
          </a:xfrm>
          <a:custGeom>
            <a:avLst/>
            <a:gdLst>
              <a:gd name="connsiteX0" fmla="*/ 0 w 1364105"/>
              <a:gd name="connsiteY0" fmla="*/ 0 h 0"/>
              <a:gd name="connsiteX1" fmla="*/ 1364105 w 136410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64105">
                <a:moveTo>
                  <a:pt x="0" y="0"/>
                </a:moveTo>
                <a:lnTo>
                  <a:pt x="1364105" y="0"/>
                </a:lnTo>
              </a:path>
            </a:pathLst>
          </a:custGeom>
          <a:noFill/>
          <a:ln w="6350">
            <a:solidFill>
              <a:srgbClr val="F9D8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060" name="文本框 1059">
            <a:extLst>
              <a:ext uri="{FF2B5EF4-FFF2-40B4-BE49-F238E27FC236}">
                <a16:creationId xmlns:a16="http://schemas.microsoft.com/office/drawing/2014/main" id="{0D0AC9BD-2B1E-9E86-CFF4-CB2532951A4F}"/>
              </a:ext>
            </a:extLst>
          </p:cNvPr>
          <p:cNvSpPr txBox="1"/>
          <p:nvPr/>
        </p:nvSpPr>
        <p:spPr>
          <a:xfrm>
            <a:off x="9896808" y="4731234"/>
            <a:ext cx="952184" cy="18466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  <a:scene3d>
              <a:camera prst="orthographicFront"/>
              <a:lightRig rig="contrasting" dir="t">
                <a:rot lat="0" lon="0" rev="5400000"/>
              </a:lightRig>
            </a:scene3d>
            <a:sp3d extrusionH="76200" prstMaterial="plastic">
              <a:extrusionClr>
                <a:srgbClr val="491F13"/>
              </a:extrusionClr>
              <a:contourClr>
                <a:schemeClr val="bg1"/>
              </a:contourClr>
            </a:sp3d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>
                <a:gradFill>
                  <a:gsLst>
                    <a:gs pos="5594">
                      <a:srgbClr val="B7060B"/>
                    </a:gs>
                    <a:gs pos="100000">
                      <a:srgbClr val="61090A"/>
                    </a:gs>
                  </a:gsLst>
                  <a:lin ang="5400000" scaled="1"/>
                </a:gra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Noto Sans S Chinese Regular" panose="020B0500000000000000" pitchFamily="34" charset="-122"/>
              </a:rPr>
              <a:t>副标题副标题</a:t>
            </a:r>
          </a:p>
        </p:txBody>
      </p:sp>
      <p:pic>
        <p:nvPicPr>
          <p:cNvPr id="1026" name="图片 1025" descr="黑暗中的人脸&#10;&#10;低可信度描述已自动生成">
            <a:extLst>
              <a:ext uri="{FF2B5EF4-FFF2-40B4-BE49-F238E27FC236}">
                <a16:creationId xmlns:a16="http://schemas.microsoft.com/office/drawing/2014/main" id="{22A03FD8-5FB5-799B-54E6-CC1E719C88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biLevel thresh="75000"/>
            <a:alphaModFix amt="6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68" t="28281"/>
          <a:stretch/>
        </p:blipFill>
        <p:spPr>
          <a:xfrm>
            <a:off x="0" y="0"/>
            <a:ext cx="1353860" cy="2421192"/>
          </a:xfrm>
          <a:prstGeom prst="rect">
            <a:avLst/>
          </a:prstGeom>
        </p:spPr>
      </p:pic>
      <p:grpSp>
        <p:nvGrpSpPr>
          <p:cNvPr id="51" name="组合 50">
            <a:extLst>
              <a:ext uri="{FF2B5EF4-FFF2-40B4-BE49-F238E27FC236}">
                <a16:creationId xmlns:a16="http://schemas.microsoft.com/office/drawing/2014/main" id="{D5CF884A-9D2C-A166-E589-33D0B7641AFF}"/>
              </a:ext>
            </a:extLst>
          </p:cNvPr>
          <p:cNvGrpSpPr/>
          <p:nvPr/>
        </p:nvGrpSpPr>
        <p:grpSpPr>
          <a:xfrm>
            <a:off x="695325" y="2519563"/>
            <a:ext cx="2274111" cy="2875977"/>
            <a:chOff x="695325" y="2322743"/>
            <a:chExt cx="2274111" cy="2875977"/>
          </a:xfrm>
        </p:grpSpPr>
        <p:sp>
          <p:nvSpPr>
            <p:cNvPr id="11" name="八边形 10">
              <a:extLst>
                <a:ext uri="{FF2B5EF4-FFF2-40B4-BE49-F238E27FC236}">
                  <a16:creationId xmlns:a16="http://schemas.microsoft.com/office/drawing/2014/main" id="{D0FD3257-D9EB-1DEA-2815-FACC6D1E95FF}"/>
                </a:ext>
              </a:extLst>
            </p:cNvPr>
            <p:cNvSpPr/>
            <p:nvPr/>
          </p:nvSpPr>
          <p:spPr>
            <a:xfrm>
              <a:off x="708608" y="2338432"/>
              <a:ext cx="2247547" cy="2860286"/>
            </a:xfrm>
            <a:prstGeom prst="octagon">
              <a:avLst>
                <a:gd name="adj" fmla="val 13416"/>
              </a:avLst>
            </a:prstGeom>
            <a:gradFill flip="none" rotWithShape="1">
              <a:gsLst>
                <a:gs pos="4000">
                  <a:srgbClr val="FADECA">
                    <a:alpha val="56000"/>
                  </a:srgbClr>
                </a:gs>
                <a:gs pos="75000">
                  <a:srgbClr val="DBB196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9D8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108" name="组合 1107">
              <a:extLst>
                <a:ext uri="{FF2B5EF4-FFF2-40B4-BE49-F238E27FC236}">
                  <a16:creationId xmlns:a16="http://schemas.microsoft.com/office/drawing/2014/main" id="{A00AD5B4-E220-204D-D2FD-E062A07D9257}"/>
                </a:ext>
              </a:extLst>
            </p:cNvPr>
            <p:cNvGrpSpPr/>
            <p:nvPr/>
          </p:nvGrpSpPr>
          <p:grpSpPr>
            <a:xfrm>
              <a:off x="695325" y="2322743"/>
              <a:ext cx="2274111" cy="2875977"/>
              <a:chOff x="1014704" y="544654"/>
              <a:chExt cx="2274111" cy="2875977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BB5645BF-A79C-ED8E-711D-F8DEE384C32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r="84633" b="81937"/>
              <a:stretch/>
            </p:blipFill>
            <p:spPr>
              <a:xfrm>
                <a:off x="1014704" y="544654"/>
                <a:ext cx="1244544" cy="714519"/>
              </a:xfrm>
              <a:prstGeom prst="rect">
                <a:avLst/>
              </a:prstGeom>
            </p:spPr>
          </p:pic>
          <p:pic>
            <p:nvPicPr>
              <p:cNvPr id="1035" name="图片 1034">
                <a:extLst>
                  <a:ext uri="{FF2B5EF4-FFF2-40B4-BE49-F238E27FC236}">
                    <a16:creationId xmlns:a16="http://schemas.microsoft.com/office/drawing/2014/main" id="{9AE6DA0C-D76A-667A-C2D4-1816A3475E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r="85915" b="81937"/>
              <a:stretch/>
            </p:blipFill>
            <p:spPr>
              <a:xfrm flipH="1">
                <a:off x="2148178" y="544654"/>
                <a:ext cx="1140637" cy="714519"/>
              </a:xfrm>
              <a:prstGeom prst="rect">
                <a:avLst/>
              </a:prstGeom>
            </p:spPr>
          </p:pic>
          <p:pic>
            <p:nvPicPr>
              <p:cNvPr id="1036" name="图片 1035">
                <a:extLst>
                  <a:ext uri="{FF2B5EF4-FFF2-40B4-BE49-F238E27FC236}">
                    <a16:creationId xmlns:a16="http://schemas.microsoft.com/office/drawing/2014/main" id="{D10729B0-9BEC-62F2-75BD-94A75B1E30A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t="1" r="84633" b="41969"/>
              <a:stretch/>
            </p:blipFill>
            <p:spPr>
              <a:xfrm flipV="1">
                <a:off x="1014704" y="1125131"/>
                <a:ext cx="1244544" cy="2295500"/>
              </a:xfrm>
              <a:prstGeom prst="rect">
                <a:avLst/>
              </a:prstGeom>
            </p:spPr>
          </p:pic>
          <p:pic>
            <p:nvPicPr>
              <p:cNvPr id="1097" name="图片 1096">
                <a:extLst>
                  <a:ext uri="{FF2B5EF4-FFF2-40B4-BE49-F238E27FC236}">
                    <a16:creationId xmlns:a16="http://schemas.microsoft.com/office/drawing/2014/main" id="{961A65D2-7941-FB26-DDE1-85530385226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t="1" r="82717" b="41969"/>
              <a:stretch/>
            </p:blipFill>
            <p:spPr>
              <a:xfrm flipH="1" flipV="1">
                <a:off x="1889099" y="1125128"/>
                <a:ext cx="1399716" cy="2295501"/>
              </a:xfrm>
              <a:prstGeom prst="rect">
                <a:avLst/>
              </a:prstGeom>
            </p:spPr>
          </p:pic>
        </p:grpSp>
      </p:grpSp>
      <p:sp>
        <p:nvSpPr>
          <p:cNvPr id="1033" name="文本框 1032">
            <a:extLst>
              <a:ext uri="{FF2B5EF4-FFF2-40B4-BE49-F238E27FC236}">
                <a16:creationId xmlns:a16="http://schemas.microsoft.com/office/drawing/2014/main" id="{59500575-4193-AEBF-E910-53D98AB1A388}"/>
              </a:ext>
            </a:extLst>
          </p:cNvPr>
          <p:cNvSpPr txBox="1"/>
          <p:nvPr/>
        </p:nvSpPr>
        <p:spPr>
          <a:xfrm>
            <a:off x="1364303" y="2974528"/>
            <a:ext cx="936154" cy="92333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  <a:scene3d>
              <a:camera prst="orthographicFront">
                <a:rot lat="20999996" lon="0" rev="0"/>
              </a:camera>
              <a:lightRig rig="contrasting" dir="t">
                <a:rot lat="0" lon="0" rev="5400000"/>
              </a:lightRig>
            </a:scene3d>
            <a:sp3d extrusionH="76200" prstMaterial="plastic">
              <a:extrusionClr>
                <a:srgbClr val="491F13"/>
              </a:extrusionClr>
              <a:contourClr>
                <a:schemeClr val="bg1"/>
              </a:contourClr>
            </a:sp3d>
          </a:bodyPr>
          <a:lstStyle>
            <a:defPPr>
              <a:defRPr lang="zh-CN"/>
            </a:defPPr>
            <a:lvl1pPr lvl="0">
              <a:defRPr sz="3600" b="1">
                <a:gradFill>
                  <a:gsLst>
                    <a:gs pos="5594">
                      <a:srgbClr val="9F4D30"/>
                    </a:gs>
                    <a:gs pos="100000">
                      <a:srgbClr val="61090A"/>
                    </a:gs>
                  </a:gsLst>
                  <a:lin ang="5400000" scaled="1"/>
                </a:gradFill>
                <a:effectLst>
                  <a:reflection stA="19666" endPos="26808" dist="39209" dir="5400000" sy="-100000" algn="bl" rotWithShape="0"/>
                </a:effectLst>
                <a:latin typeface="Source Han Serif SC Heavy" panose="02020400000000000000" pitchFamily="18" charset="-128"/>
                <a:ea typeface="Source Han Serif SC Heavy" panose="02020400000000000000" pitchFamily="18" charset="-128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594">
                      <a:srgbClr val="B7060B"/>
                    </a:gs>
                    <a:gs pos="100000">
                      <a:srgbClr val="61090A"/>
                    </a:gs>
                  </a:gsLst>
                  <a:lin ang="5400000" scaled="1"/>
                </a:gra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01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gradFill>
                <a:gsLst>
                  <a:gs pos="5594">
                    <a:srgbClr val="B7060B"/>
                  </a:gs>
                  <a:gs pos="100000">
                    <a:srgbClr val="61090A"/>
                  </a:gs>
                </a:gsLst>
                <a:lin ang="5400000" scaled="1"/>
              </a:gra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8406A8C5-0ECE-1B1F-EECB-1CCBD62B2C4C}"/>
              </a:ext>
            </a:extLst>
          </p:cNvPr>
          <p:cNvSpPr txBox="1"/>
          <p:nvPr/>
        </p:nvSpPr>
        <p:spPr>
          <a:xfrm>
            <a:off x="1216827" y="4294783"/>
            <a:ext cx="1231106" cy="36933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  <a:scene3d>
              <a:camera prst="orthographicFront"/>
              <a:lightRig rig="contrasting" dir="t">
                <a:rot lat="0" lon="0" rev="5400000"/>
              </a:lightRig>
            </a:scene3d>
            <a:sp3d extrusionH="76200" prstMaterial="plastic">
              <a:extrusionClr>
                <a:srgbClr val="491F13"/>
              </a:extrusionClr>
              <a:contourClr>
                <a:schemeClr val="bg1"/>
              </a:contourClr>
            </a:sp3d>
          </a:bodyPr>
          <a:lstStyle>
            <a:defPPr>
              <a:defRPr lang="zh-CN"/>
            </a:defPPr>
            <a:lvl1pPr lvl="0">
              <a:defRPr sz="3600" b="1">
                <a:gradFill>
                  <a:gsLst>
                    <a:gs pos="5594">
                      <a:srgbClr val="9F4D30"/>
                    </a:gs>
                    <a:gs pos="100000">
                      <a:srgbClr val="61090A"/>
                    </a:gs>
                  </a:gsLst>
                  <a:lin ang="5400000" scaled="1"/>
                </a:gradFill>
                <a:effectLst>
                  <a:reflection stA="19666" endPos="26808" dist="39209" dir="5400000" sy="-100000" algn="bl" rotWithShape="0"/>
                </a:effectLst>
                <a:latin typeface="Source Han Serif SC Heavy" panose="02020400000000000000" pitchFamily="18" charset="-128"/>
                <a:ea typeface="Source Han Serif SC Heavy" panose="02020400000000000000" pitchFamily="18" charset="-128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gradFill>
                  <a:gsLst>
                    <a:gs pos="5594">
                      <a:srgbClr val="B7060B"/>
                    </a:gs>
                    <a:gs pos="100000">
                      <a:srgbClr val="61090A"/>
                    </a:gs>
                  </a:gsLst>
                  <a:lin ang="5400000" scaled="1"/>
                </a:gradFill>
                <a:effectLst/>
                <a:latin typeface="+mj-ea"/>
                <a:ea typeface="+mj-ea"/>
                <a:cs typeface="+mn-ea"/>
                <a:sym typeface="+mn-lt"/>
              </a:rPr>
              <a:t>标题标题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gradFill>
                <a:gsLst>
                  <a:gs pos="5594">
                    <a:srgbClr val="B7060B"/>
                  </a:gs>
                  <a:gs pos="100000">
                    <a:srgbClr val="61090A"/>
                  </a:gs>
                </a:gsLst>
                <a:lin ang="5400000" scaled="1"/>
              </a:gra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024" name="任意形状 1109">
            <a:extLst>
              <a:ext uri="{FF2B5EF4-FFF2-40B4-BE49-F238E27FC236}">
                <a16:creationId xmlns:a16="http://schemas.microsoft.com/office/drawing/2014/main" id="{25288A3C-7F57-13B5-0A0A-D9BC6FD110CC}"/>
              </a:ext>
            </a:extLst>
          </p:cNvPr>
          <p:cNvSpPr/>
          <p:nvPr/>
        </p:nvSpPr>
        <p:spPr>
          <a:xfrm>
            <a:off x="1149829" y="4025644"/>
            <a:ext cx="1365102" cy="52354"/>
          </a:xfrm>
          <a:custGeom>
            <a:avLst/>
            <a:gdLst>
              <a:gd name="connsiteX0" fmla="*/ 0 w 1364105"/>
              <a:gd name="connsiteY0" fmla="*/ 0 h 0"/>
              <a:gd name="connsiteX1" fmla="*/ 1364105 w 136410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64105">
                <a:moveTo>
                  <a:pt x="0" y="0"/>
                </a:moveTo>
                <a:lnTo>
                  <a:pt x="1364105" y="0"/>
                </a:lnTo>
              </a:path>
            </a:pathLst>
          </a:custGeom>
          <a:noFill/>
          <a:ln w="6350">
            <a:solidFill>
              <a:srgbClr val="F9D8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025" name="文本框 1024">
            <a:extLst>
              <a:ext uri="{FF2B5EF4-FFF2-40B4-BE49-F238E27FC236}">
                <a16:creationId xmlns:a16="http://schemas.microsoft.com/office/drawing/2014/main" id="{6D91D01D-FEE0-B240-28C2-1FE4CB6EDF19}"/>
              </a:ext>
            </a:extLst>
          </p:cNvPr>
          <p:cNvSpPr txBox="1"/>
          <p:nvPr/>
        </p:nvSpPr>
        <p:spPr>
          <a:xfrm>
            <a:off x="1356288" y="4731234"/>
            <a:ext cx="952184" cy="18466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  <a:scene3d>
              <a:camera prst="orthographicFront"/>
              <a:lightRig rig="contrasting" dir="t">
                <a:rot lat="0" lon="0" rev="5400000"/>
              </a:lightRig>
            </a:scene3d>
            <a:sp3d extrusionH="76200" prstMaterial="plastic">
              <a:extrusionClr>
                <a:srgbClr val="491F13"/>
              </a:extrusionClr>
              <a:contourClr>
                <a:schemeClr val="bg1"/>
              </a:contourClr>
            </a:sp3d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>
                <a:gradFill>
                  <a:gsLst>
                    <a:gs pos="5594">
                      <a:srgbClr val="B7060B"/>
                    </a:gs>
                    <a:gs pos="100000">
                      <a:srgbClr val="61090A"/>
                    </a:gs>
                  </a:gsLst>
                  <a:lin ang="5400000" scaled="1"/>
                </a:gra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Noto Sans S Chinese Regular" panose="020B0500000000000000" pitchFamily="34" charset="-122"/>
              </a:rPr>
              <a:t>副标题副标题</a:t>
            </a:r>
          </a:p>
        </p:txBody>
      </p:sp>
      <p:grpSp>
        <p:nvGrpSpPr>
          <p:cNvPr id="1029" name="组合 1028">
            <a:extLst>
              <a:ext uri="{FF2B5EF4-FFF2-40B4-BE49-F238E27FC236}">
                <a16:creationId xmlns:a16="http://schemas.microsoft.com/office/drawing/2014/main" id="{C92D75AA-EA0A-D15A-6E98-6F9F1EEE9B30}"/>
              </a:ext>
            </a:extLst>
          </p:cNvPr>
          <p:cNvGrpSpPr/>
          <p:nvPr/>
        </p:nvGrpSpPr>
        <p:grpSpPr>
          <a:xfrm>
            <a:off x="3542165" y="2519563"/>
            <a:ext cx="2274111" cy="2875977"/>
            <a:chOff x="695325" y="2322743"/>
            <a:chExt cx="2274111" cy="2875977"/>
          </a:xfrm>
        </p:grpSpPr>
        <p:sp>
          <p:nvSpPr>
            <p:cNvPr id="1037" name="八边形 1036">
              <a:extLst>
                <a:ext uri="{FF2B5EF4-FFF2-40B4-BE49-F238E27FC236}">
                  <a16:creationId xmlns:a16="http://schemas.microsoft.com/office/drawing/2014/main" id="{A613095B-55E8-D50F-151F-4EA3516BE750}"/>
                </a:ext>
              </a:extLst>
            </p:cNvPr>
            <p:cNvSpPr/>
            <p:nvPr/>
          </p:nvSpPr>
          <p:spPr>
            <a:xfrm>
              <a:off x="708608" y="2338432"/>
              <a:ext cx="2247547" cy="2860286"/>
            </a:xfrm>
            <a:prstGeom prst="octagon">
              <a:avLst>
                <a:gd name="adj" fmla="val 13416"/>
              </a:avLst>
            </a:prstGeom>
            <a:gradFill flip="none" rotWithShape="1">
              <a:gsLst>
                <a:gs pos="4000">
                  <a:srgbClr val="FADECA">
                    <a:alpha val="56000"/>
                  </a:srgbClr>
                </a:gs>
                <a:gs pos="75000">
                  <a:srgbClr val="DBB196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9D8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038" name="组合 1037">
              <a:extLst>
                <a:ext uri="{FF2B5EF4-FFF2-40B4-BE49-F238E27FC236}">
                  <a16:creationId xmlns:a16="http://schemas.microsoft.com/office/drawing/2014/main" id="{56460069-A485-82D9-2060-BE3E59F17F03}"/>
                </a:ext>
              </a:extLst>
            </p:cNvPr>
            <p:cNvGrpSpPr/>
            <p:nvPr/>
          </p:nvGrpSpPr>
          <p:grpSpPr>
            <a:xfrm>
              <a:off x="695325" y="2322743"/>
              <a:ext cx="2274111" cy="2875977"/>
              <a:chOff x="1014704" y="544654"/>
              <a:chExt cx="2274111" cy="2875977"/>
            </a:xfrm>
          </p:grpSpPr>
          <p:pic>
            <p:nvPicPr>
              <p:cNvPr id="1039" name="图片 1038">
                <a:extLst>
                  <a:ext uri="{FF2B5EF4-FFF2-40B4-BE49-F238E27FC236}">
                    <a16:creationId xmlns:a16="http://schemas.microsoft.com/office/drawing/2014/main" id="{36FD31B0-A30A-A62E-617C-3D78A221C1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r="84633" b="81937"/>
              <a:stretch/>
            </p:blipFill>
            <p:spPr>
              <a:xfrm>
                <a:off x="1014704" y="544654"/>
                <a:ext cx="1244544" cy="714519"/>
              </a:xfrm>
              <a:prstGeom prst="rect">
                <a:avLst/>
              </a:prstGeom>
            </p:spPr>
          </p:pic>
          <p:pic>
            <p:nvPicPr>
              <p:cNvPr id="1040" name="图片 1039">
                <a:extLst>
                  <a:ext uri="{FF2B5EF4-FFF2-40B4-BE49-F238E27FC236}">
                    <a16:creationId xmlns:a16="http://schemas.microsoft.com/office/drawing/2014/main" id="{092053B3-8159-5F83-3F4B-63D53F76986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r="85915" b="81937"/>
              <a:stretch/>
            </p:blipFill>
            <p:spPr>
              <a:xfrm flipH="1">
                <a:off x="2148178" y="544654"/>
                <a:ext cx="1140637" cy="714519"/>
              </a:xfrm>
              <a:prstGeom prst="rect">
                <a:avLst/>
              </a:prstGeom>
            </p:spPr>
          </p:pic>
          <p:pic>
            <p:nvPicPr>
              <p:cNvPr id="1041" name="图片 1040">
                <a:extLst>
                  <a:ext uri="{FF2B5EF4-FFF2-40B4-BE49-F238E27FC236}">
                    <a16:creationId xmlns:a16="http://schemas.microsoft.com/office/drawing/2014/main" id="{4473D1E0-CAC7-2E11-536B-ACCA73CE406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t="1" r="84633" b="41969"/>
              <a:stretch/>
            </p:blipFill>
            <p:spPr>
              <a:xfrm flipV="1">
                <a:off x="1014704" y="1125131"/>
                <a:ext cx="1244544" cy="2295500"/>
              </a:xfrm>
              <a:prstGeom prst="rect">
                <a:avLst/>
              </a:prstGeom>
            </p:spPr>
          </p:pic>
          <p:pic>
            <p:nvPicPr>
              <p:cNvPr id="1042" name="图片 1041">
                <a:extLst>
                  <a:ext uri="{FF2B5EF4-FFF2-40B4-BE49-F238E27FC236}">
                    <a16:creationId xmlns:a16="http://schemas.microsoft.com/office/drawing/2014/main" id="{7FE22A00-829E-0AA6-3D8F-4D06729712A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t="1" r="82717" b="41969"/>
              <a:stretch/>
            </p:blipFill>
            <p:spPr>
              <a:xfrm flipH="1" flipV="1">
                <a:off x="1889099" y="1125128"/>
                <a:ext cx="1399716" cy="2295501"/>
              </a:xfrm>
              <a:prstGeom prst="rect">
                <a:avLst/>
              </a:prstGeom>
            </p:spPr>
          </p:pic>
        </p:grpSp>
      </p:grpSp>
      <p:sp>
        <p:nvSpPr>
          <p:cNvPr id="1030" name="文本框 1029">
            <a:extLst>
              <a:ext uri="{FF2B5EF4-FFF2-40B4-BE49-F238E27FC236}">
                <a16:creationId xmlns:a16="http://schemas.microsoft.com/office/drawing/2014/main" id="{AA7724D7-9AD1-9BAB-7C77-612BBFFB517D}"/>
              </a:ext>
            </a:extLst>
          </p:cNvPr>
          <p:cNvSpPr txBox="1"/>
          <p:nvPr/>
        </p:nvSpPr>
        <p:spPr>
          <a:xfrm>
            <a:off x="4211142" y="2974528"/>
            <a:ext cx="936155" cy="92333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  <a:scene3d>
              <a:camera prst="orthographicFront">
                <a:rot lat="20999996" lon="0" rev="0"/>
              </a:camera>
              <a:lightRig rig="contrasting" dir="t">
                <a:rot lat="0" lon="0" rev="5400000"/>
              </a:lightRig>
            </a:scene3d>
            <a:sp3d extrusionH="76200" prstMaterial="plastic">
              <a:extrusionClr>
                <a:srgbClr val="491F13"/>
              </a:extrusionClr>
              <a:contourClr>
                <a:schemeClr val="bg1"/>
              </a:contourClr>
            </a:sp3d>
          </a:bodyPr>
          <a:lstStyle>
            <a:defPPr>
              <a:defRPr lang="zh-CN"/>
            </a:defPPr>
            <a:lvl1pPr lvl="0">
              <a:defRPr sz="3600" b="1">
                <a:gradFill>
                  <a:gsLst>
                    <a:gs pos="5594">
                      <a:srgbClr val="9F4D30"/>
                    </a:gs>
                    <a:gs pos="100000">
                      <a:srgbClr val="61090A"/>
                    </a:gs>
                  </a:gsLst>
                  <a:lin ang="5400000" scaled="1"/>
                </a:gradFill>
                <a:effectLst>
                  <a:reflection stA="19666" endPos="26808" dist="39209" dir="5400000" sy="-100000" algn="bl" rotWithShape="0"/>
                </a:effectLst>
                <a:latin typeface="Source Han Serif SC Heavy" panose="02020400000000000000" pitchFamily="18" charset="-128"/>
                <a:ea typeface="Source Han Serif SC Heavy" panose="02020400000000000000" pitchFamily="18" charset="-128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594">
                      <a:srgbClr val="B7060B"/>
                    </a:gs>
                    <a:gs pos="100000">
                      <a:srgbClr val="61090A"/>
                    </a:gs>
                  </a:gsLst>
                  <a:lin ang="5400000" scaled="1"/>
                </a:gra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02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gradFill>
                <a:gsLst>
                  <a:gs pos="5594">
                    <a:srgbClr val="B7060B"/>
                  </a:gs>
                  <a:gs pos="100000">
                    <a:srgbClr val="61090A"/>
                  </a:gs>
                </a:gsLst>
                <a:lin ang="5400000" scaled="1"/>
              </a:gra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31" name="文本框 1030">
            <a:extLst>
              <a:ext uri="{FF2B5EF4-FFF2-40B4-BE49-F238E27FC236}">
                <a16:creationId xmlns:a16="http://schemas.microsoft.com/office/drawing/2014/main" id="{5708E018-7ED9-159B-DEA1-C90D194F865D}"/>
              </a:ext>
            </a:extLst>
          </p:cNvPr>
          <p:cNvSpPr txBox="1"/>
          <p:nvPr/>
        </p:nvSpPr>
        <p:spPr>
          <a:xfrm>
            <a:off x="4063667" y="4294783"/>
            <a:ext cx="1231106" cy="36933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  <a:scene3d>
              <a:camera prst="orthographicFront"/>
              <a:lightRig rig="contrasting" dir="t">
                <a:rot lat="0" lon="0" rev="5400000"/>
              </a:lightRig>
            </a:scene3d>
            <a:sp3d extrusionH="76200" prstMaterial="plastic">
              <a:extrusionClr>
                <a:srgbClr val="491F13"/>
              </a:extrusionClr>
              <a:contourClr>
                <a:schemeClr val="bg1"/>
              </a:contourClr>
            </a:sp3d>
          </a:bodyPr>
          <a:lstStyle>
            <a:defPPr>
              <a:defRPr lang="zh-CN"/>
            </a:defPPr>
            <a:lvl1pPr lvl="0">
              <a:defRPr sz="3600" b="1">
                <a:gradFill>
                  <a:gsLst>
                    <a:gs pos="5594">
                      <a:srgbClr val="9F4D30"/>
                    </a:gs>
                    <a:gs pos="100000">
                      <a:srgbClr val="61090A"/>
                    </a:gs>
                  </a:gsLst>
                  <a:lin ang="5400000" scaled="1"/>
                </a:gradFill>
                <a:effectLst>
                  <a:reflection stA="19666" endPos="26808" dist="39209" dir="5400000" sy="-100000" algn="bl" rotWithShape="0"/>
                </a:effectLst>
                <a:latin typeface="Source Han Serif SC Heavy" panose="02020400000000000000" pitchFamily="18" charset="-128"/>
                <a:ea typeface="Source Han Serif SC Heavy" panose="02020400000000000000" pitchFamily="18" charset="-128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gradFill>
                  <a:gsLst>
                    <a:gs pos="5594">
                      <a:srgbClr val="B7060B"/>
                    </a:gs>
                    <a:gs pos="100000">
                      <a:srgbClr val="61090A"/>
                    </a:gs>
                  </a:gsLst>
                  <a:lin ang="5400000" scaled="1"/>
                </a:gradFill>
                <a:effectLst/>
                <a:latin typeface="+mj-ea"/>
                <a:ea typeface="+mj-ea"/>
                <a:cs typeface="+mn-ea"/>
                <a:sym typeface="+mn-lt"/>
              </a:rPr>
              <a:t>标题标题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gradFill>
                <a:gsLst>
                  <a:gs pos="5594">
                    <a:srgbClr val="B7060B"/>
                  </a:gs>
                  <a:gs pos="100000">
                    <a:srgbClr val="61090A"/>
                  </a:gs>
                </a:gsLst>
                <a:lin ang="5400000" scaled="1"/>
              </a:gra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032" name="任意形状 1109">
            <a:extLst>
              <a:ext uri="{FF2B5EF4-FFF2-40B4-BE49-F238E27FC236}">
                <a16:creationId xmlns:a16="http://schemas.microsoft.com/office/drawing/2014/main" id="{2501FACF-EB30-023E-4B84-0707AD86F341}"/>
              </a:ext>
            </a:extLst>
          </p:cNvPr>
          <p:cNvSpPr/>
          <p:nvPr/>
        </p:nvSpPr>
        <p:spPr>
          <a:xfrm>
            <a:off x="3996669" y="4025644"/>
            <a:ext cx="1365102" cy="52354"/>
          </a:xfrm>
          <a:custGeom>
            <a:avLst/>
            <a:gdLst>
              <a:gd name="connsiteX0" fmla="*/ 0 w 1364105"/>
              <a:gd name="connsiteY0" fmla="*/ 0 h 0"/>
              <a:gd name="connsiteX1" fmla="*/ 1364105 w 136410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64105">
                <a:moveTo>
                  <a:pt x="0" y="0"/>
                </a:moveTo>
                <a:lnTo>
                  <a:pt x="1364105" y="0"/>
                </a:lnTo>
              </a:path>
            </a:pathLst>
          </a:custGeom>
          <a:noFill/>
          <a:ln w="6350">
            <a:solidFill>
              <a:srgbClr val="F9D8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034" name="文本框 1033">
            <a:extLst>
              <a:ext uri="{FF2B5EF4-FFF2-40B4-BE49-F238E27FC236}">
                <a16:creationId xmlns:a16="http://schemas.microsoft.com/office/drawing/2014/main" id="{6FBD2EAC-9227-7C42-5E8B-AA7511FD71ED}"/>
              </a:ext>
            </a:extLst>
          </p:cNvPr>
          <p:cNvSpPr txBox="1"/>
          <p:nvPr/>
        </p:nvSpPr>
        <p:spPr>
          <a:xfrm>
            <a:off x="4203128" y="4731234"/>
            <a:ext cx="952184" cy="18466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  <a:scene3d>
              <a:camera prst="orthographicFront"/>
              <a:lightRig rig="contrasting" dir="t">
                <a:rot lat="0" lon="0" rev="5400000"/>
              </a:lightRig>
            </a:scene3d>
            <a:sp3d extrusionH="76200" prstMaterial="plastic">
              <a:extrusionClr>
                <a:srgbClr val="491F13"/>
              </a:extrusionClr>
              <a:contourClr>
                <a:schemeClr val="bg1"/>
              </a:contourClr>
            </a:sp3d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>
                <a:gradFill>
                  <a:gsLst>
                    <a:gs pos="5594">
                      <a:srgbClr val="B7060B"/>
                    </a:gs>
                    <a:gs pos="100000">
                      <a:srgbClr val="61090A"/>
                    </a:gs>
                  </a:gsLst>
                  <a:lin ang="5400000" scaled="1"/>
                </a:gra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Noto Sans S Chinese Regular" panose="020B0500000000000000" pitchFamily="34" charset="-122"/>
              </a:rPr>
              <a:t>副标题副标题</a:t>
            </a:r>
          </a:p>
        </p:txBody>
      </p:sp>
      <p:grpSp>
        <p:nvGrpSpPr>
          <p:cNvPr id="1044" name="组合 1043">
            <a:extLst>
              <a:ext uri="{FF2B5EF4-FFF2-40B4-BE49-F238E27FC236}">
                <a16:creationId xmlns:a16="http://schemas.microsoft.com/office/drawing/2014/main" id="{B4A38146-40C9-D5D0-D260-B75FA04D7523}"/>
              </a:ext>
            </a:extLst>
          </p:cNvPr>
          <p:cNvGrpSpPr/>
          <p:nvPr/>
        </p:nvGrpSpPr>
        <p:grpSpPr>
          <a:xfrm>
            <a:off x="6389005" y="2519563"/>
            <a:ext cx="2274111" cy="2875977"/>
            <a:chOff x="695325" y="2322743"/>
            <a:chExt cx="2274111" cy="2875977"/>
          </a:xfrm>
        </p:grpSpPr>
        <p:sp>
          <p:nvSpPr>
            <p:cNvPr id="1049" name="八边形 1048">
              <a:extLst>
                <a:ext uri="{FF2B5EF4-FFF2-40B4-BE49-F238E27FC236}">
                  <a16:creationId xmlns:a16="http://schemas.microsoft.com/office/drawing/2014/main" id="{61CAB321-11F3-62C7-DC82-BF62FDE03E33}"/>
                </a:ext>
              </a:extLst>
            </p:cNvPr>
            <p:cNvSpPr/>
            <p:nvPr/>
          </p:nvSpPr>
          <p:spPr>
            <a:xfrm>
              <a:off x="708608" y="2338432"/>
              <a:ext cx="2247547" cy="2860286"/>
            </a:xfrm>
            <a:prstGeom prst="octagon">
              <a:avLst>
                <a:gd name="adj" fmla="val 13416"/>
              </a:avLst>
            </a:prstGeom>
            <a:gradFill flip="none" rotWithShape="1">
              <a:gsLst>
                <a:gs pos="4000">
                  <a:srgbClr val="FADECA">
                    <a:alpha val="56000"/>
                  </a:srgbClr>
                </a:gs>
                <a:gs pos="75000">
                  <a:srgbClr val="DBB196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9D8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050" name="组合 1049">
              <a:extLst>
                <a:ext uri="{FF2B5EF4-FFF2-40B4-BE49-F238E27FC236}">
                  <a16:creationId xmlns:a16="http://schemas.microsoft.com/office/drawing/2014/main" id="{748DC472-3C61-0F2D-E79A-5BBA00B006E2}"/>
                </a:ext>
              </a:extLst>
            </p:cNvPr>
            <p:cNvGrpSpPr/>
            <p:nvPr/>
          </p:nvGrpSpPr>
          <p:grpSpPr>
            <a:xfrm>
              <a:off x="695325" y="2322743"/>
              <a:ext cx="2274111" cy="2875977"/>
              <a:chOff x="1014704" y="544654"/>
              <a:chExt cx="2274111" cy="2875977"/>
            </a:xfrm>
          </p:grpSpPr>
          <p:pic>
            <p:nvPicPr>
              <p:cNvPr id="1051" name="图片 1050">
                <a:extLst>
                  <a:ext uri="{FF2B5EF4-FFF2-40B4-BE49-F238E27FC236}">
                    <a16:creationId xmlns:a16="http://schemas.microsoft.com/office/drawing/2014/main" id="{7A0FE0AA-A17C-B1B5-E79E-7606FA56E91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r="84633" b="81937"/>
              <a:stretch/>
            </p:blipFill>
            <p:spPr>
              <a:xfrm>
                <a:off x="1014704" y="544654"/>
                <a:ext cx="1244544" cy="714519"/>
              </a:xfrm>
              <a:prstGeom prst="rect">
                <a:avLst/>
              </a:prstGeom>
            </p:spPr>
          </p:pic>
          <p:pic>
            <p:nvPicPr>
              <p:cNvPr id="1052" name="图片 1051">
                <a:extLst>
                  <a:ext uri="{FF2B5EF4-FFF2-40B4-BE49-F238E27FC236}">
                    <a16:creationId xmlns:a16="http://schemas.microsoft.com/office/drawing/2014/main" id="{3397FAD8-0F38-7511-EB8F-286ECA569B4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r="85915" b="81937"/>
              <a:stretch/>
            </p:blipFill>
            <p:spPr>
              <a:xfrm flipH="1">
                <a:off x="2148178" y="544654"/>
                <a:ext cx="1140637" cy="714519"/>
              </a:xfrm>
              <a:prstGeom prst="rect">
                <a:avLst/>
              </a:prstGeom>
            </p:spPr>
          </p:pic>
          <p:pic>
            <p:nvPicPr>
              <p:cNvPr id="1053" name="图片 1052">
                <a:extLst>
                  <a:ext uri="{FF2B5EF4-FFF2-40B4-BE49-F238E27FC236}">
                    <a16:creationId xmlns:a16="http://schemas.microsoft.com/office/drawing/2014/main" id="{64FA1B0A-4AC6-3A18-3737-46DF69E2649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t="1" r="84633" b="41969"/>
              <a:stretch/>
            </p:blipFill>
            <p:spPr>
              <a:xfrm flipV="1">
                <a:off x="1014704" y="1125131"/>
                <a:ext cx="1244544" cy="2295500"/>
              </a:xfrm>
              <a:prstGeom prst="rect">
                <a:avLst/>
              </a:prstGeom>
            </p:spPr>
          </p:pic>
          <p:pic>
            <p:nvPicPr>
              <p:cNvPr id="1054" name="图片 1053">
                <a:extLst>
                  <a:ext uri="{FF2B5EF4-FFF2-40B4-BE49-F238E27FC236}">
                    <a16:creationId xmlns:a16="http://schemas.microsoft.com/office/drawing/2014/main" id="{E8C4F693-D0FC-E02E-67E1-981DA1B4C6D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t="1" r="82717" b="41969"/>
              <a:stretch/>
            </p:blipFill>
            <p:spPr>
              <a:xfrm flipH="1" flipV="1">
                <a:off x="1889099" y="1125128"/>
                <a:ext cx="1399716" cy="2295501"/>
              </a:xfrm>
              <a:prstGeom prst="rect">
                <a:avLst/>
              </a:prstGeom>
            </p:spPr>
          </p:pic>
        </p:grpSp>
      </p:grpSp>
      <p:sp>
        <p:nvSpPr>
          <p:cNvPr id="1045" name="文本框 1044">
            <a:extLst>
              <a:ext uri="{FF2B5EF4-FFF2-40B4-BE49-F238E27FC236}">
                <a16:creationId xmlns:a16="http://schemas.microsoft.com/office/drawing/2014/main" id="{4D041D1B-832C-3001-E566-F01B63F69DFE}"/>
              </a:ext>
            </a:extLst>
          </p:cNvPr>
          <p:cNvSpPr txBox="1"/>
          <p:nvPr/>
        </p:nvSpPr>
        <p:spPr>
          <a:xfrm>
            <a:off x="7057982" y="2974528"/>
            <a:ext cx="936155" cy="92333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  <a:scene3d>
              <a:camera prst="orthographicFront">
                <a:rot lat="20999996" lon="0" rev="0"/>
              </a:camera>
              <a:lightRig rig="contrasting" dir="t">
                <a:rot lat="0" lon="0" rev="5400000"/>
              </a:lightRig>
            </a:scene3d>
            <a:sp3d extrusionH="76200" prstMaterial="plastic">
              <a:extrusionClr>
                <a:srgbClr val="491F13"/>
              </a:extrusionClr>
              <a:contourClr>
                <a:schemeClr val="bg1"/>
              </a:contourClr>
            </a:sp3d>
          </a:bodyPr>
          <a:lstStyle>
            <a:defPPr>
              <a:defRPr lang="zh-CN"/>
            </a:defPPr>
            <a:lvl1pPr lvl="0">
              <a:defRPr sz="3600" b="1">
                <a:gradFill>
                  <a:gsLst>
                    <a:gs pos="5594">
                      <a:srgbClr val="9F4D30"/>
                    </a:gs>
                    <a:gs pos="100000">
                      <a:srgbClr val="61090A"/>
                    </a:gs>
                  </a:gsLst>
                  <a:lin ang="5400000" scaled="1"/>
                </a:gradFill>
                <a:effectLst>
                  <a:reflection stA="19666" endPos="26808" dist="39209" dir="5400000" sy="-100000" algn="bl" rotWithShape="0"/>
                </a:effectLst>
                <a:latin typeface="Source Han Serif SC Heavy" panose="02020400000000000000" pitchFamily="18" charset="-128"/>
                <a:ea typeface="Source Han Serif SC Heavy" panose="02020400000000000000" pitchFamily="18" charset="-128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594">
                      <a:srgbClr val="B7060B"/>
                    </a:gs>
                    <a:gs pos="100000">
                      <a:srgbClr val="61090A"/>
                    </a:gs>
                  </a:gsLst>
                  <a:lin ang="5400000" scaled="1"/>
                </a:gra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03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gradFill>
                <a:gsLst>
                  <a:gs pos="5594">
                    <a:srgbClr val="B7060B"/>
                  </a:gs>
                  <a:gs pos="100000">
                    <a:srgbClr val="61090A"/>
                  </a:gs>
                </a:gsLst>
                <a:lin ang="5400000" scaled="1"/>
              </a:gra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46" name="文本框 1045">
            <a:extLst>
              <a:ext uri="{FF2B5EF4-FFF2-40B4-BE49-F238E27FC236}">
                <a16:creationId xmlns:a16="http://schemas.microsoft.com/office/drawing/2014/main" id="{F7B086FE-5C89-2935-814A-71990AA8C672}"/>
              </a:ext>
            </a:extLst>
          </p:cNvPr>
          <p:cNvSpPr txBox="1"/>
          <p:nvPr/>
        </p:nvSpPr>
        <p:spPr>
          <a:xfrm>
            <a:off x="6910507" y="4294783"/>
            <a:ext cx="1231106" cy="36933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  <a:scene3d>
              <a:camera prst="orthographicFront"/>
              <a:lightRig rig="contrasting" dir="t">
                <a:rot lat="0" lon="0" rev="5400000"/>
              </a:lightRig>
            </a:scene3d>
            <a:sp3d extrusionH="76200" prstMaterial="plastic">
              <a:extrusionClr>
                <a:srgbClr val="491F13"/>
              </a:extrusionClr>
              <a:contourClr>
                <a:schemeClr val="bg1"/>
              </a:contourClr>
            </a:sp3d>
          </a:bodyPr>
          <a:lstStyle>
            <a:defPPr>
              <a:defRPr lang="zh-CN"/>
            </a:defPPr>
            <a:lvl1pPr lvl="0">
              <a:defRPr sz="3600" b="1">
                <a:gradFill>
                  <a:gsLst>
                    <a:gs pos="5594">
                      <a:srgbClr val="9F4D30"/>
                    </a:gs>
                    <a:gs pos="100000">
                      <a:srgbClr val="61090A"/>
                    </a:gs>
                  </a:gsLst>
                  <a:lin ang="5400000" scaled="1"/>
                </a:gradFill>
                <a:effectLst>
                  <a:reflection stA="19666" endPos="26808" dist="39209" dir="5400000" sy="-100000" algn="bl" rotWithShape="0"/>
                </a:effectLst>
                <a:latin typeface="Source Han Serif SC Heavy" panose="02020400000000000000" pitchFamily="18" charset="-128"/>
                <a:ea typeface="Source Han Serif SC Heavy" panose="02020400000000000000" pitchFamily="18" charset="-128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gradFill>
                  <a:gsLst>
                    <a:gs pos="5594">
                      <a:srgbClr val="B7060B"/>
                    </a:gs>
                    <a:gs pos="100000">
                      <a:srgbClr val="61090A"/>
                    </a:gs>
                  </a:gsLst>
                  <a:lin ang="5400000" scaled="1"/>
                </a:gradFill>
                <a:effectLst/>
                <a:latin typeface="+mj-ea"/>
                <a:ea typeface="+mj-ea"/>
                <a:cs typeface="+mn-ea"/>
                <a:sym typeface="+mn-lt"/>
              </a:rPr>
              <a:t>标题标题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gradFill>
                <a:gsLst>
                  <a:gs pos="5594">
                    <a:srgbClr val="B7060B"/>
                  </a:gs>
                  <a:gs pos="100000">
                    <a:srgbClr val="61090A"/>
                  </a:gs>
                </a:gsLst>
                <a:lin ang="5400000" scaled="1"/>
              </a:gra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047" name="任意形状 1109">
            <a:extLst>
              <a:ext uri="{FF2B5EF4-FFF2-40B4-BE49-F238E27FC236}">
                <a16:creationId xmlns:a16="http://schemas.microsoft.com/office/drawing/2014/main" id="{243347E3-A133-0C44-BE21-4D3988C252EA}"/>
              </a:ext>
            </a:extLst>
          </p:cNvPr>
          <p:cNvSpPr/>
          <p:nvPr/>
        </p:nvSpPr>
        <p:spPr>
          <a:xfrm>
            <a:off x="6843509" y="4025644"/>
            <a:ext cx="1365102" cy="52354"/>
          </a:xfrm>
          <a:custGeom>
            <a:avLst/>
            <a:gdLst>
              <a:gd name="connsiteX0" fmla="*/ 0 w 1364105"/>
              <a:gd name="connsiteY0" fmla="*/ 0 h 0"/>
              <a:gd name="connsiteX1" fmla="*/ 1364105 w 136410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64105">
                <a:moveTo>
                  <a:pt x="0" y="0"/>
                </a:moveTo>
                <a:lnTo>
                  <a:pt x="1364105" y="0"/>
                </a:lnTo>
              </a:path>
            </a:pathLst>
          </a:custGeom>
          <a:noFill/>
          <a:ln w="6350">
            <a:solidFill>
              <a:srgbClr val="F9D8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048" name="文本框 1047">
            <a:extLst>
              <a:ext uri="{FF2B5EF4-FFF2-40B4-BE49-F238E27FC236}">
                <a16:creationId xmlns:a16="http://schemas.microsoft.com/office/drawing/2014/main" id="{B0522B04-EBC7-B302-3361-A2CDC0E34EBB}"/>
              </a:ext>
            </a:extLst>
          </p:cNvPr>
          <p:cNvSpPr txBox="1"/>
          <p:nvPr/>
        </p:nvSpPr>
        <p:spPr>
          <a:xfrm>
            <a:off x="7049968" y="4731234"/>
            <a:ext cx="952184" cy="18466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  <a:scene3d>
              <a:camera prst="orthographicFront"/>
              <a:lightRig rig="contrasting" dir="t">
                <a:rot lat="0" lon="0" rev="5400000"/>
              </a:lightRig>
            </a:scene3d>
            <a:sp3d extrusionH="76200" prstMaterial="plastic">
              <a:extrusionClr>
                <a:srgbClr val="491F13"/>
              </a:extrusionClr>
              <a:contourClr>
                <a:schemeClr val="bg1"/>
              </a:contourClr>
            </a:sp3d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>
                <a:gradFill>
                  <a:gsLst>
                    <a:gs pos="5594">
                      <a:srgbClr val="B7060B"/>
                    </a:gs>
                    <a:gs pos="100000">
                      <a:srgbClr val="61090A"/>
                    </a:gs>
                  </a:gsLst>
                  <a:lin ang="5400000" scaled="1"/>
                </a:gra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Noto Sans S Chinese Regular" panose="020B0500000000000000" pitchFamily="34" charset="-122"/>
              </a:rPr>
              <a:t>副标题副标题</a:t>
            </a:r>
          </a:p>
        </p:txBody>
      </p:sp>
      <p:pic>
        <p:nvPicPr>
          <p:cNvPr id="1068" name="图片 1067">
            <a:extLst>
              <a:ext uri="{FF2B5EF4-FFF2-40B4-BE49-F238E27FC236}">
                <a16:creationId xmlns:a16="http://schemas.microsoft.com/office/drawing/2014/main" id="{78709F58-5EF5-39A1-5FF1-751FEDD8924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811" r="8811" b="66727"/>
          <a:stretch/>
        </p:blipFill>
        <p:spPr>
          <a:xfrm>
            <a:off x="0" y="5972231"/>
            <a:ext cx="12192001" cy="885769"/>
          </a:xfrm>
          <a:prstGeom prst="rect">
            <a:avLst/>
          </a:prstGeom>
        </p:spPr>
      </p:pic>
      <p:sp>
        <p:nvSpPr>
          <p:cNvPr id="1069" name="矩形 1068">
            <a:extLst>
              <a:ext uri="{FF2B5EF4-FFF2-40B4-BE49-F238E27FC236}">
                <a16:creationId xmlns:a16="http://schemas.microsoft.com/office/drawing/2014/main" id="{83621D6B-E93A-762D-AFCA-E6FEA8207D50}"/>
              </a:ext>
            </a:extLst>
          </p:cNvPr>
          <p:cNvSpPr/>
          <p:nvPr/>
        </p:nvSpPr>
        <p:spPr>
          <a:xfrm>
            <a:off x="5073109" y="1544604"/>
            <a:ext cx="21473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pc="600" dirty="0">
                <a:gradFill>
                  <a:gsLst>
                    <a:gs pos="25000">
                      <a:srgbClr val="CF7923"/>
                    </a:gs>
                    <a:gs pos="100000">
                      <a:srgbClr val="F9D8AA"/>
                    </a:gs>
                  </a:gsLst>
                  <a:lin ang="2100000" scaled="0"/>
                </a:gradFill>
                <a:cs typeface="+mn-ea"/>
                <a:sym typeface="+mn-lt"/>
              </a:rPr>
              <a:t>CONTENTS</a:t>
            </a:r>
          </a:p>
        </p:txBody>
      </p:sp>
      <p:sp>
        <p:nvSpPr>
          <p:cNvPr id="1070" name="矩形 1069">
            <a:extLst>
              <a:ext uri="{FF2B5EF4-FFF2-40B4-BE49-F238E27FC236}">
                <a16:creationId xmlns:a16="http://schemas.microsoft.com/office/drawing/2014/main" id="{F5FD9CF1-8C80-3DFF-C079-B820615D4B73}"/>
              </a:ext>
            </a:extLst>
          </p:cNvPr>
          <p:cNvSpPr/>
          <p:nvPr/>
        </p:nvSpPr>
        <p:spPr>
          <a:xfrm>
            <a:off x="5025835" y="697337"/>
            <a:ext cx="214033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400" spc="-150" dirty="0">
                <a:gradFill>
                  <a:gsLst>
                    <a:gs pos="25000">
                      <a:srgbClr val="CF7923"/>
                    </a:gs>
                    <a:gs pos="100000">
                      <a:srgbClr val="F9D8AA"/>
                    </a:gs>
                  </a:gsLst>
                  <a:lin ang="2100000" scaled="0"/>
                </a:gradFill>
                <a:latin typeface="+mj-ea"/>
                <a:ea typeface="+mj-ea"/>
                <a:cs typeface="+mn-ea"/>
                <a:sym typeface="+mn-lt"/>
              </a:rPr>
              <a:t>目    录</a:t>
            </a:r>
            <a:endParaRPr lang="en-US" altLang="zh-CN" sz="5400" spc="-150" dirty="0">
              <a:gradFill>
                <a:gsLst>
                  <a:gs pos="25000">
                    <a:srgbClr val="CF7923"/>
                  </a:gs>
                  <a:gs pos="100000">
                    <a:srgbClr val="F9D8AA"/>
                  </a:gs>
                </a:gsLst>
                <a:lin ang="2100000" scaled="0"/>
              </a:gra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453636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025" descr="黑暗中的人脸&#10;&#10;低可信度描述已自动生成">
            <a:extLst>
              <a:ext uri="{FF2B5EF4-FFF2-40B4-BE49-F238E27FC236}">
                <a16:creationId xmlns:a16="http://schemas.microsoft.com/office/drawing/2014/main" id="{22A03FD8-5FB5-799B-54E6-CC1E719C88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biLevel thresh="75000"/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06" t="23692"/>
          <a:stretch/>
        </p:blipFill>
        <p:spPr>
          <a:xfrm>
            <a:off x="0" y="-18854"/>
            <a:ext cx="2336595" cy="2576104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D760D9A9-FFC9-913A-83FA-19B294B52CC0}"/>
              </a:ext>
            </a:extLst>
          </p:cNvPr>
          <p:cNvSpPr/>
          <p:nvPr/>
        </p:nvSpPr>
        <p:spPr>
          <a:xfrm>
            <a:off x="2667000" y="954028"/>
            <a:ext cx="6858000" cy="36779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3900" b="0" i="0" u="none" strike="noStrike" kern="1200" cap="none" spc="-150" normalizeH="0" baseline="0" noProof="0" dirty="0">
                <a:ln>
                  <a:noFill/>
                </a:ln>
                <a:gradFill>
                  <a:gsLst>
                    <a:gs pos="25000">
                      <a:srgbClr val="CF7923"/>
                    </a:gs>
                    <a:gs pos="100000">
                      <a:srgbClr val="F9D8AA"/>
                    </a:gs>
                  </a:gsLst>
                  <a:lin ang="2100000" scaled="0"/>
                </a:gradFill>
                <a:effectLst/>
                <a:uLnTx/>
                <a:uFillTx/>
                <a:cs typeface="+mn-ea"/>
                <a:sym typeface="+mn-lt"/>
              </a:rPr>
              <a:t>01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3CC0445-847C-41CF-F592-6EC22331F774}"/>
              </a:ext>
            </a:extLst>
          </p:cNvPr>
          <p:cNvGrpSpPr/>
          <p:nvPr/>
        </p:nvGrpSpPr>
        <p:grpSpPr>
          <a:xfrm>
            <a:off x="4035343" y="3871108"/>
            <a:ext cx="4121315" cy="1118110"/>
            <a:chOff x="1081547" y="544654"/>
            <a:chExt cx="4121315" cy="1118110"/>
          </a:xfrm>
        </p:grpSpPr>
        <p:sp>
          <p:nvSpPr>
            <p:cNvPr id="8" name="八边形 7">
              <a:extLst>
                <a:ext uri="{FF2B5EF4-FFF2-40B4-BE49-F238E27FC236}">
                  <a16:creationId xmlns:a16="http://schemas.microsoft.com/office/drawing/2014/main" id="{53CDFBAA-81BB-CD10-DF0D-A2B1669DCCAB}"/>
                </a:ext>
              </a:extLst>
            </p:cNvPr>
            <p:cNvSpPr/>
            <p:nvPr/>
          </p:nvSpPr>
          <p:spPr>
            <a:xfrm>
              <a:off x="1094831" y="560343"/>
              <a:ext cx="4056295" cy="1070013"/>
            </a:xfrm>
            <a:prstGeom prst="octagon">
              <a:avLst>
                <a:gd name="adj" fmla="val 23063"/>
              </a:avLst>
            </a:prstGeom>
            <a:gradFill flip="none" rotWithShape="1">
              <a:gsLst>
                <a:gs pos="4000">
                  <a:srgbClr val="FADECA"/>
                </a:gs>
                <a:gs pos="75000">
                  <a:srgbClr val="DBB196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9D8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46046F5A-67B6-6BBA-73D4-5C723FF24C96}"/>
                </a:ext>
              </a:extLst>
            </p:cNvPr>
            <p:cNvGrpSpPr/>
            <p:nvPr/>
          </p:nvGrpSpPr>
          <p:grpSpPr>
            <a:xfrm>
              <a:off x="1081547" y="544654"/>
              <a:ext cx="4121315" cy="1118110"/>
              <a:chOff x="1014704" y="544654"/>
              <a:chExt cx="4121315" cy="1118110"/>
            </a:xfrm>
          </p:grpSpPr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id="{31950896-3407-2092-30C5-9E0D8C1FF15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r="71830" b="81937"/>
              <a:stretch/>
            </p:blipFill>
            <p:spPr>
              <a:xfrm>
                <a:off x="1014704" y="544654"/>
                <a:ext cx="2281419" cy="714519"/>
              </a:xfrm>
              <a:prstGeom prst="rect">
                <a:avLst/>
              </a:prstGeom>
            </p:spPr>
          </p:pic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id="{974F1E07-08E4-140F-6A6C-2DB177DAABB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r="60157" b="81937"/>
              <a:stretch/>
            </p:blipFill>
            <p:spPr>
              <a:xfrm flipH="1">
                <a:off x="1909283" y="544654"/>
                <a:ext cx="3226736" cy="714519"/>
              </a:xfrm>
              <a:prstGeom prst="rect">
                <a:avLst/>
              </a:prstGeom>
            </p:spPr>
          </p:pic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id="{D59AA25B-CD9C-50F4-3BCA-10ED9F8B41D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r="72764" b="81937"/>
              <a:stretch/>
            </p:blipFill>
            <p:spPr>
              <a:xfrm flipV="1">
                <a:off x="1014704" y="948245"/>
                <a:ext cx="2205732" cy="714519"/>
              </a:xfrm>
              <a:prstGeom prst="rect">
                <a:avLst/>
              </a:prstGeom>
            </p:spPr>
          </p:pic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id="{5639304F-06F1-0E96-2676-C56F76B4604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-1" r="59028" b="81937"/>
              <a:stretch/>
            </p:blipFill>
            <p:spPr>
              <a:xfrm flipH="1" flipV="1">
                <a:off x="1817843" y="948245"/>
                <a:ext cx="3318176" cy="714519"/>
              </a:xfrm>
              <a:prstGeom prst="rect">
                <a:avLst/>
              </a:prstGeom>
            </p:spPr>
          </p:pic>
        </p:grp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8A77076E-19B4-48F4-38DD-95B7E2A013C2}"/>
              </a:ext>
            </a:extLst>
          </p:cNvPr>
          <p:cNvSpPr txBox="1"/>
          <p:nvPr/>
        </p:nvSpPr>
        <p:spPr>
          <a:xfrm>
            <a:off x="4993134" y="4122387"/>
            <a:ext cx="2205732" cy="615553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  <a:scene3d>
              <a:camera prst="orthographicFront">
                <a:rot lat="20999996" lon="0" rev="0"/>
              </a:camera>
              <a:lightRig rig="contrasting" dir="t">
                <a:rot lat="0" lon="0" rev="5400000"/>
              </a:lightRig>
            </a:scene3d>
            <a:sp3d extrusionH="76200" prstMaterial="plastic">
              <a:extrusionClr>
                <a:srgbClr val="491F13"/>
              </a:extrusionClr>
              <a:contourClr>
                <a:schemeClr val="bg1"/>
              </a:contourClr>
            </a:sp3d>
          </a:bodyPr>
          <a:lstStyle>
            <a:defPPr>
              <a:defRPr lang="zh-CN"/>
            </a:defPPr>
            <a:lvl1pPr lvl="0">
              <a:defRPr sz="3600" b="1">
                <a:gradFill>
                  <a:gsLst>
                    <a:gs pos="5594">
                      <a:srgbClr val="9F4D30"/>
                    </a:gs>
                    <a:gs pos="100000">
                      <a:srgbClr val="61090A"/>
                    </a:gs>
                  </a:gsLst>
                  <a:lin ang="5400000" scaled="1"/>
                </a:gradFill>
                <a:effectLst>
                  <a:reflection stA="19666" endPos="26808" dist="39209" dir="5400000" sy="-100000" algn="bl" rotWithShape="0"/>
                </a:effectLst>
                <a:latin typeface="Source Han Serif SC Heavy" panose="02020400000000000000" pitchFamily="18" charset="-128"/>
                <a:ea typeface="Source Han Serif SC Heavy" panose="02020400000000000000" pitchFamily="18" charset="-128"/>
              </a:defRPr>
            </a:lvl1pPr>
          </a:lstStyle>
          <a:p>
            <a:pPr algn="ctr"/>
            <a:r>
              <a:rPr lang="zh-CN" altLang="en-US" sz="4000" spc="300" dirty="0">
                <a:gradFill>
                  <a:gsLst>
                    <a:gs pos="5594">
                      <a:srgbClr val="B7060B"/>
                    </a:gs>
                    <a:gs pos="100000">
                      <a:srgbClr val="61090A"/>
                    </a:gs>
                  </a:gsLst>
                  <a:lin ang="5400000" scaled="1"/>
                </a:gradFill>
                <a:effectLst/>
                <a:latin typeface="+mj-ea"/>
                <a:ea typeface="+mj-ea"/>
                <a:cs typeface="+mn-ea"/>
                <a:sym typeface="+mn-lt"/>
              </a:rPr>
              <a:t>标题标题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C98DF3FD-28D0-DFE9-603E-CA5A0C01ABC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811" r="8811" b="66727"/>
          <a:stretch/>
        </p:blipFill>
        <p:spPr>
          <a:xfrm>
            <a:off x="0" y="5972231"/>
            <a:ext cx="12192001" cy="885769"/>
          </a:xfrm>
          <a:prstGeom prst="rect">
            <a:avLst/>
          </a:prstGeom>
        </p:spPr>
      </p:pic>
      <p:pic>
        <p:nvPicPr>
          <p:cNvPr id="22" name="图片 21" descr="黄色的花&#10;&#10;描述已自动生成">
            <a:extLst>
              <a:ext uri="{FF2B5EF4-FFF2-40B4-BE49-F238E27FC236}">
                <a16:creationId xmlns:a16="http://schemas.microsoft.com/office/drawing/2014/main" id="{EFC2FA56-5B58-BCC0-F064-FBDBCE04F3C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119"/>
          <a:stretch/>
        </p:blipFill>
        <p:spPr>
          <a:xfrm flipH="1">
            <a:off x="4856050" y="2409568"/>
            <a:ext cx="2399987" cy="1453696"/>
          </a:xfrm>
          <a:prstGeom prst="rect">
            <a:avLst/>
          </a:prstGeom>
          <a:effectLst>
            <a:outerShdw blurRad="88900" dist="431800" dir="5400000" sx="94000" sy="94000" algn="ctr" rotWithShape="0">
              <a:srgbClr val="061220">
                <a:alpha val="43000"/>
              </a:srgbClr>
            </a:outerShdw>
          </a:effectLst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E7D7136D-12E1-A08D-1491-67DD2BA3F6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43010" y="472984"/>
            <a:ext cx="889000" cy="838200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3F4C9025-9A8B-13A4-EE45-A795DCD096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19234" y="2335394"/>
            <a:ext cx="439048" cy="45759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FD5BB774-DBA8-2A2C-4E96-2BC3787A668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30690" y="5235631"/>
            <a:ext cx="1739900" cy="73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014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id="{678E167C-5ACE-E349-CFD4-88F4779726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80" r="16012" b="4217"/>
          <a:stretch/>
        </p:blipFill>
        <p:spPr bwMode="auto">
          <a:xfrm>
            <a:off x="708392" y="1080550"/>
            <a:ext cx="10731605" cy="5175044"/>
          </a:xfrm>
          <a:custGeom>
            <a:avLst/>
            <a:gdLst>
              <a:gd name="connsiteX0" fmla="*/ 379366 w 10731605"/>
              <a:gd name="connsiteY0" fmla="*/ 0 h 5239864"/>
              <a:gd name="connsiteX1" fmla="*/ 10352239 w 10731605"/>
              <a:gd name="connsiteY1" fmla="*/ 0 h 5239864"/>
              <a:gd name="connsiteX2" fmla="*/ 10731605 w 10731605"/>
              <a:gd name="connsiteY2" fmla="*/ 379366 h 5239864"/>
              <a:gd name="connsiteX3" fmla="*/ 10731605 w 10731605"/>
              <a:gd name="connsiteY3" fmla="*/ 4860498 h 5239864"/>
              <a:gd name="connsiteX4" fmla="*/ 10352239 w 10731605"/>
              <a:gd name="connsiteY4" fmla="*/ 5239864 h 5239864"/>
              <a:gd name="connsiteX5" fmla="*/ 379366 w 10731605"/>
              <a:gd name="connsiteY5" fmla="*/ 5239864 h 5239864"/>
              <a:gd name="connsiteX6" fmla="*/ 0 w 10731605"/>
              <a:gd name="connsiteY6" fmla="*/ 4860498 h 5239864"/>
              <a:gd name="connsiteX7" fmla="*/ 0 w 10731605"/>
              <a:gd name="connsiteY7" fmla="*/ 379366 h 5239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31605" h="5239864">
                <a:moveTo>
                  <a:pt x="379366" y="0"/>
                </a:moveTo>
                <a:lnTo>
                  <a:pt x="10352239" y="0"/>
                </a:lnTo>
                <a:lnTo>
                  <a:pt x="10731605" y="379366"/>
                </a:lnTo>
                <a:lnTo>
                  <a:pt x="10731605" y="4860498"/>
                </a:lnTo>
                <a:lnTo>
                  <a:pt x="10352239" y="5239864"/>
                </a:lnTo>
                <a:lnTo>
                  <a:pt x="379366" y="5239864"/>
                </a:lnTo>
                <a:lnTo>
                  <a:pt x="0" y="4860498"/>
                </a:lnTo>
                <a:lnTo>
                  <a:pt x="0" y="379366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八边形 21">
            <a:extLst>
              <a:ext uri="{FF2B5EF4-FFF2-40B4-BE49-F238E27FC236}">
                <a16:creationId xmlns:a16="http://schemas.microsoft.com/office/drawing/2014/main" id="{4B373408-CD23-191B-EE94-E4FC595FBE2F}"/>
              </a:ext>
            </a:extLst>
          </p:cNvPr>
          <p:cNvSpPr/>
          <p:nvPr/>
        </p:nvSpPr>
        <p:spPr>
          <a:xfrm>
            <a:off x="708391" y="1048139"/>
            <a:ext cx="10731605" cy="5175044"/>
          </a:xfrm>
          <a:prstGeom prst="octagon">
            <a:avLst>
              <a:gd name="adj" fmla="val 7240"/>
            </a:avLst>
          </a:prstGeom>
          <a:gradFill flip="none" rotWithShape="1">
            <a:gsLst>
              <a:gs pos="4000">
                <a:srgbClr val="FADECA">
                  <a:alpha val="56000"/>
                </a:srgbClr>
              </a:gs>
              <a:gs pos="75000">
                <a:srgbClr val="DBB196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F9D8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grpSp>
        <p:nvGrpSpPr>
          <p:cNvPr id="1106" name="组合 1105">
            <a:extLst>
              <a:ext uri="{FF2B5EF4-FFF2-40B4-BE49-F238E27FC236}">
                <a16:creationId xmlns:a16="http://schemas.microsoft.com/office/drawing/2014/main" id="{007FEFC3-CE7F-FA30-09B9-418614FBE7D4}"/>
              </a:ext>
            </a:extLst>
          </p:cNvPr>
          <p:cNvGrpSpPr/>
          <p:nvPr/>
        </p:nvGrpSpPr>
        <p:grpSpPr>
          <a:xfrm>
            <a:off x="1123147" y="2253261"/>
            <a:ext cx="10083747" cy="3969925"/>
            <a:chOff x="1123147" y="2253261"/>
            <a:chExt cx="10083747" cy="3969925"/>
          </a:xfrm>
        </p:grpSpPr>
        <p:sp>
          <p:nvSpPr>
            <p:cNvPr id="1098" name="矩形 1097">
              <a:extLst>
                <a:ext uri="{FF2B5EF4-FFF2-40B4-BE49-F238E27FC236}">
                  <a16:creationId xmlns:a16="http://schemas.microsoft.com/office/drawing/2014/main" id="{CB12031A-34AF-69B3-3238-00143B76A2D9}"/>
                </a:ext>
              </a:extLst>
            </p:cNvPr>
            <p:cNvSpPr/>
            <p:nvPr/>
          </p:nvSpPr>
          <p:spPr>
            <a:xfrm>
              <a:off x="1123147" y="2253261"/>
              <a:ext cx="1690392" cy="307777"/>
            </a:xfrm>
            <a:prstGeom prst="rect">
              <a:avLst/>
            </a:prstGeom>
            <a:gradFill>
              <a:gsLst>
                <a:gs pos="0">
                  <a:srgbClr val="E1BCA4">
                    <a:alpha val="50351"/>
                  </a:srgbClr>
                </a:gs>
                <a:gs pos="100000">
                  <a:srgbClr val="E1BCA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099" name="矩形 1098">
              <a:extLst>
                <a:ext uri="{FF2B5EF4-FFF2-40B4-BE49-F238E27FC236}">
                  <a16:creationId xmlns:a16="http://schemas.microsoft.com/office/drawing/2014/main" id="{E824BDD4-CFC5-CA55-77AF-7B59819E6C95}"/>
                </a:ext>
              </a:extLst>
            </p:cNvPr>
            <p:cNvSpPr/>
            <p:nvPr/>
          </p:nvSpPr>
          <p:spPr>
            <a:xfrm>
              <a:off x="1536102" y="3757597"/>
              <a:ext cx="1690392" cy="307777"/>
            </a:xfrm>
            <a:prstGeom prst="rect">
              <a:avLst/>
            </a:prstGeom>
            <a:gradFill>
              <a:gsLst>
                <a:gs pos="0">
                  <a:srgbClr val="E1BCA4">
                    <a:alpha val="50351"/>
                  </a:srgbClr>
                </a:gs>
                <a:gs pos="100000">
                  <a:srgbClr val="E1BCA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100" name="矩形 1099">
              <a:extLst>
                <a:ext uri="{FF2B5EF4-FFF2-40B4-BE49-F238E27FC236}">
                  <a16:creationId xmlns:a16="http://schemas.microsoft.com/office/drawing/2014/main" id="{F7103279-65AE-C42B-6D38-52BC7F2F9301}"/>
                </a:ext>
              </a:extLst>
            </p:cNvPr>
            <p:cNvSpPr/>
            <p:nvPr/>
          </p:nvSpPr>
          <p:spPr>
            <a:xfrm>
              <a:off x="3394398" y="2253262"/>
              <a:ext cx="1690392" cy="307777"/>
            </a:xfrm>
            <a:prstGeom prst="rect">
              <a:avLst/>
            </a:prstGeom>
            <a:gradFill>
              <a:gsLst>
                <a:gs pos="0">
                  <a:srgbClr val="E1BCA4">
                    <a:alpha val="50351"/>
                  </a:srgbClr>
                </a:gs>
                <a:gs pos="100000">
                  <a:srgbClr val="E1BCA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101" name="矩形 1100">
              <a:extLst>
                <a:ext uri="{FF2B5EF4-FFF2-40B4-BE49-F238E27FC236}">
                  <a16:creationId xmlns:a16="http://schemas.microsoft.com/office/drawing/2014/main" id="{4BE9CCE4-0FBC-9EC5-AD4A-121F0495B914}"/>
                </a:ext>
              </a:extLst>
            </p:cNvPr>
            <p:cNvSpPr/>
            <p:nvPr/>
          </p:nvSpPr>
          <p:spPr>
            <a:xfrm>
              <a:off x="3984333" y="3757598"/>
              <a:ext cx="1690392" cy="307777"/>
            </a:xfrm>
            <a:prstGeom prst="rect">
              <a:avLst/>
            </a:prstGeom>
            <a:gradFill>
              <a:gsLst>
                <a:gs pos="0">
                  <a:srgbClr val="E1BCA4">
                    <a:alpha val="50351"/>
                  </a:srgbClr>
                </a:gs>
                <a:gs pos="100000">
                  <a:srgbClr val="E1BCA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102" name="矩形 1101">
              <a:extLst>
                <a:ext uri="{FF2B5EF4-FFF2-40B4-BE49-F238E27FC236}">
                  <a16:creationId xmlns:a16="http://schemas.microsoft.com/office/drawing/2014/main" id="{39151D26-6758-F7EA-8C8D-2AD26B62D1F4}"/>
                </a:ext>
              </a:extLst>
            </p:cNvPr>
            <p:cNvSpPr/>
            <p:nvPr/>
          </p:nvSpPr>
          <p:spPr>
            <a:xfrm>
              <a:off x="6462061" y="3757598"/>
              <a:ext cx="1690392" cy="307777"/>
            </a:xfrm>
            <a:prstGeom prst="rect">
              <a:avLst/>
            </a:prstGeom>
            <a:gradFill>
              <a:gsLst>
                <a:gs pos="0">
                  <a:srgbClr val="E1BCA4">
                    <a:alpha val="50351"/>
                  </a:srgbClr>
                </a:gs>
                <a:gs pos="100000">
                  <a:srgbClr val="E1BCA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103" name="矩形 1102">
              <a:extLst>
                <a:ext uri="{FF2B5EF4-FFF2-40B4-BE49-F238E27FC236}">
                  <a16:creationId xmlns:a16="http://schemas.microsoft.com/office/drawing/2014/main" id="{F31D8D73-0D88-1A7D-CC52-C42B9DA80D0B}"/>
                </a:ext>
              </a:extLst>
            </p:cNvPr>
            <p:cNvSpPr/>
            <p:nvPr/>
          </p:nvSpPr>
          <p:spPr>
            <a:xfrm>
              <a:off x="9323249" y="3757598"/>
              <a:ext cx="1690392" cy="307777"/>
            </a:xfrm>
            <a:prstGeom prst="rect">
              <a:avLst/>
            </a:prstGeom>
            <a:gradFill>
              <a:gsLst>
                <a:gs pos="0">
                  <a:srgbClr val="E1BCA4">
                    <a:alpha val="50351"/>
                  </a:srgbClr>
                </a:gs>
                <a:gs pos="100000">
                  <a:srgbClr val="E1BCA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104" name="矩形 1103">
              <a:extLst>
                <a:ext uri="{FF2B5EF4-FFF2-40B4-BE49-F238E27FC236}">
                  <a16:creationId xmlns:a16="http://schemas.microsoft.com/office/drawing/2014/main" id="{129D6BBA-2FA2-FA78-8D48-724ED1954C6F}"/>
                </a:ext>
              </a:extLst>
            </p:cNvPr>
            <p:cNvSpPr/>
            <p:nvPr/>
          </p:nvSpPr>
          <p:spPr>
            <a:xfrm>
              <a:off x="5827882" y="2253262"/>
              <a:ext cx="1690392" cy="307777"/>
            </a:xfrm>
            <a:prstGeom prst="rect">
              <a:avLst/>
            </a:prstGeom>
            <a:gradFill>
              <a:gsLst>
                <a:gs pos="0">
                  <a:srgbClr val="E1BCA4">
                    <a:alpha val="50351"/>
                  </a:srgbClr>
                </a:gs>
                <a:gs pos="100000">
                  <a:srgbClr val="E1BCA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105" name="矩形 1104">
              <a:extLst>
                <a:ext uri="{FF2B5EF4-FFF2-40B4-BE49-F238E27FC236}">
                  <a16:creationId xmlns:a16="http://schemas.microsoft.com/office/drawing/2014/main" id="{C09480B9-3667-F495-8E08-1F18893EF4EC}"/>
                </a:ext>
              </a:extLst>
            </p:cNvPr>
            <p:cNvSpPr/>
            <p:nvPr/>
          </p:nvSpPr>
          <p:spPr>
            <a:xfrm>
              <a:off x="8718564" y="2253262"/>
              <a:ext cx="1690392" cy="307777"/>
            </a:xfrm>
            <a:prstGeom prst="rect">
              <a:avLst/>
            </a:prstGeom>
            <a:gradFill>
              <a:gsLst>
                <a:gs pos="0">
                  <a:srgbClr val="E1BCA4">
                    <a:alpha val="50351"/>
                  </a:srgbClr>
                </a:gs>
                <a:gs pos="100000">
                  <a:srgbClr val="E1BCA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grpSp>
          <p:nvGrpSpPr>
            <p:cNvPr id="1090" name="组合 1089">
              <a:extLst>
                <a:ext uri="{FF2B5EF4-FFF2-40B4-BE49-F238E27FC236}">
                  <a16:creationId xmlns:a16="http://schemas.microsoft.com/office/drawing/2014/main" id="{3B846A53-751D-A188-B1CE-BBDF719602C2}"/>
                </a:ext>
              </a:extLst>
            </p:cNvPr>
            <p:cNvGrpSpPr/>
            <p:nvPr/>
          </p:nvGrpSpPr>
          <p:grpSpPr>
            <a:xfrm>
              <a:off x="1123147" y="2253261"/>
              <a:ext cx="2047354" cy="3969922"/>
              <a:chOff x="1327867" y="2253261"/>
              <a:chExt cx="2047354" cy="3969922"/>
            </a:xfrm>
          </p:grpSpPr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62C4A78C-A8E6-6099-E5C1-E3E95D1C0636}"/>
                  </a:ext>
                </a:extLst>
              </p:cNvPr>
              <p:cNvGrpSpPr/>
              <p:nvPr/>
            </p:nvGrpSpPr>
            <p:grpSpPr>
              <a:xfrm>
                <a:off x="1446795" y="2253261"/>
                <a:ext cx="1928426" cy="915478"/>
                <a:chOff x="1624219" y="2253261"/>
                <a:chExt cx="1928426" cy="915478"/>
              </a:xfrm>
            </p:grpSpPr>
            <p:sp>
              <p:nvSpPr>
                <p:cNvPr id="25" name="文本框 24">
                  <a:extLst>
                    <a:ext uri="{FF2B5EF4-FFF2-40B4-BE49-F238E27FC236}">
                      <a16:creationId xmlns:a16="http://schemas.microsoft.com/office/drawing/2014/main" id="{A95E383E-E666-8204-4FBB-BDAE39DBDE8E}"/>
                    </a:ext>
                  </a:extLst>
                </p:cNvPr>
                <p:cNvSpPr txBox="1"/>
                <p:nvPr/>
              </p:nvSpPr>
              <p:spPr>
                <a:xfrm>
                  <a:off x="1624219" y="2253261"/>
                  <a:ext cx="621965" cy="3077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  <a:scene3d>
                    <a:camera prst="orthographicFront">
                      <a:rot lat="20999996" lon="0" rev="0"/>
                    </a:camera>
                    <a:lightRig rig="contrasting" dir="t">
                      <a:rot lat="0" lon="0" rev="5400000"/>
                    </a:lightRig>
                  </a:scene3d>
                  <a:sp3d extrusionH="76200" prstMaterial="plastic">
                    <a:extrusionClr>
                      <a:srgbClr val="491F13"/>
                    </a:extrusionClr>
                    <a:contourClr>
                      <a:schemeClr val="bg1"/>
                    </a:contourClr>
                  </a:sp3d>
                </a:bodyPr>
                <a:lstStyle/>
                <a:p>
                  <a:r>
                    <a:rPr lang="en-US" altLang="zh-CN" sz="2000" b="1" dirty="0">
                      <a:gradFill>
                        <a:gsLst>
                          <a:gs pos="5594">
                            <a:srgbClr val="B7060B"/>
                          </a:gs>
                          <a:gs pos="100000">
                            <a:srgbClr val="610F0E"/>
                          </a:gs>
                        </a:gsLst>
                        <a:lin ang="5400000" scaled="1"/>
                      </a:gradFill>
                      <a:effectLst/>
                      <a:cs typeface="+mn-ea"/>
                      <a:sym typeface="+mn-lt"/>
                    </a:rPr>
                    <a:t>1773</a:t>
                  </a:r>
                </a:p>
              </p:txBody>
            </p:sp>
            <p:sp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id="{D3AB1F9F-7EA7-6BF8-9D36-D29DA53D334F}"/>
                    </a:ext>
                  </a:extLst>
                </p:cNvPr>
                <p:cNvSpPr txBox="1"/>
                <p:nvPr/>
              </p:nvSpPr>
              <p:spPr>
                <a:xfrm>
                  <a:off x="1624219" y="2669050"/>
                  <a:ext cx="1928426" cy="49968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400" dirty="0">
                      <a:solidFill>
                        <a:srgbClr val="61090A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ea"/>
                      <a:sym typeface="+mn-lt"/>
                    </a:rPr>
                    <a:t>内容内容内容，内容内容内容内容</a:t>
                  </a:r>
                </a:p>
              </p:txBody>
            </p:sp>
          </p:grpSp>
          <p:sp>
            <p:nvSpPr>
              <p:cNvPr id="1025" name="任意形状 1024">
                <a:extLst>
                  <a:ext uri="{FF2B5EF4-FFF2-40B4-BE49-F238E27FC236}">
                    <a16:creationId xmlns:a16="http://schemas.microsoft.com/office/drawing/2014/main" id="{AADF8278-9D81-41AA-66C1-8EC1BFD104F3}"/>
                  </a:ext>
                </a:extLst>
              </p:cNvPr>
              <p:cNvSpPr/>
              <p:nvPr/>
            </p:nvSpPr>
            <p:spPr>
              <a:xfrm rot="5400000" flipV="1">
                <a:off x="-502961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gradFill>
                  <a:gsLst>
                    <a:gs pos="0">
                      <a:srgbClr val="61090A"/>
                    </a:gs>
                    <a:gs pos="100000">
                      <a:srgbClr val="61090A">
                        <a:alpha val="0"/>
                      </a:srgbClr>
                    </a:gs>
                  </a:gsLst>
                  <a:lin ang="10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089" name="组合 1088">
              <a:extLst>
                <a:ext uri="{FF2B5EF4-FFF2-40B4-BE49-F238E27FC236}">
                  <a16:creationId xmlns:a16="http://schemas.microsoft.com/office/drawing/2014/main" id="{C16213B1-8E2B-508A-CE52-862DA201A7BE}"/>
                </a:ext>
              </a:extLst>
            </p:cNvPr>
            <p:cNvGrpSpPr/>
            <p:nvPr/>
          </p:nvGrpSpPr>
          <p:grpSpPr>
            <a:xfrm>
              <a:off x="1535101" y="3752278"/>
              <a:ext cx="1467050" cy="2470905"/>
              <a:chOff x="1951274" y="3752278"/>
              <a:chExt cx="1467050" cy="2470905"/>
            </a:xfrm>
          </p:grpSpPr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DF24BF6A-D692-9397-3F02-C3CAD97B4711}"/>
                  </a:ext>
                </a:extLst>
              </p:cNvPr>
              <p:cNvGrpSpPr/>
              <p:nvPr/>
            </p:nvGrpSpPr>
            <p:grpSpPr>
              <a:xfrm>
                <a:off x="2071349" y="3752278"/>
                <a:ext cx="1346975" cy="899542"/>
                <a:chOff x="2478658" y="3752278"/>
                <a:chExt cx="1346975" cy="899542"/>
              </a:xfrm>
            </p:grpSpPr>
            <p:sp>
              <p:nvSpPr>
                <p:cNvPr id="34" name="文本框 33">
                  <a:extLst>
                    <a:ext uri="{FF2B5EF4-FFF2-40B4-BE49-F238E27FC236}">
                      <a16:creationId xmlns:a16="http://schemas.microsoft.com/office/drawing/2014/main" id="{486D59AD-A46B-5677-542A-7330EFADB623}"/>
                    </a:ext>
                  </a:extLst>
                </p:cNvPr>
                <p:cNvSpPr txBox="1"/>
                <p:nvPr/>
              </p:nvSpPr>
              <p:spPr>
                <a:xfrm>
                  <a:off x="2478658" y="3752278"/>
                  <a:ext cx="621965" cy="3077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  <a:scene3d>
                    <a:camera prst="orthographicFront">
                      <a:rot lat="20999996" lon="0" rev="0"/>
                    </a:camera>
                    <a:lightRig rig="contrasting" dir="t">
                      <a:rot lat="0" lon="0" rev="5400000"/>
                    </a:lightRig>
                  </a:scene3d>
                  <a:sp3d extrusionH="76200" prstMaterial="plastic">
                    <a:extrusionClr>
                      <a:srgbClr val="491F13"/>
                    </a:extrusionClr>
                    <a:contourClr>
                      <a:schemeClr val="bg1"/>
                    </a:contourClr>
                  </a:sp3d>
                </a:bodyPr>
                <a:lstStyle/>
                <a:p>
                  <a:r>
                    <a:rPr lang="en-US" altLang="zh-CN" sz="2000" b="1" dirty="0">
                      <a:gradFill>
                        <a:gsLst>
                          <a:gs pos="5594">
                            <a:srgbClr val="B7060B"/>
                          </a:gs>
                          <a:gs pos="100000">
                            <a:srgbClr val="610F0E"/>
                          </a:gs>
                        </a:gsLst>
                        <a:lin ang="5400000" scaled="1"/>
                      </a:gradFill>
                      <a:effectLst/>
                      <a:cs typeface="+mn-ea"/>
                      <a:sym typeface="+mn-lt"/>
                    </a:rPr>
                    <a:t>1905</a:t>
                  </a:r>
                </a:p>
              </p:txBody>
            </p:sp>
            <p:sp>
              <p:nvSpPr>
                <p:cNvPr id="35" name="文本框 34">
                  <a:extLst>
                    <a:ext uri="{FF2B5EF4-FFF2-40B4-BE49-F238E27FC236}">
                      <a16:creationId xmlns:a16="http://schemas.microsoft.com/office/drawing/2014/main" id="{0A0DB2AA-AB0A-835E-1D6C-3A0AA186BB26}"/>
                    </a:ext>
                  </a:extLst>
                </p:cNvPr>
                <p:cNvSpPr txBox="1"/>
                <p:nvPr/>
              </p:nvSpPr>
              <p:spPr>
                <a:xfrm>
                  <a:off x="2478658" y="4152131"/>
                  <a:ext cx="1346975" cy="49968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400" dirty="0">
                      <a:solidFill>
                        <a:srgbClr val="61090A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ea"/>
                      <a:sym typeface="+mn-lt"/>
                    </a:rPr>
                    <a:t>内容内容内容内容内容内容</a:t>
                  </a:r>
                </a:p>
              </p:txBody>
            </p:sp>
          </p:grpSp>
          <p:sp>
            <p:nvSpPr>
              <p:cNvPr id="1027" name="任意形状 1026">
                <a:extLst>
                  <a:ext uri="{FF2B5EF4-FFF2-40B4-BE49-F238E27FC236}">
                    <a16:creationId xmlns:a16="http://schemas.microsoft.com/office/drawing/2014/main" id="{6BD8F33A-7E7F-25C4-EB61-0C3C45327985}"/>
                  </a:ext>
                </a:extLst>
              </p:cNvPr>
              <p:cNvSpPr/>
              <p:nvPr/>
            </p:nvSpPr>
            <p:spPr>
              <a:xfrm rot="5400000" flipV="1">
                <a:off x="806921" y="4918862"/>
                <a:ext cx="2448674" cy="159967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gradFill>
                  <a:gsLst>
                    <a:gs pos="0">
                      <a:srgbClr val="61090A"/>
                    </a:gs>
                    <a:gs pos="100000">
                      <a:srgbClr val="61090A">
                        <a:alpha val="0"/>
                      </a:srgbClr>
                    </a:gs>
                  </a:gsLst>
                  <a:lin ang="10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091" name="组合 1090">
              <a:extLst>
                <a:ext uri="{FF2B5EF4-FFF2-40B4-BE49-F238E27FC236}">
                  <a16:creationId xmlns:a16="http://schemas.microsoft.com/office/drawing/2014/main" id="{C738DEE6-FC2D-65A9-3FE6-B36C6EDA0BEE}"/>
                </a:ext>
              </a:extLst>
            </p:cNvPr>
            <p:cNvGrpSpPr/>
            <p:nvPr/>
          </p:nvGrpSpPr>
          <p:grpSpPr>
            <a:xfrm>
              <a:off x="3376800" y="2253261"/>
              <a:ext cx="2131839" cy="3969922"/>
              <a:chOff x="3589229" y="2253261"/>
              <a:chExt cx="2131839" cy="3969922"/>
            </a:xfrm>
          </p:grpSpPr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9FB6621F-496D-00EE-D05F-4A23ECD5B781}"/>
                  </a:ext>
                </a:extLst>
              </p:cNvPr>
              <p:cNvGrpSpPr/>
              <p:nvPr/>
            </p:nvGrpSpPr>
            <p:grpSpPr>
              <a:xfrm>
                <a:off x="3709269" y="2253261"/>
                <a:ext cx="2011799" cy="915478"/>
                <a:chOff x="4397399" y="2253261"/>
                <a:chExt cx="2011799" cy="915478"/>
              </a:xfrm>
            </p:grpSpPr>
            <p:sp>
              <p:nvSpPr>
                <p:cNvPr id="36" name="文本框 35">
                  <a:extLst>
                    <a:ext uri="{FF2B5EF4-FFF2-40B4-BE49-F238E27FC236}">
                      <a16:creationId xmlns:a16="http://schemas.microsoft.com/office/drawing/2014/main" id="{4D001196-2860-C2B9-E9B5-85CFB7BCFA91}"/>
                    </a:ext>
                  </a:extLst>
                </p:cNvPr>
                <p:cNvSpPr txBox="1"/>
                <p:nvPr/>
              </p:nvSpPr>
              <p:spPr>
                <a:xfrm>
                  <a:off x="4397399" y="2253261"/>
                  <a:ext cx="621965" cy="3077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  <a:scene3d>
                    <a:camera prst="orthographicFront">
                      <a:rot lat="20999996" lon="0" rev="0"/>
                    </a:camera>
                    <a:lightRig rig="contrasting" dir="t">
                      <a:rot lat="0" lon="0" rev="5400000"/>
                    </a:lightRig>
                  </a:scene3d>
                  <a:sp3d extrusionH="76200" prstMaterial="plastic">
                    <a:extrusionClr>
                      <a:srgbClr val="491F13"/>
                    </a:extrusionClr>
                    <a:contourClr>
                      <a:schemeClr val="bg1"/>
                    </a:contourClr>
                  </a:sp3d>
                </a:bodyPr>
                <a:lstStyle/>
                <a:p>
                  <a:r>
                    <a:rPr lang="en-US" altLang="zh-CN" sz="2000" b="1" dirty="0">
                      <a:gradFill>
                        <a:gsLst>
                          <a:gs pos="5594">
                            <a:srgbClr val="B7060B"/>
                          </a:gs>
                          <a:gs pos="100000">
                            <a:srgbClr val="610F0E"/>
                          </a:gs>
                        </a:gsLst>
                        <a:lin ang="5400000" scaled="1"/>
                      </a:gradFill>
                      <a:effectLst/>
                      <a:cs typeface="+mn-ea"/>
                      <a:sym typeface="+mn-lt"/>
                    </a:rPr>
                    <a:t>1956</a:t>
                  </a:r>
                </a:p>
              </p:txBody>
            </p:sp>
            <p:sp>
              <p:nvSpPr>
                <p:cNvPr id="37" name="文本框 36">
                  <a:extLst>
                    <a:ext uri="{FF2B5EF4-FFF2-40B4-BE49-F238E27FC236}">
                      <a16:creationId xmlns:a16="http://schemas.microsoft.com/office/drawing/2014/main" id="{5B437098-CC1D-C736-8762-2444CA9D9A81}"/>
                    </a:ext>
                  </a:extLst>
                </p:cNvPr>
                <p:cNvSpPr txBox="1"/>
                <p:nvPr/>
              </p:nvSpPr>
              <p:spPr>
                <a:xfrm>
                  <a:off x="4397399" y="2669050"/>
                  <a:ext cx="2011799" cy="49968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400" dirty="0">
                      <a:solidFill>
                        <a:srgbClr val="61090A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ea"/>
                      <a:sym typeface="+mn-lt"/>
                    </a:rPr>
                    <a:t>内容内容内容，内容内容内容内容</a:t>
                  </a:r>
                </a:p>
              </p:txBody>
            </p:sp>
          </p:grpSp>
          <p:sp>
            <p:nvSpPr>
              <p:cNvPr id="1028" name="任意形状 1027">
                <a:extLst>
                  <a:ext uri="{FF2B5EF4-FFF2-40B4-BE49-F238E27FC236}">
                    <a16:creationId xmlns:a16="http://schemas.microsoft.com/office/drawing/2014/main" id="{380FF318-3701-4699-9E78-54E27ED0C310}"/>
                  </a:ext>
                </a:extLst>
              </p:cNvPr>
              <p:cNvSpPr/>
              <p:nvPr/>
            </p:nvSpPr>
            <p:spPr>
              <a:xfrm rot="5400000" flipV="1">
                <a:off x="1758401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gradFill>
                  <a:gsLst>
                    <a:gs pos="0">
                      <a:srgbClr val="61090A"/>
                    </a:gs>
                    <a:gs pos="100000">
                      <a:srgbClr val="61090A">
                        <a:alpha val="0"/>
                      </a:srgbClr>
                    </a:gs>
                  </a:gsLst>
                  <a:lin ang="10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093" name="组合 1092">
              <a:extLst>
                <a:ext uri="{FF2B5EF4-FFF2-40B4-BE49-F238E27FC236}">
                  <a16:creationId xmlns:a16="http://schemas.microsoft.com/office/drawing/2014/main" id="{EE10C96F-2CF4-F9AB-6440-447D518C3F08}"/>
                </a:ext>
              </a:extLst>
            </p:cNvPr>
            <p:cNvGrpSpPr/>
            <p:nvPr/>
          </p:nvGrpSpPr>
          <p:grpSpPr>
            <a:xfrm>
              <a:off x="5831484" y="2253261"/>
              <a:ext cx="2165911" cy="3969922"/>
              <a:chOff x="6391047" y="2253261"/>
              <a:chExt cx="2165911" cy="3969922"/>
            </a:xfrm>
          </p:grpSpPr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DE096A06-6985-2435-7D1E-EE4982299F14}"/>
                  </a:ext>
                </a:extLst>
              </p:cNvPr>
              <p:cNvGrpSpPr/>
              <p:nvPr/>
            </p:nvGrpSpPr>
            <p:grpSpPr>
              <a:xfrm>
                <a:off x="6506018" y="2253261"/>
                <a:ext cx="2050940" cy="915478"/>
                <a:chOff x="7215551" y="2253261"/>
                <a:chExt cx="2050940" cy="915478"/>
              </a:xfrm>
            </p:grpSpPr>
            <p:sp>
              <p:nvSpPr>
                <p:cNvPr id="42" name="文本框 41">
                  <a:extLst>
                    <a:ext uri="{FF2B5EF4-FFF2-40B4-BE49-F238E27FC236}">
                      <a16:creationId xmlns:a16="http://schemas.microsoft.com/office/drawing/2014/main" id="{8146A460-2498-D5A3-0587-8ADB9D23F55C}"/>
                    </a:ext>
                  </a:extLst>
                </p:cNvPr>
                <p:cNvSpPr txBox="1"/>
                <p:nvPr/>
              </p:nvSpPr>
              <p:spPr>
                <a:xfrm>
                  <a:off x="7215551" y="2253261"/>
                  <a:ext cx="621965" cy="3077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  <a:scene3d>
                    <a:camera prst="orthographicFront">
                      <a:rot lat="20999996" lon="0" rev="0"/>
                    </a:camera>
                    <a:lightRig rig="contrasting" dir="t">
                      <a:rot lat="0" lon="0" rev="5400000"/>
                    </a:lightRig>
                  </a:scene3d>
                  <a:sp3d extrusionH="76200" prstMaterial="plastic">
                    <a:extrusionClr>
                      <a:srgbClr val="491F13"/>
                    </a:extrusionClr>
                    <a:contourClr>
                      <a:schemeClr val="bg1"/>
                    </a:contourClr>
                  </a:sp3d>
                </a:bodyPr>
                <a:lstStyle/>
                <a:p>
                  <a:r>
                    <a:rPr lang="en-US" altLang="zh-CN" sz="2000" b="1" dirty="0">
                      <a:gradFill>
                        <a:gsLst>
                          <a:gs pos="5594">
                            <a:srgbClr val="B7060B"/>
                          </a:gs>
                          <a:gs pos="100000">
                            <a:srgbClr val="610F0E"/>
                          </a:gs>
                        </a:gsLst>
                        <a:lin ang="5400000" scaled="1"/>
                      </a:gradFill>
                      <a:effectLst/>
                      <a:cs typeface="+mn-ea"/>
                      <a:sym typeface="+mn-lt"/>
                    </a:rPr>
                    <a:t>2007</a:t>
                  </a:r>
                </a:p>
              </p:txBody>
            </p:sp>
            <p:sp>
              <p:nvSpPr>
                <p:cNvPr id="43" name="文本框 42">
                  <a:extLst>
                    <a:ext uri="{FF2B5EF4-FFF2-40B4-BE49-F238E27FC236}">
                      <a16:creationId xmlns:a16="http://schemas.microsoft.com/office/drawing/2014/main" id="{B4DA05A3-6328-9F01-59EB-A050D53F3447}"/>
                    </a:ext>
                  </a:extLst>
                </p:cNvPr>
                <p:cNvSpPr txBox="1"/>
                <p:nvPr/>
              </p:nvSpPr>
              <p:spPr>
                <a:xfrm>
                  <a:off x="7215551" y="2669050"/>
                  <a:ext cx="2050940" cy="49968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400" dirty="0">
                      <a:solidFill>
                        <a:srgbClr val="61090A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ea"/>
                      <a:sym typeface="+mn-lt"/>
                    </a:rPr>
                    <a:t>内容内容内容，内容内容内容内容</a:t>
                  </a:r>
                </a:p>
              </p:txBody>
            </p:sp>
          </p:grpSp>
          <p:sp>
            <p:nvSpPr>
              <p:cNvPr id="1030" name="任意形状 1029">
                <a:extLst>
                  <a:ext uri="{FF2B5EF4-FFF2-40B4-BE49-F238E27FC236}">
                    <a16:creationId xmlns:a16="http://schemas.microsoft.com/office/drawing/2014/main" id="{CE7E6004-3C1F-19BA-FDC0-88F567FE0E3F}"/>
                  </a:ext>
                </a:extLst>
              </p:cNvPr>
              <p:cNvSpPr/>
              <p:nvPr/>
            </p:nvSpPr>
            <p:spPr>
              <a:xfrm rot="5400000" flipV="1">
                <a:off x="4560219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gradFill>
                  <a:gsLst>
                    <a:gs pos="0">
                      <a:srgbClr val="61090A"/>
                    </a:gs>
                    <a:gs pos="100000">
                      <a:srgbClr val="61090A">
                        <a:alpha val="0"/>
                      </a:srgbClr>
                    </a:gs>
                  </a:gsLst>
                  <a:lin ang="10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095" name="组合 1094">
              <a:extLst>
                <a:ext uri="{FF2B5EF4-FFF2-40B4-BE49-F238E27FC236}">
                  <a16:creationId xmlns:a16="http://schemas.microsoft.com/office/drawing/2014/main" id="{9619CB57-CF64-E0DA-6516-EAFE84BA0E67}"/>
                </a:ext>
              </a:extLst>
            </p:cNvPr>
            <p:cNvGrpSpPr/>
            <p:nvPr/>
          </p:nvGrpSpPr>
          <p:grpSpPr>
            <a:xfrm>
              <a:off x="8699974" y="2253261"/>
              <a:ext cx="2089983" cy="3969922"/>
              <a:chOff x="9314129" y="2253261"/>
              <a:chExt cx="2089983" cy="3969922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2DFBF0EA-D098-7420-BB2C-629110EBD391}"/>
                  </a:ext>
                </a:extLst>
              </p:cNvPr>
              <p:cNvGrpSpPr/>
              <p:nvPr/>
            </p:nvGrpSpPr>
            <p:grpSpPr>
              <a:xfrm>
                <a:off x="9417616" y="2253261"/>
                <a:ext cx="1986496" cy="915478"/>
                <a:chOff x="10467075" y="2253261"/>
                <a:chExt cx="1986496" cy="915478"/>
              </a:xfrm>
            </p:grpSpPr>
            <p:sp>
              <p:nvSpPr>
                <p:cNvPr id="46" name="文本框 45">
                  <a:extLst>
                    <a:ext uri="{FF2B5EF4-FFF2-40B4-BE49-F238E27FC236}">
                      <a16:creationId xmlns:a16="http://schemas.microsoft.com/office/drawing/2014/main" id="{DCE730AF-5F81-BEBC-099F-4870FFCD2B19}"/>
                    </a:ext>
                  </a:extLst>
                </p:cNvPr>
                <p:cNvSpPr txBox="1"/>
                <p:nvPr/>
              </p:nvSpPr>
              <p:spPr>
                <a:xfrm>
                  <a:off x="10467075" y="2253261"/>
                  <a:ext cx="621965" cy="3077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  <a:scene3d>
                    <a:camera prst="orthographicFront">
                      <a:rot lat="20999996" lon="0" rev="0"/>
                    </a:camera>
                    <a:lightRig rig="contrasting" dir="t">
                      <a:rot lat="0" lon="0" rev="5400000"/>
                    </a:lightRig>
                  </a:scene3d>
                  <a:sp3d extrusionH="76200" prstMaterial="plastic">
                    <a:extrusionClr>
                      <a:srgbClr val="491F13"/>
                    </a:extrusionClr>
                    <a:contourClr>
                      <a:schemeClr val="bg1"/>
                    </a:contourClr>
                  </a:sp3d>
                </a:bodyPr>
                <a:lstStyle/>
                <a:p>
                  <a:r>
                    <a:rPr lang="en-US" altLang="zh-CN" sz="2000" b="1" dirty="0">
                      <a:gradFill>
                        <a:gsLst>
                          <a:gs pos="5594">
                            <a:srgbClr val="B7060B"/>
                          </a:gs>
                          <a:gs pos="100000">
                            <a:srgbClr val="610F0E"/>
                          </a:gs>
                        </a:gsLst>
                        <a:lin ang="5400000" scaled="1"/>
                      </a:gradFill>
                      <a:effectLst/>
                      <a:cs typeface="+mn-ea"/>
                      <a:sym typeface="+mn-lt"/>
                    </a:rPr>
                    <a:t>2014</a:t>
                  </a:r>
                </a:p>
              </p:txBody>
            </p:sp>
            <p:sp>
              <p:nvSpPr>
                <p:cNvPr id="47" name="文本框 46">
                  <a:extLst>
                    <a:ext uri="{FF2B5EF4-FFF2-40B4-BE49-F238E27FC236}">
                      <a16:creationId xmlns:a16="http://schemas.microsoft.com/office/drawing/2014/main" id="{C84F368A-70E4-EB25-97F4-C65AD3C50B4A}"/>
                    </a:ext>
                  </a:extLst>
                </p:cNvPr>
                <p:cNvSpPr txBox="1"/>
                <p:nvPr/>
              </p:nvSpPr>
              <p:spPr>
                <a:xfrm>
                  <a:off x="10467076" y="2669050"/>
                  <a:ext cx="1986495" cy="49968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400" dirty="0">
                      <a:solidFill>
                        <a:srgbClr val="61090A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ea"/>
                      <a:sym typeface="+mn-lt"/>
                    </a:rPr>
                    <a:t>内容内容内容，内容内容内容内容</a:t>
                  </a:r>
                </a:p>
              </p:txBody>
            </p:sp>
          </p:grpSp>
          <p:sp>
            <p:nvSpPr>
              <p:cNvPr id="1032" name="任意形状 1031">
                <a:extLst>
                  <a:ext uri="{FF2B5EF4-FFF2-40B4-BE49-F238E27FC236}">
                    <a16:creationId xmlns:a16="http://schemas.microsoft.com/office/drawing/2014/main" id="{A6309653-ABAC-A8C2-8D9B-28CB0BBFD80A}"/>
                  </a:ext>
                </a:extLst>
              </p:cNvPr>
              <p:cNvSpPr/>
              <p:nvPr/>
            </p:nvSpPr>
            <p:spPr>
              <a:xfrm rot="5400000" flipV="1">
                <a:off x="7483301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gradFill>
                  <a:gsLst>
                    <a:gs pos="0">
                      <a:srgbClr val="61090A"/>
                    </a:gs>
                    <a:gs pos="100000">
                      <a:srgbClr val="61090A">
                        <a:alpha val="0"/>
                      </a:srgbClr>
                    </a:gs>
                  </a:gsLst>
                  <a:lin ang="10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092" name="组合 1091">
              <a:extLst>
                <a:ext uri="{FF2B5EF4-FFF2-40B4-BE49-F238E27FC236}">
                  <a16:creationId xmlns:a16="http://schemas.microsoft.com/office/drawing/2014/main" id="{8CCE929A-0E47-C9F2-C660-80A69F391BA6}"/>
                </a:ext>
              </a:extLst>
            </p:cNvPr>
            <p:cNvGrpSpPr/>
            <p:nvPr/>
          </p:nvGrpSpPr>
          <p:grpSpPr>
            <a:xfrm>
              <a:off x="3990602" y="3752278"/>
              <a:ext cx="1433032" cy="2470906"/>
              <a:chOff x="4195321" y="3752278"/>
              <a:chExt cx="1433032" cy="2470906"/>
            </a:xfrm>
          </p:grpSpPr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401D3946-2BC9-6F50-A6FB-14F022D27EF6}"/>
                  </a:ext>
                </a:extLst>
              </p:cNvPr>
              <p:cNvGrpSpPr/>
              <p:nvPr/>
            </p:nvGrpSpPr>
            <p:grpSpPr>
              <a:xfrm>
                <a:off x="4324072" y="3752278"/>
                <a:ext cx="1304281" cy="899542"/>
                <a:chOff x="5205526" y="3752278"/>
                <a:chExt cx="1304281" cy="899542"/>
              </a:xfrm>
            </p:grpSpPr>
            <p:sp>
              <p:nvSpPr>
                <p:cNvPr id="38" name="文本框 37">
                  <a:extLst>
                    <a:ext uri="{FF2B5EF4-FFF2-40B4-BE49-F238E27FC236}">
                      <a16:creationId xmlns:a16="http://schemas.microsoft.com/office/drawing/2014/main" id="{B6EDECBF-A6B6-B0B2-70A2-3F423FCF5558}"/>
                    </a:ext>
                  </a:extLst>
                </p:cNvPr>
                <p:cNvSpPr txBox="1"/>
                <p:nvPr/>
              </p:nvSpPr>
              <p:spPr>
                <a:xfrm>
                  <a:off x="5205526" y="3752278"/>
                  <a:ext cx="621965" cy="3077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  <a:scene3d>
                    <a:camera prst="orthographicFront">
                      <a:rot lat="20999996" lon="0" rev="0"/>
                    </a:camera>
                    <a:lightRig rig="contrasting" dir="t">
                      <a:rot lat="0" lon="0" rev="5400000"/>
                    </a:lightRig>
                  </a:scene3d>
                  <a:sp3d extrusionH="76200" prstMaterial="plastic">
                    <a:extrusionClr>
                      <a:srgbClr val="491F13"/>
                    </a:extrusionClr>
                    <a:contourClr>
                      <a:schemeClr val="bg1"/>
                    </a:contourClr>
                  </a:sp3d>
                </a:bodyPr>
                <a:lstStyle/>
                <a:p>
                  <a:r>
                    <a:rPr lang="en-US" altLang="zh-CN" sz="2000" b="1" dirty="0">
                      <a:gradFill>
                        <a:gsLst>
                          <a:gs pos="5594">
                            <a:srgbClr val="B7060B"/>
                          </a:gs>
                          <a:gs pos="100000">
                            <a:srgbClr val="610F0E"/>
                          </a:gs>
                        </a:gsLst>
                        <a:lin ang="5400000" scaled="1"/>
                      </a:gradFill>
                      <a:effectLst/>
                      <a:cs typeface="+mn-ea"/>
                      <a:sym typeface="+mn-lt"/>
                    </a:rPr>
                    <a:t>1999</a:t>
                  </a:r>
                </a:p>
              </p:txBody>
            </p:sp>
            <p:sp>
              <p:nvSpPr>
                <p:cNvPr id="39" name="文本框 38">
                  <a:extLst>
                    <a:ext uri="{FF2B5EF4-FFF2-40B4-BE49-F238E27FC236}">
                      <a16:creationId xmlns:a16="http://schemas.microsoft.com/office/drawing/2014/main" id="{C639D0FB-C60A-B6A3-CF05-EF5953790E88}"/>
                    </a:ext>
                  </a:extLst>
                </p:cNvPr>
                <p:cNvSpPr txBox="1"/>
                <p:nvPr/>
              </p:nvSpPr>
              <p:spPr>
                <a:xfrm>
                  <a:off x="5205526" y="4152131"/>
                  <a:ext cx="1304281" cy="49968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400" dirty="0">
                      <a:solidFill>
                        <a:srgbClr val="61090A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ea"/>
                      <a:sym typeface="+mn-lt"/>
                    </a:rPr>
                    <a:t>内容内容内容内容内容内容</a:t>
                  </a:r>
                </a:p>
              </p:txBody>
            </p:sp>
          </p:grpSp>
          <p:sp>
            <p:nvSpPr>
              <p:cNvPr id="1034" name="任意形状 1033">
                <a:extLst>
                  <a:ext uri="{FF2B5EF4-FFF2-40B4-BE49-F238E27FC236}">
                    <a16:creationId xmlns:a16="http://schemas.microsoft.com/office/drawing/2014/main" id="{B1639E46-C58E-18F5-DD8D-6631F2EE39B0}"/>
                  </a:ext>
                </a:extLst>
              </p:cNvPr>
              <p:cNvSpPr/>
              <p:nvPr/>
            </p:nvSpPr>
            <p:spPr>
              <a:xfrm rot="5400000" flipV="1">
                <a:off x="3050968" y="4918863"/>
                <a:ext cx="2448674" cy="159967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gradFill>
                  <a:gsLst>
                    <a:gs pos="0">
                      <a:srgbClr val="61090A"/>
                    </a:gs>
                    <a:gs pos="100000">
                      <a:srgbClr val="61090A">
                        <a:alpha val="0"/>
                      </a:srgbClr>
                    </a:gs>
                  </a:gsLst>
                  <a:lin ang="10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094" name="组合 1093">
              <a:extLst>
                <a:ext uri="{FF2B5EF4-FFF2-40B4-BE49-F238E27FC236}">
                  <a16:creationId xmlns:a16="http://schemas.microsoft.com/office/drawing/2014/main" id="{4E06CA71-1F8D-06DC-6EAB-FF8BB0750FEE}"/>
                </a:ext>
              </a:extLst>
            </p:cNvPr>
            <p:cNvGrpSpPr/>
            <p:nvPr/>
          </p:nvGrpSpPr>
          <p:grpSpPr>
            <a:xfrm>
              <a:off x="6447202" y="3752278"/>
              <a:ext cx="1352889" cy="2470907"/>
              <a:chOff x="7020413" y="3752278"/>
              <a:chExt cx="1352889" cy="2470907"/>
            </a:xfrm>
          </p:grpSpPr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C1906378-78FA-8F44-22FF-DAEDC50D6CD0}"/>
                  </a:ext>
                </a:extLst>
              </p:cNvPr>
              <p:cNvGrpSpPr/>
              <p:nvPr/>
            </p:nvGrpSpPr>
            <p:grpSpPr>
              <a:xfrm>
                <a:off x="7127983" y="3752278"/>
                <a:ext cx="1245319" cy="899542"/>
                <a:chOff x="8234883" y="3752278"/>
                <a:chExt cx="1245319" cy="899542"/>
              </a:xfrm>
            </p:grpSpPr>
            <p:sp>
              <p:nvSpPr>
                <p:cNvPr id="44" name="文本框 43">
                  <a:extLst>
                    <a:ext uri="{FF2B5EF4-FFF2-40B4-BE49-F238E27FC236}">
                      <a16:creationId xmlns:a16="http://schemas.microsoft.com/office/drawing/2014/main" id="{E9CAA8A1-4A21-D2C0-361B-7651462C9C6A}"/>
                    </a:ext>
                  </a:extLst>
                </p:cNvPr>
                <p:cNvSpPr txBox="1"/>
                <p:nvPr/>
              </p:nvSpPr>
              <p:spPr>
                <a:xfrm>
                  <a:off x="8234883" y="3752278"/>
                  <a:ext cx="621965" cy="3077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  <a:scene3d>
                    <a:camera prst="orthographicFront">
                      <a:rot lat="20999996" lon="0" rev="0"/>
                    </a:camera>
                    <a:lightRig rig="contrasting" dir="t">
                      <a:rot lat="0" lon="0" rev="5400000"/>
                    </a:lightRig>
                  </a:scene3d>
                  <a:sp3d extrusionH="76200" prstMaterial="plastic">
                    <a:extrusionClr>
                      <a:srgbClr val="491F13"/>
                    </a:extrusionClr>
                    <a:contourClr>
                      <a:schemeClr val="bg1"/>
                    </a:contourClr>
                  </a:sp3d>
                </a:bodyPr>
                <a:lstStyle/>
                <a:p>
                  <a:r>
                    <a:rPr lang="en-US" altLang="zh-CN" sz="2000" b="1" dirty="0">
                      <a:gradFill>
                        <a:gsLst>
                          <a:gs pos="5594">
                            <a:srgbClr val="B7060B"/>
                          </a:gs>
                          <a:gs pos="100000">
                            <a:srgbClr val="610F0E"/>
                          </a:gs>
                        </a:gsLst>
                        <a:lin ang="5400000" scaled="1"/>
                      </a:gradFill>
                      <a:effectLst/>
                      <a:cs typeface="+mn-ea"/>
                      <a:sym typeface="+mn-lt"/>
                    </a:rPr>
                    <a:t>2009</a:t>
                  </a:r>
                </a:p>
              </p:txBody>
            </p:sp>
            <p:sp>
              <p:nvSpPr>
                <p:cNvPr id="45" name="文本框 44">
                  <a:extLst>
                    <a:ext uri="{FF2B5EF4-FFF2-40B4-BE49-F238E27FC236}">
                      <a16:creationId xmlns:a16="http://schemas.microsoft.com/office/drawing/2014/main" id="{BA83DD27-48A8-1BDC-CE31-EEBC28F93E8A}"/>
                    </a:ext>
                  </a:extLst>
                </p:cNvPr>
                <p:cNvSpPr txBox="1"/>
                <p:nvPr/>
              </p:nvSpPr>
              <p:spPr>
                <a:xfrm>
                  <a:off x="8234883" y="4152131"/>
                  <a:ext cx="1245319" cy="49968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400" dirty="0">
                      <a:solidFill>
                        <a:srgbClr val="61090A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ea"/>
                      <a:sym typeface="+mn-lt"/>
                    </a:rPr>
                    <a:t>内容内容内容内容内容内容</a:t>
                  </a:r>
                </a:p>
              </p:txBody>
            </p:sp>
          </p:grpSp>
          <p:sp>
            <p:nvSpPr>
              <p:cNvPr id="1037" name="任意形状 1036">
                <a:extLst>
                  <a:ext uri="{FF2B5EF4-FFF2-40B4-BE49-F238E27FC236}">
                    <a16:creationId xmlns:a16="http://schemas.microsoft.com/office/drawing/2014/main" id="{7F9778D2-B98E-B8EC-EF1F-C301322C31D5}"/>
                  </a:ext>
                </a:extLst>
              </p:cNvPr>
              <p:cNvSpPr/>
              <p:nvPr/>
            </p:nvSpPr>
            <p:spPr>
              <a:xfrm rot="5400000" flipV="1">
                <a:off x="5876060" y="4918864"/>
                <a:ext cx="2448674" cy="159967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gradFill>
                  <a:gsLst>
                    <a:gs pos="0">
                      <a:srgbClr val="61090A"/>
                    </a:gs>
                    <a:gs pos="100000">
                      <a:srgbClr val="61090A">
                        <a:alpha val="0"/>
                      </a:srgbClr>
                    </a:gs>
                  </a:gsLst>
                  <a:lin ang="10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096" name="组合 1095">
              <a:extLst>
                <a:ext uri="{FF2B5EF4-FFF2-40B4-BE49-F238E27FC236}">
                  <a16:creationId xmlns:a16="http://schemas.microsoft.com/office/drawing/2014/main" id="{0C2966E2-C879-DA9A-F8C8-A77593F174A9}"/>
                </a:ext>
              </a:extLst>
            </p:cNvPr>
            <p:cNvGrpSpPr/>
            <p:nvPr/>
          </p:nvGrpSpPr>
          <p:grpSpPr>
            <a:xfrm>
              <a:off x="9313231" y="3752278"/>
              <a:ext cx="1433019" cy="2470908"/>
              <a:chOff x="9886443" y="3752278"/>
              <a:chExt cx="1433019" cy="2470908"/>
            </a:xfrm>
          </p:grpSpPr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1632D7E0-3F84-FD9F-4514-76A1C7E16A6B}"/>
                  </a:ext>
                </a:extLst>
              </p:cNvPr>
              <p:cNvGrpSpPr/>
              <p:nvPr/>
            </p:nvGrpSpPr>
            <p:grpSpPr>
              <a:xfrm>
                <a:off x="10001967" y="3752278"/>
                <a:ext cx="1317495" cy="899542"/>
                <a:chOff x="10948103" y="3752278"/>
                <a:chExt cx="1317495" cy="899542"/>
              </a:xfrm>
            </p:grpSpPr>
            <p:sp>
              <p:nvSpPr>
                <p:cNvPr id="48" name="文本框 47">
                  <a:extLst>
                    <a:ext uri="{FF2B5EF4-FFF2-40B4-BE49-F238E27FC236}">
                      <a16:creationId xmlns:a16="http://schemas.microsoft.com/office/drawing/2014/main" id="{3C98BB5A-4127-024C-3392-75BFCD6F4228}"/>
                    </a:ext>
                  </a:extLst>
                </p:cNvPr>
                <p:cNvSpPr txBox="1"/>
                <p:nvPr/>
              </p:nvSpPr>
              <p:spPr>
                <a:xfrm>
                  <a:off x="10948103" y="3752278"/>
                  <a:ext cx="621965" cy="3077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  <a:scene3d>
                    <a:camera prst="orthographicFront">
                      <a:rot lat="20999996" lon="0" rev="0"/>
                    </a:camera>
                    <a:lightRig rig="contrasting" dir="t">
                      <a:rot lat="0" lon="0" rev="5400000"/>
                    </a:lightRig>
                  </a:scene3d>
                  <a:sp3d extrusionH="76200" prstMaterial="plastic">
                    <a:extrusionClr>
                      <a:srgbClr val="491F13"/>
                    </a:extrusionClr>
                    <a:contourClr>
                      <a:schemeClr val="bg1"/>
                    </a:contourClr>
                  </a:sp3d>
                </a:bodyPr>
                <a:lstStyle/>
                <a:p>
                  <a:r>
                    <a:rPr lang="en-US" altLang="zh-CN" sz="2000" b="1" dirty="0">
                      <a:gradFill>
                        <a:gsLst>
                          <a:gs pos="5594">
                            <a:srgbClr val="B7060B"/>
                          </a:gs>
                          <a:gs pos="100000">
                            <a:srgbClr val="610F0E"/>
                          </a:gs>
                        </a:gsLst>
                        <a:lin ang="5400000" scaled="1"/>
                      </a:gradFill>
                      <a:effectLst/>
                      <a:cs typeface="+mn-ea"/>
                      <a:sym typeface="+mn-lt"/>
                    </a:rPr>
                    <a:t>2017</a:t>
                  </a:r>
                </a:p>
              </p:txBody>
            </p:sp>
            <p:sp>
              <p:nvSpPr>
                <p:cNvPr id="49" name="文本框 48">
                  <a:extLst>
                    <a:ext uri="{FF2B5EF4-FFF2-40B4-BE49-F238E27FC236}">
                      <a16:creationId xmlns:a16="http://schemas.microsoft.com/office/drawing/2014/main" id="{D024C314-D0A2-BE35-9751-049588DC224B}"/>
                    </a:ext>
                  </a:extLst>
                </p:cNvPr>
                <p:cNvSpPr txBox="1"/>
                <p:nvPr/>
              </p:nvSpPr>
              <p:spPr>
                <a:xfrm>
                  <a:off x="10948103" y="4152131"/>
                  <a:ext cx="1317495" cy="49968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400" dirty="0">
                      <a:solidFill>
                        <a:srgbClr val="61090A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ea"/>
                      <a:sym typeface="+mn-lt"/>
                    </a:rPr>
                    <a:t>内容内容内容内容内容内容</a:t>
                  </a:r>
                </a:p>
              </p:txBody>
            </p:sp>
          </p:grpSp>
          <p:sp>
            <p:nvSpPr>
              <p:cNvPr id="1038" name="任意形状 1037">
                <a:extLst>
                  <a:ext uri="{FF2B5EF4-FFF2-40B4-BE49-F238E27FC236}">
                    <a16:creationId xmlns:a16="http://schemas.microsoft.com/office/drawing/2014/main" id="{CDF9613C-EA22-16DD-C547-CC839BC0BDD6}"/>
                  </a:ext>
                </a:extLst>
              </p:cNvPr>
              <p:cNvSpPr/>
              <p:nvPr/>
            </p:nvSpPr>
            <p:spPr>
              <a:xfrm rot="5400000" flipV="1">
                <a:off x="8742090" y="4918865"/>
                <a:ext cx="2448674" cy="159967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gradFill>
                  <a:gsLst>
                    <a:gs pos="0">
                      <a:srgbClr val="61090A"/>
                    </a:gs>
                    <a:gs pos="100000">
                      <a:srgbClr val="61090A">
                        <a:alpha val="0"/>
                      </a:srgbClr>
                    </a:gs>
                  </a:gsLst>
                  <a:lin ang="10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039" name="组合 1038">
              <a:extLst>
                <a:ext uri="{FF2B5EF4-FFF2-40B4-BE49-F238E27FC236}">
                  <a16:creationId xmlns:a16="http://schemas.microsoft.com/office/drawing/2014/main" id="{93DD8E5F-0195-7979-44C1-B56DC820C554}"/>
                </a:ext>
              </a:extLst>
            </p:cNvPr>
            <p:cNvGrpSpPr/>
            <p:nvPr/>
          </p:nvGrpSpPr>
          <p:grpSpPr>
            <a:xfrm>
              <a:off x="1124598" y="6008651"/>
              <a:ext cx="10082296" cy="200883"/>
              <a:chOff x="1505291" y="2305599"/>
              <a:chExt cx="10082296" cy="3917584"/>
            </a:xfrm>
          </p:grpSpPr>
          <p:sp>
            <p:nvSpPr>
              <p:cNvPr id="1040" name="任意形状 1039">
                <a:extLst>
                  <a:ext uri="{FF2B5EF4-FFF2-40B4-BE49-F238E27FC236}">
                    <a16:creationId xmlns:a16="http://schemas.microsoft.com/office/drawing/2014/main" id="{635F0DAC-EDB2-40BC-2693-D7A25389B3F5}"/>
                  </a:ext>
                </a:extLst>
              </p:cNvPr>
              <p:cNvSpPr/>
              <p:nvPr/>
            </p:nvSpPr>
            <p:spPr>
              <a:xfrm rot="5400000" flipV="1">
                <a:off x="-325537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1" name="任意形状 1040">
                <a:extLst>
                  <a:ext uri="{FF2B5EF4-FFF2-40B4-BE49-F238E27FC236}">
                    <a16:creationId xmlns:a16="http://schemas.microsoft.com/office/drawing/2014/main" id="{B0C141DA-95BA-0004-EA06-8194F38B50B1}"/>
                  </a:ext>
                </a:extLst>
              </p:cNvPr>
              <p:cNvSpPr/>
              <p:nvPr/>
            </p:nvSpPr>
            <p:spPr>
              <a:xfrm rot="5400000" flipV="1">
                <a:off x="-120821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2" name="任意形状 1041">
                <a:extLst>
                  <a:ext uri="{FF2B5EF4-FFF2-40B4-BE49-F238E27FC236}">
                    <a16:creationId xmlns:a16="http://schemas.microsoft.com/office/drawing/2014/main" id="{31B3D59F-4865-188E-B9E4-BF76F5FFE4C4}"/>
                  </a:ext>
                </a:extLst>
              </p:cNvPr>
              <p:cNvSpPr/>
              <p:nvPr/>
            </p:nvSpPr>
            <p:spPr>
              <a:xfrm rot="5400000" flipV="1">
                <a:off x="83895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3" name="任意形状 1042">
                <a:extLst>
                  <a:ext uri="{FF2B5EF4-FFF2-40B4-BE49-F238E27FC236}">
                    <a16:creationId xmlns:a16="http://schemas.microsoft.com/office/drawing/2014/main" id="{8FD3A046-7661-A3FD-472A-E409D0CD3484}"/>
                  </a:ext>
                </a:extLst>
              </p:cNvPr>
              <p:cNvSpPr/>
              <p:nvPr/>
            </p:nvSpPr>
            <p:spPr>
              <a:xfrm rot="5400000" flipV="1">
                <a:off x="288611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4" name="任意形状 1043">
                <a:extLst>
                  <a:ext uri="{FF2B5EF4-FFF2-40B4-BE49-F238E27FC236}">
                    <a16:creationId xmlns:a16="http://schemas.microsoft.com/office/drawing/2014/main" id="{32B58238-BE46-46B6-3997-8D99FA88E115}"/>
                  </a:ext>
                </a:extLst>
              </p:cNvPr>
              <p:cNvSpPr/>
              <p:nvPr/>
            </p:nvSpPr>
            <p:spPr>
              <a:xfrm rot="5400000" flipV="1">
                <a:off x="493327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5" name="任意形状 1044">
                <a:extLst>
                  <a:ext uri="{FF2B5EF4-FFF2-40B4-BE49-F238E27FC236}">
                    <a16:creationId xmlns:a16="http://schemas.microsoft.com/office/drawing/2014/main" id="{FAC2AB60-CD5C-D801-7DA3-FA5D9FFDF599}"/>
                  </a:ext>
                </a:extLst>
              </p:cNvPr>
              <p:cNvSpPr/>
              <p:nvPr/>
            </p:nvSpPr>
            <p:spPr>
              <a:xfrm rot="5400000" flipV="1">
                <a:off x="698043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6" name="任意形状 1045">
                <a:extLst>
                  <a:ext uri="{FF2B5EF4-FFF2-40B4-BE49-F238E27FC236}">
                    <a16:creationId xmlns:a16="http://schemas.microsoft.com/office/drawing/2014/main" id="{6674B8E4-A1BC-30B7-B790-4CED3E2EC7D2}"/>
                  </a:ext>
                </a:extLst>
              </p:cNvPr>
              <p:cNvSpPr/>
              <p:nvPr/>
            </p:nvSpPr>
            <p:spPr>
              <a:xfrm rot="5400000" flipV="1">
                <a:off x="902759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7" name="任意形状 1046">
                <a:extLst>
                  <a:ext uri="{FF2B5EF4-FFF2-40B4-BE49-F238E27FC236}">
                    <a16:creationId xmlns:a16="http://schemas.microsoft.com/office/drawing/2014/main" id="{CE6E6826-7695-4AEA-7EF8-826CCB33380B}"/>
                  </a:ext>
                </a:extLst>
              </p:cNvPr>
              <p:cNvSpPr/>
              <p:nvPr/>
            </p:nvSpPr>
            <p:spPr>
              <a:xfrm rot="5400000" flipV="1">
                <a:off x="1107475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8" name="任意形状 1047">
                <a:extLst>
                  <a:ext uri="{FF2B5EF4-FFF2-40B4-BE49-F238E27FC236}">
                    <a16:creationId xmlns:a16="http://schemas.microsoft.com/office/drawing/2014/main" id="{0A29F7D3-FABC-0199-E985-283E49D246AD}"/>
                  </a:ext>
                </a:extLst>
              </p:cNvPr>
              <p:cNvSpPr/>
              <p:nvPr/>
            </p:nvSpPr>
            <p:spPr>
              <a:xfrm rot="5400000" flipV="1">
                <a:off x="1312191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9" name="任意形状 1048">
                <a:extLst>
                  <a:ext uri="{FF2B5EF4-FFF2-40B4-BE49-F238E27FC236}">
                    <a16:creationId xmlns:a16="http://schemas.microsoft.com/office/drawing/2014/main" id="{2F71C26C-D461-0DCD-D67A-508442182056}"/>
                  </a:ext>
                </a:extLst>
              </p:cNvPr>
              <p:cNvSpPr/>
              <p:nvPr/>
            </p:nvSpPr>
            <p:spPr>
              <a:xfrm rot="5400000" flipV="1">
                <a:off x="1516907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0" name="任意形状 1049">
                <a:extLst>
                  <a:ext uri="{FF2B5EF4-FFF2-40B4-BE49-F238E27FC236}">
                    <a16:creationId xmlns:a16="http://schemas.microsoft.com/office/drawing/2014/main" id="{5F1C449D-B5AF-5574-E648-34679A39E7FC}"/>
                  </a:ext>
                </a:extLst>
              </p:cNvPr>
              <p:cNvSpPr/>
              <p:nvPr/>
            </p:nvSpPr>
            <p:spPr>
              <a:xfrm rot="5400000" flipV="1">
                <a:off x="1721623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1" name="任意形状 1050">
                <a:extLst>
                  <a:ext uri="{FF2B5EF4-FFF2-40B4-BE49-F238E27FC236}">
                    <a16:creationId xmlns:a16="http://schemas.microsoft.com/office/drawing/2014/main" id="{7F7CC16A-BE33-EE87-31C8-EFA71D3DCB7A}"/>
                  </a:ext>
                </a:extLst>
              </p:cNvPr>
              <p:cNvSpPr/>
              <p:nvPr/>
            </p:nvSpPr>
            <p:spPr>
              <a:xfrm rot="5400000" flipV="1">
                <a:off x="1926339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2" name="任意形状 1051">
                <a:extLst>
                  <a:ext uri="{FF2B5EF4-FFF2-40B4-BE49-F238E27FC236}">
                    <a16:creationId xmlns:a16="http://schemas.microsoft.com/office/drawing/2014/main" id="{3EDA3673-49C9-B677-D746-CEDA0A6A2C4A}"/>
                  </a:ext>
                </a:extLst>
              </p:cNvPr>
              <p:cNvSpPr/>
              <p:nvPr/>
            </p:nvSpPr>
            <p:spPr>
              <a:xfrm rot="5400000" flipV="1">
                <a:off x="2131055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3" name="任意形状 1052">
                <a:extLst>
                  <a:ext uri="{FF2B5EF4-FFF2-40B4-BE49-F238E27FC236}">
                    <a16:creationId xmlns:a16="http://schemas.microsoft.com/office/drawing/2014/main" id="{39737734-2B88-79BA-18F9-0B70E1B9A0CE}"/>
                  </a:ext>
                </a:extLst>
              </p:cNvPr>
              <p:cNvSpPr/>
              <p:nvPr/>
            </p:nvSpPr>
            <p:spPr>
              <a:xfrm rot="5400000" flipV="1">
                <a:off x="2335771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4" name="任意形状 1053">
                <a:extLst>
                  <a:ext uri="{FF2B5EF4-FFF2-40B4-BE49-F238E27FC236}">
                    <a16:creationId xmlns:a16="http://schemas.microsoft.com/office/drawing/2014/main" id="{0B9F354A-5553-C2FE-9351-3A9005CA44E9}"/>
                  </a:ext>
                </a:extLst>
              </p:cNvPr>
              <p:cNvSpPr/>
              <p:nvPr/>
            </p:nvSpPr>
            <p:spPr>
              <a:xfrm rot="5400000" flipV="1">
                <a:off x="2540487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5" name="任意形状 1054">
                <a:extLst>
                  <a:ext uri="{FF2B5EF4-FFF2-40B4-BE49-F238E27FC236}">
                    <a16:creationId xmlns:a16="http://schemas.microsoft.com/office/drawing/2014/main" id="{EDE116D8-7C9C-CA39-D0F2-8434A4141BC6}"/>
                  </a:ext>
                </a:extLst>
              </p:cNvPr>
              <p:cNvSpPr/>
              <p:nvPr/>
            </p:nvSpPr>
            <p:spPr>
              <a:xfrm rot="5400000" flipV="1">
                <a:off x="2745203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6" name="任意形状 1055">
                <a:extLst>
                  <a:ext uri="{FF2B5EF4-FFF2-40B4-BE49-F238E27FC236}">
                    <a16:creationId xmlns:a16="http://schemas.microsoft.com/office/drawing/2014/main" id="{F0B74F0C-7BA5-56D2-21EF-6D59890C4E17}"/>
                  </a:ext>
                </a:extLst>
              </p:cNvPr>
              <p:cNvSpPr/>
              <p:nvPr/>
            </p:nvSpPr>
            <p:spPr>
              <a:xfrm rot="5400000" flipV="1">
                <a:off x="2949919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7" name="任意形状 1056">
                <a:extLst>
                  <a:ext uri="{FF2B5EF4-FFF2-40B4-BE49-F238E27FC236}">
                    <a16:creationId xmlns:a16="http://schemas.microsoft.com/office/drawing/2014/main" id="{A4EF223C-4EA4-11CA-3CC9-5DDF5DD51A72}"/>
                  </a:ext>
                </a:extLst>
              </p:cNvPr>
              <p:cNvSpPr/>
              <p:nvPr/>
            </p:nvSpPr>
            <p:spPr>
              <a:xfrm rot="5400000" flipV="1">
                <a:off x="3154635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8" name="任意形状 1057">
                <a:extLst>
                  <a:ext uri="{FF2B5EF4-FFF2-40B4-BE49-F238E27FC236}">
                    <a16:creationId xmlns:a16="http://schemas.microsoft.com/office/drawing/2014/main" id="{DA6BAF6C-FC51-D34B-D42F-9067620E6262}"/>
                  </a:ext>
                </a:extLst>
              </p:cNvPr>
              <p:cNvSpPr/>
              <p:nvPr/>
            </p:nvSpPr>
            <p:spPr>
              <a:xfrm rot="5400000" flipV="1">
                <a:off x="3359351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9" name="任意形状 1058">
                <a:extLst>
                  <a:ext uri="{FF2B5EF4-FFF2-40B4-BE49-F238E27FC236}">
                    <a16:creationId xmlns:a16="http://schemas.microsoft.com/office/drawing/2014/main" id="{C770BE31-2C76-FC4D-E379-FB6C96F23D05}"/>
                  </a:ext>
                </a:extLst>
              </p:cNvPr>
              <p:cNvSpPr/>
              <p:nvPr/>
            </p:nvSpPr>
            <p:spPr>
              <a:xfrm rot="5400000" flipV="1">
                <a:off x="3564067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0" name="任意形状 1059">
                <a:extLst>
                  <a:ext uri="{FF2B5EF4-FFF2-40B4-BE49-F238E27FC236}">
                    <a16:creationId xmlns:a16="http://schemas.microsoft.com/office/drawing/2014/main" id="{35133434-6346-7A0D-3F0D-FF0E90F000A6}"/>
                  </a:ext>
                </a:extLst>
              </p:cNvPr>
              <p:cNvSpPr/>
              <p:nvPr/>
            </p:nvSpPr>
            <p:spPr>
              <a:xfrm rot="5400000" flipV="1">
                <a:off x="3768783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1" name="任意形状 1060">
                <a:extLst>
                  <a:ext uri="{FF2B5EF4-FFF2-40B4-BE49-F238E27FC236}">
                    <a16:creationId xmlns:a16="http://schemas.microsoft.com/office/drawing/2014/main" id="{0E5E8F27-A756-219D-8301-5F1CAF25FF93}"/>
                  </a:ext>
                </a:extLst>
              </p:cNvPr>
              <p:cNvSpPr/>
              <p:nvPr/>
            </p:nvSpPr>
            <p:spPr>
              <a:xfrm rot="5400000" flipV="1">
                <a:off x="3973499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2" name="任意形状 1061">
                <a:extLst>
                  <a:ext uri="{FF2B5EF4-FFF2-40B4-BE49-F238E27FC236}">
                    <a16:creationId xmlns:a16="http://schemas.microsoft.com/office/drawing/2014/main" id="{00128E40-12D7-527A-CE99-4EABCBA5E8F8}"/>
                  </a:ext>
                </a:extLst>
              </p:cNvPr>
              <p:cNvSpPr/>
              <p:nvPr/>
            </p:nvSpPr>
            <p:spPr>
              <a:xfrm rot="5400000" flipV="1">
                <a:off x="4178215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3" name="任意形状 1062">
                <a:extLst>
                  <a:ext uri="{FF2B5EF4-FFF2-40B4-BE49-F238E27FC236}">
                    <a16:creationId xmlns:a16="http://schemas.microsoft.com/office/drawing/2014/main" id="{12932AB7-9875-00F9-9F3E-5666C16360F0}"/>
                  </a:ext>
                </a:extLst>
              </p:cNvPr>
              <p:cNvSpPr/>
              <p:nvPr/>
            </p:nvSpPr>
            <p:spPr>
              <a:xfrm rot="5400000" flipV="1">
                <a:off x="4382931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4" name="任意形状 1063">
                <a:extLst>
                  <a:ext uri="{FF2B5EF4-FFF2-40B4-BE49-F238E27FC236}">
                    <a16:creationId xmlns:a16="http://schemas.microsoft.com/office/drawing/2014/main" id="{082E9583-763B-160B-2458-6D0DFF3E4810}"/>
                  </a:ext>
                </a:extLst>
              </p:cNvPr>
              <p:cNvSpPr/>
              <p:nvPr/>
            </p:nvSpPr>
            <p:spPr>
              <a:xfrm rot="5400000" flipV="1">
                <a:off x="4587647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5" name="任意形状 1064">
                <a:extLst>
                  <a:ext uri="{FF2B5EF4-FFF2-40B4-BE49-F238E27FC236}">
                    <a16:creationId xmlns:a16="http://schemas.microsoft.com/office/drawing/2014/main" id="{F9448A52-2770-3BE8-AF8F-127CAC70D778}"/>
                  </a:ext>
                </a:extLst>
              </p:cNvPr>
              <p:cNvSpPr/>
              <p:nvPr/>
            </p:nvSpPr>
            <p:spPr>
              <a:xfrm rot="5400000" flipV="1">
                <a:off x="4792363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6" name="任意形状 1065">
                <a:extLst>
                  <a:ext uri="{FF2B5EF4-FFF2-40B4-BE49-F238E27FC236}">
                    <a16:creationId xmlns:a16="http://schemas.microsoft.com/office/drawing/2014/main" id="{E94A678C-333F-29CB-AC6C-26A89F3AF19F}"/>
                  </a:ext>
                </a:extLst>
              </p:cNvPr>
              <p:cNvSpPr/>
              <p:nvPr/>
            </p:nvSpPr>
            <p:spPr>
              <a:xfrm rot="5400000" flipV="1">
                <a:off x="4997079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7" name="任意形状 1066">
                <a:extLst>
                  <a:ext uri="{FF2B5EF4-FFF2-40B4-BE49-F238E27FC236}">
                    <a16:creationId xmlns:a16="http://schemas.microsoft.com/office/drawing/2014/main" id="{DC8B35FA-F91B-ED95-62AE-387A4C63C0F3}"/>
                  </a:ext>
                </a:extLst>
              </p:cNvPr>
              <p:cNvSpPr/>
              <p:nvPr/>
            </p:nvSpPr>
            <p:spPr>
              <a:xfrm rot="5400000" flipV="1">
                <a:off x="5201795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8" name="任意形状 1067">
                <a:extLst>
                  <a:ext uri="{FF2B5EF4-FFF2-40B4-BE49-F238E27FC236}">
                    <a16:creationId xmlns:a16="http://schemas.microsoft.com/office/drawing/2014/main" id="{9A7C2467-5E9D-3302-D402-DB24F3127886}"/>
                  </a:ext>
                </a:extLst>
              </p:cNvPr>
              <p:cNvSpPr/>
              <p:nvPr/>
            </p:nvSpPr>
            <p:spPr>
              <a:xfrm rot="5400000" flipV="1">
                <a:off x="5406511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9" name="任意形状 1068">
                <a:extLst>
                  <a:ext uri="{FF2B5EF4-FFF2-40B4-BE49-F238E27FC236}">
                    <a16:creationId xmlns:a16="http://schemas.microsoft.com/office/drawing/2014/main" id="{A587CDBC-5985-13C1-1220-D7FBF3ABA5DA}"/>
                  </a:ext>
                </a:extLst>
              </p:cNvPr>
              <p:cNvSpPr/>
              <p:nvPr/>
            </p:nvSpPr>
            <p:spPr>
              <a:xfrm rot="5400000" flipV="1">
                <a:off x="5611227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0" name="任意形状 1069">
                <a:extLst>
                  <a:ext uri="{FF2B5EF4-FFF2-40B4-BE49-F238E27FC236}">
                    <a16:creationId xmlns:a16="http://schemas.microsoft.com/office/drawing/2014/main" id="{211BB2A7-003E-FDD5-0093-4E1416F25D63}"/>
                  </a:ext>
                </a:extLst>
              </p:cNvPr>
              <p:cNvSpPr/>
              <p:nvPr/>
            </p:nvSpPr>
            <p:spPr>
              <a:xfrm rot="5400000" flipV="1">
                <a:off x="5815943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1" name="任意形状 1070">
                <a:extLst>
                  <a:ext uri="{FF2B5EF4-FFF2-40B4-BE49-F238E27FC236}">
                    <a16:creationId xmlns:a16="http://schemas.microsoft.com/office/drawing/2014/main" id="{E61F0D07-A8D0-4140-5FDE-676A4DEDB4C6}"/>
                  </a:ext>
                </a:extLst>
              </p:cNvPr>
              <p:cNvSpPr/>
              <p:nvPr/>
            </p:nvSpPr>
            <p:spPr>
              <a:xfrm rot="5400000" flipV="1">
                <a:off x="6020659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2" name="任意形状 1071">
                <a:extLst>
                  <a:ext uri="{FF2B5EF4-FFF2-40B4-BE49-F238E27FC236}">
                    <a16:creationId xmlns:a16="http://schemas.microsoft.com/office/drawing/2014/main" id="{0CFE2650-509A-4626-9D3B-6A5512B76087}"/>
                  </a:ext>
                </a:extLst>
              </p:cNvPr>
              <p:cNvSpPr/>
              <p:nvPr/>
            </p:nvSpPr>
            <p:spPr>
              <a:xfrm rot="5400000" flipV="1">
                <a:off x="6225375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3" name="任意形状 1072">
                <a:extLst>
                  <a:ext uri="{FF2B5EF4-FFF2-40B4-BE49-F238E27FC236}">
                    <a16:creationId xmlns:a16="http://schemas.microsoft.com/office/drawing/2014/main" id="{F83A0E00-B2A4-F55B-DF7D-0538BEA6CFA4}"/>
                  </a:ext>
                </a:extLst>
              </p:cNvPr>
              <p:cNvSpPr/>
              <p:nvPr/>
            </p:nvSpPr>
            <p:spPr>
              <a:xfrm rot="5400000" flipV="1">
                <a:off x="6430091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4" name="任意形状 1073">
                <a:extLst>
                  <a:ext uri="{FF2B5EF4-FFF2-40B4-BE49-F238E27FC236}">
                    <a16:creationId xmlns:a16="http://schemas.microsoft.com/office/drawing/2014/main" id="{8D789390-7C13-EB84-DC7D-ABA4DFB40AB4}"/>
                  </a:ext>
                </a:extLst>
              </p:cNvPr>
              <p:cNvSpPr/>
              <p:nvPr/>
            </p:nvSpPr>
            <p:spPr>
              <a:xfrm rot="5400000" flipV="1">
                <a:off x="6634807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5" name="任意形状 1074">
                <a:extLst>
                  <a:ext uri="{FF2B5EF4-FFF2-40B4-BE49-F238E27FC236}">
                    <a16:creationId xmlns:a16="http://schemas.microsoft.com/office/drawing/2014/main" id="{B78E9B9C-ED94-A73B-8309-5C1288CF0FC1}"/>
                  </a:ext>
                </a:extLst>
              </p:cNvPr>
              <p:cNvSpPr/>
              <p:nvPr/>
            </p:nvSpPr>
            <p:spPr>
              <a:xfrm rot="5400000" flipV="1">
                <a:off x="6839523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6" name="任意形状 1075">
                <a:extLst>
                  <a:ext uri="{FF2B5EF4-FFF2-40B4-BE49-F238E27FC236}">
                    <a16:creationId xmlns:a16="http://schemas.microsoft.com/office/drawing/2014/main" id="{203B023B-DB21-868A-D191-8E9E85BFFFEB}"/>
                  </a:ext>
                </a:extLst>
              </p:cNvPr>
              <p:cNvSpPr/>
              <p:nvPr/>
            </p:nvSpPr>
            <p:spPr>
              <a:xfrm rot="5400000" flipV="1">
                <a:off x="7044239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7" name="任意形状 1076">
                <a:extLst>
                  <a:ext uri="{FF2B5EF4-FFF2-40B4-BE49-F238E27FC236}">
                    <a16:creationId xmlns:a16="http://schemas.microsoft.com/office/drawing/2014/main" id="{44ABA5AB-BA15-2DAF-51F2-FAEBD2636D8D}"/>
                  </a:ext>
                </a:extLst>
              </p:cNvPr>
              <p:cNvSpPr/>
              <p:nvPr/>
            </p:nvSpPr>
            <p:spPr>
              <a:xfrm rot="5400000" flipV="1">
                <a:off x="7248955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8" name="任意形状 1077">
                <a:extLst>
                  <a:ext uri="{FF2B5EF4-FFF2-40B4-BE49-F238E27FC236}">
                    <a16:creationId xmlns:a16="http://schemas.microsoft.com/office/drawing/2014/main" id="{AD062EC6-D30D-6A24-C584-F18F530B493E}"/>
                  </a:ext>
                </a:extLst>
              </p:cNvPr>
              <p:cNvSpPr/>
              <p:nvPr/>
            </p:nvSpPr>
            <p:spPr>
              <a:xfrm rot="5400000" flipV="1">
                <a:off x="7453671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9" name="任意形状 1078">
                <a:extLst>
                  <a:ext uri="{FF2B5EF4-FFF2-40B4-BE49-F238E27FC236}">
                    <a16:creationId xmlns:a16="http://schemas.microsoft.com/office/drawing/2014/main" id="{3989DF42-CD0F-C956-0973-41D943854CDC}"/>
                  </a:ext>
                </a:extLst>
              </p:cNvPr>
              <p:cNvSpPr/>
              <p:nvPr/>
            </p:nvSpPr>
            <p:spPr>
              <a:xfrm rot="5400000" flipV="1">
                <a:off x="7658387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0" name="任意形状 1079">
                <a:extLst>
                  <a:ext uri="{FF2B5EF4-FFF2-40B4-BE49-F238E27FC236}">
                    <a16:creationId xmlns:a16="http://schemas.microsoft.com/office/drawing/2014/main" id="{3D41F394-3767-F425-0F47-EBEDD18C47F7}"/>
                  </a:ext>
                </a:extLst>
              </p:cNvPr>
              <p:cNvSpPr/>
              <p:nvPr/>
            </p:nvSpPr>
            <p:spPr>
              <a:xfrm rot="5400000" flipV="1">
                <a:off x="7863103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1" name="任意形状 1080">
                <a:extLst>
                  <a:ext uri="{FF2B5EF4-FFF2-40B4-BE49-F238E27FC236}">
                    <a16:creationId xmlns:a16="http://schemas.microsoft.com/office/drawing/2014/main" id="{0E09C51D-4EF6-08DC-3D77-AC33C735C640}"/>
                  </a:ext>
                </a:extLst>
              </p:cNvPr>
              <p:cNvSpPr/>
              <p:nvPr/>
            </p:nvSpPr>
            <p:spPr>
              <a:xfrm rot="5400000" flipV="1">
                <a:off x="8067819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2" name="任意形状 1081">
                <a:extLst>
                  <a:ext uri="{FF2B5EF4-FFF2-40B4-BE49-F238E27FC236}">
                    <a16:creationId xmlns:a16="http://schemas.microsoft.com/office/drawing/2014/main" id="{A07BC612-3112-F2EF-1741-F166E0698D99}"/>
                  </a:ext>
                </a:extLst>
              </p:cNvPr>
              <p:cNvSpPr/>
              <p:nvPr/>
            </p:nvSpPr>
            <p:spPr>
              <a:xfrm rot="5400000" flipV="1">
                <a:off x="8272535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3" name="任意形状 1082">
                <a:extLst>
                  <a:ext uri="{FF2B5EF4-FFF2-40B4-BE49-F238E27FC236}">
                    <a16:creationId xmlns:a16="http://schemas.microsoft.com/office/drawing/2014/main" id="{9ABF5E34-CD17-A776-4AB4-A6A8D6EDBEDC}"/>
                  </a:ext>
                </a:extLst>
              </p:cNvPr>
              <p:cNvSpPr/>
              <p:nvPr/>
            </p:nvSpPr>
            <p:spPr>
              <a:xfrm rot="5400000" flipV="1">
                <a:off x="8477251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4" name="任意形状 1083">
                <a:extLst>
                  <a:ext uri="{FF2B5EF4-FFF2-40B4-BE49-F238E27FC236}">
                    <a16:creationId xmlns:a16="http://schemas.microsoft.com/office/drawing/2014/main" id="{7F3A045F-18DA-D9CA-6C6E-0420ED4A6273}"/>
                  </a:ext>
                </a:extLst>
              </p:cNvPr>
              <p:cNvSpPr/>
              <p:nvPr/>
            </p:nvSpPr>
            <p:spPr>
              <a:xfrm rot="5400000" flipV="1">
                <a:off x="8681967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5" name="任意形状 1084">
                <a:extLst>
                  <a:ext uri="{FF2B5EF4-FFF2-40B4-BE49-F238E27FC236}">
                    <a16:creationId xmlns:a16="http://schemas.microsoft.com/office/drawing/2014/main" id="{D97EB3C4-84D0-A017-223A-017EEE4371AD}"/>
                  </a:ext>
                </a:extLst>
              </p:cNvPr>
              <p:cNvSpPr/>
              <p:nvPr/>
            </p:nvSpPr>
            <p:spPr>
              <a:xfrm rot="5400000" flipV="1">
                <a:off x="8886683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6" name="任意形状 1085">
                <a:extLst>
                  <a:ext uri="{FF2B5EF4-FFF2-40B4-BE49-F238E27FC236}">
                    <a16:creationId xmlns:a16="http://schemas.microsoft.com/office/drawing/2014/main" id="{4C8EAA72-17E5-F480-EC81-C75F99011EB8}"/>
                  </a:ext>
                </a:extLst>
              </p:cNvPr>
              <p:cNvSpPr/>
              <p:nvPr/>
            </p:nvSpPr>
            <p:spPr>
              <a:xfrm rot="5400000" flipV="1">
                <a:off x="9091399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7" name="任意形状 1086">
                <a:extLst>
                  <a:ext uri="{FF2B5EF4-FFF2-40B4-BE49-F238E27FC236}">
                    <a16:creationId xmlns:a16="http://schemas.microsoft.com/office/drawing/2014/main" id="{53D5A98D-E043-21CA-EF99-E5A0E4815168}"/>
                  </a:ext>
                </a:extLst>
              </p:cNvPr>
              <p:cNvSpPr/>
              <p:nvPr/>
            </p:nvSpPr>
            <p:spPr>
              <a:xfrm rot="5400000" flipV="1">
                <a:off x="9296115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8" name="任意形状 1087">
                <a:extLst>
                  <a:ext uri="{FF2B5EF4-FFF2-40B4-BE49-F238E27FC236}">
                    <a16:creationId xmlns:a16="http://schemas.microsoft.com/office/drawing/2014/main" id="{70678C75-7A84-76B5-E5E7-D31AE2304CA5}"/>
                  </a:ext>
                </a:extLst>
              </p:cNvPr>
              <p:cNvSpPr/>
              <p:nvPr/>
            </p:nvSpPr>
            <p:spPr>
              <a:xfrm rot="5400000" flipV="1">
                <a:off x="9500831" y="4136427"/>
                <a:ext cx="3917584" cy="255928"/>
              </a:xfrm>
              <a:custGeom>
                <a:avLst/>
                <a:gdLst>
                  <a:gd name="connsiteX0" fmla="*/ 0 w 9368852"/>
                  <a:gd name="connsiteY0" fmla="*/ 0 h 0"/>
                  <a:gd name="connsiteX1" fmla="*/ 9368852 w 936885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68852">
                    <a:moveTo>
                      <a:pt x="0" y="0"/>
                    </a:moveTo>
                    <a:lnTo>
                      <a:pt x="9368852" y="0"/>
                    </a:lnTo>
                  </a:path>
                </a:pathLst>
              </a:custGeom>
              <a:noFill/>
              <a:ln w="19050">
                <a:solidFill>
                  <a:srgbClr val="833622">
                    <a:alpha val="7012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</p:grp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4302EAF9-DA76-5331-9709-7338214EDBA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2" t="2" r="-1102" b="-622"/>
          <a:stretch/>
        </p:blipFill>
        <p:spPr>
          <a:xfrm>
            <a:off x="629110" y="1048139"/>
            <a:ext cx="10933781" cy="5239865"/>
          </a:xfrm>
          <a:prstGeom prst="rect">
            <a:avLst/>
          </a:prstGeom>
        </p:spPr>
      </p:pic>
      <p:pic>
        <p:nvPicPr>
          <p:cNvPr id="24" name="图片 23" descr="黄色的花&#10;&#10;描述已自动生成">
            <a:extLst>
              <a:ext uri="{FF2B5EF4-FFF2-40B4-BE49-F238E27FC236}">
                <a16:creationId xmlns:a16="http://schemas.microsoft.com/office/drawing/2014/main" id="{E53761B2-1B65-7E1C-91AF-73E21C8124D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41"/>
          <a:stretch/>
        </p:blipFill>
        <p:spPr>
          <a:xfrm>
            <a:off x="9780645" y="5014779"/>
            <a:ext cx="2465419" cy="1783668"/>
          </a:xfrm>
          <a:prstGeom prst="rect">
            <a:avLst/>
          </a:prstGeom>
          <a:effectLst>
            <a:outerShdw blurRad="88900" dist="736600" dir="5400000" sx="94000" sy="94000" algn="ctr" rotWithShape="0">
              <a:srgbClr val="061220">
                <a:alpha val="43000"/>
              </a:srgbClr>
            </a:outerShdw>
          </a:effectLst>
        </p:spPr>
      </p:pic>
      <p:pic>
        <p:nvPicPr>
          <p:cNvPr id="30" name="图片 29" descr="黑暗中的人脸&#10;&#10;低可信度描述已自动生成">
            <a:extLst>
              <a:ext uri="{FF2B5EF4-FFF2-40B4-BE49-F238E27FC236}">
                <a16:creationId xmlns:a16="http://schemas.microsoft.com/office/drawing/2014/main" id="{351DD345-B16B-A684-8884-E66E2B1F5E1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biLevel thresh="75000"/>
            <a:alphaModFix amt="6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83" t="7718"/>
          <a:stretch/>
        </p:blipFill>
        <p:spPr>
          <a:xfrm>
            <a:off x="-13873" y="-1"/>
            <a:ext cx="2616301" cy="3115361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2F7333D6-0486-479A-854D-6E20978EAC2F}"/>
              </a:ext>
            </a:extLst>
          </p:cNvPr>
          <p:cNvGrpSpPr/>
          <p:nvPr/>
        </p:nvGrpSpPr>
        <p:grpSpPr>
          <a:xfrm>
            <a:off x="3830466" y="602406"/>
            <a:ext cx="4531069" cy="915762"/>
            <a:chOff x="3626655" y="421656"/>
            <a:chExt cx="4531069" cy="915762"/>
          </a:xfrm>
          <a:effectLst>
            <a:outerShdw blurRad="241043" dist="120594" dir="5400000" sx="96952" sy="96952" algn="ctr" rotWithShape="0">
              <a:srgbClr val="000000">
                <a:alpha val="26208"/>
              </a:srgbClr>
            </a:outerShdw>
          </a:effectLst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4E79F225-351E-6810-59CE-60A4DC1EECF4}"/>
                </a:ext>
              </a:extLst>
            </p:cNvPr>
            <p:cNvSpPr/>
            <p:nvPr/>
          </p:nvSpPr>
          <p:spPr>
            <a:xfrm>
              <a:off x="3626655" y="421656"/>
              <a:ext cx="4531069" cy="91576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594">
                  <a:srgbClr val="CF7923">
                    <a:lumMod val="98000"/>
                    <a:lumOff val="2000"/>
                  </a:srgbClr>
                </a:gs>
                <a:gs pos="100000">
                  <a:srgbClr val="F9D8AA"/>
                </a:gs>
              </a:gsLst>
              <a:path path="rect">
                <a:fillToRect l="100000" t="100000"/>
              </a:path>
              <a:tileRect r="-100000" b="-100000"/>
            </a:gradFill>
            <a:ln>
              <a:noFill/>
            </a:ln>
            <a:scene3d>
              <a:camera prst="perspectiveRelaxedModerately"/>
              <a:lightRig rig="contrasting" dir="t"/>
            </a:scene3d>
            <a:sp3d extrusionH="152400" contourW="12700" prstMaterial="dkEdge">
              <a:extrusionClr>
                <a:srgbClr val="CF7923"/>
              </a:extrusionClr>
              <a:contourClr>
                <a:srgbClr val="F6C686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C6B2E5E5-0D27-511B-148E-F4FA020AADE3}"/>
                </a:ext>
              </a:extLst>
            </p:cNvPr>
            <p:cNvSpPr txBox="1"/>
            <p:nvPr/>
          </p:nvSpPr>
          <p:spPr>
            <a:xfrm>
              <a:off x="4968860" y="635374"/>
              <a:ext cx="1846659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  <a:scene3d>
                <a:camera prst="orthographicFront">
                  <a:rot lat="20999996" lon="0" rev="0"/>
                </a:camera>
                <a:lightRig rig="contrasting" dir="t">
                  <a:rot lat="0" lon="0" rev="5400000"/>
                </a:lightRig>
              </a:scene3d>
              <a:sp3d extrusionH="38100" prstMaterial="plastic">
                <a:extrusionClr>
                  <a:srgbClr val="491F13"/>
                </a:extrusionClr>
                <a:contourClr>
                  <a:schemeClr val="bg1"/>
                </a:contourClr>
              </a:sp3d>
            </a:bodyPr>
            <a:lstStyle/>
            <a:p>
              <a:pPr algn="ctr"/>
              <a:r>
                <a:rPr lang="zh-CN" altLang="en-US" sz="3600" b="1" dirty="0">
                  <a:gradFill>
                    <a:gsLst>
                      <a:gs pos="5594">
                        <a:srgbClr val="B7060B"/>
                      </a:gs>
                      <a:gs pos="100000">
                        <a:srgbClr val="61090A"/>
                      </a:gs>
                    </a:gsLst>
                    <a:lin ang="5400000" scaled="1"/>
                  </a:gradFill>
                  <a:effectLst/>
                  <a:latin typeface="+mj-ea"/>
                  <a:ea typeface="+mj-ea"/>
                  <a:cs typeface="+mn-ea"/>
                  <a:sym typeface="+mn-lt"/>
                </a:rPr>
                <a:t>品牌历史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4036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9" name="组合 1108">
            <a:extLst>
              <a:ext uri="{FF2B5EF4-FFF2-40B4-BE49-F238E27FC236}">
                <a16:creationId xmlns:a16="http://schemas.microsoft.com/office/drawing/2014/main" id="{3FAD8078-0C70-2D44-EB1A-1400F42DC58E}"/>
              </a:ext>
            </a:extLst>
          </p:cNvPr>
          <p:cNvGrpSpPr/>
          <p:nvPr/>
        </p:nvGrpSpPr>
        <p:grpSpPr>
          <a:xfrm>
            <a:off x="1081547" y="652365"/>
            <a:ext cx="10028906" cy="1419054"/>
            <a:chOff x="1081547" y="544654"/>
            <a:chExt cx="10028906" cy="1419054"/>
          </a:xfrm>
        </p:grpSpPr>
        <p:sp>
          <p:nvSpPr>
            <p:cNvPr id="11" name="八边形 10">
              <a:extLst>
                <a:ext uri="{FF2B5EF4-FFF2-40B4-BE49-F238E27FC236}">
                  <a16:creationId xmlns:a16="http://schemas.microsoft.com/office/drawing/2014/main" id="{D0FD3257-D9EB-1DEA-2815-FACC6D1E95FF}"/>
                </a:ext>
              </a:extLst>
            </p:cNvPr>
            <p:cNvSpPr/>
            <p:nvPr/>
          </p:nvSpPr>
          <p:spPr>
            <a:xfrm>
              <a:off x="1094830" y="560343"/>
              <a:ext cx="10002341" cy="1375370"/>
            </a:xfrm>
            <a:prstGeom prst="octagon">
              <a:avLst>
                <a:gd name="adj" fmla="val 23063"/>
              </a:avLst>
            </a:prstGeom>
            <a:gradFill flip="none" rotWithShape="1">
              <a:gsLst>
                <a:gs pos="4000">
                  <a:srgbClr val="FADECA">
                    <a:alpha val="56000"/>
                  </a:srgbClr>
                </a:gs>
                <a:gs pos="75000">
                  <a:srgbClr val="DBB196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9D8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grpSp>
          <p:nvGrpSpPr>
            <p:cNvPr id="1108" name="组合 1107">
              <a:extLst>
                <a:ext uri="{FF2B5EF4-FFF2-40B4-BE49-F238E27FC236}">
                  <a16:creationId xmlns:a16="http://schemas.microsoft.com/office/drawing/2014/main" id="{A00AD5B4-E220-204D-D2FD-E062A07D9257}"/>
                </a:ext>
              </a:extLst>
            </p:cNvPr>
            <p:cNvGrpSpPr/>
            <p:nvPr/>
          </p:nvGrpSpPr>
          <p:grpSpPr>
            <a:xfrm>
              <a:off x="1081547" y="544654"/>
              <a:ext cx="10028906" cy="1419054"/>
              <a:chOff x="1014704" y="544654"/>
              <a:chExt cx="10028906" cy="1419054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BB5645BF-A79C-ED8E-711D-F8DEE384C32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r="32760" b="81937"/>
              <a:stretch/>
            </p:blipFill>
            <p:spPr>
              <a:xfrm>
                <a:off x="1014704" y="544654"/>
                <a:ext cx="5445446" cy="714519"/>
              </a:xfrm>
              <a:prstGeom prst="rect">
                <a:avLst/>
              </a:prstGeom>
            </p:spPr>
          </p:pic>
          <p:pic>
            <p:nvPicPr>
              <p:cNvPr id="1035" name="图片 1034">
                <a:extLst>
                  <a:ext uri="{FF2B5EF4-FFF2-40B4-BE49-F238E27FC236}">
                    <a16:creationId xmlns:a16="http://schemas.microsoft.com/office/drawing/2014/main" id="{9AE6DA0C-D76A-667A-C2D4-1816A3475E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r="32760" b="81937"/>
              <a:stretch/>
            </p:blipFill>
            <p:spPr>
              <a:xfrm flipH="1">
                <a:off x="5598164" y="544654"/>
                <a:ext cx="5445446" cy="714519"/>
              </a:xfrm>
              <a:prstGeom prst="rect">
                <a:avLst/>
              </a:prstGeom>
            </p:spPr>
          </p:pic>
          <p:pic>
            <p:nvPicPr>
              <p:cNvPr id="1036" name="图片 1035">
                <a:extLst>
                  <a:ext uri="{FF2B5EF4-FFF2-40B4-BE49-F238E27FC236}">
                    <a16:creationId xmlns:a16="http://schemas.microsoft.com/office/drawing/2014/main" id="{D10729B0-9BEC-62F2-75BD-94A75B1E30A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r="32760" b="81937"/>
              <a:stretch/>
            </p:blipFill>
            <p:spPr>
              <a:xfrm flipV="1">
                <a:off x="1014704" y="1249189"/>
                <a:ext cx="5445446" cy="714519"/>
              </a:xfrm>
              <a:prstGeom prst="rect">
                <a:avLst/>
              </a:prstGeom>
            </p:spPr>
          </p:pic>
          <p:pic>
            <p:nvPicPr>
              <p:cNvPr id="1097" name="图片 1096">
                <a:extLst>
                  <a:ext uri="{FF2B5EF4-FFF2-40B4-BE49-F238E27FC236}">
                    <a16:creationId xmlns:a16="http://schemas.microsoft.com/office/drawing/2014/main" id="{961A65D2-7941-FB26-DDE1-85530385226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r="32760" b="81937"/>
              <a:stretch/>
            </p:blipFill>
            <p:spPr>
              <a:xfrm flipH="1" flipV="1">
                <a:off x="5598164" y="1249189"/>
                <a:ext cx="5445446" cy="714519"/>
              </a:xfrm>
              <a:prstGeom prst="rect">
                <a:avLst/>
              </a:prstGeom>
            </p:spPr>
          </p:pic>
        </p:grpSp>
        <p:sp>
          <p:nvSpPr>
            <p:cNvPr id="1033" name="文本框 1032">
              <a:extLst>
                <a:ext uri="{FF2B5EF4-FFF2-40B4-BE49-F238E27FC236}">
                  <a16:creationId xmlns:a16="http://schemas.microsoft.com/office/drawing/2014/main" id="{59500575-4193-AEBF-E910-53D98AB1A388}"/>
                </a:ext>
              </a:extLst>
            </p:cNvPr>
            <p:cNvSpPr txBox="1"/>
            <p:nvPr/>
          </p:nvSpPr>
          <p:spPr>
            <a:xfrm>
              <a:off x="1739038" y="647148"/>
              <a:ext cx="8713924" cy="1231106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  <a:scene3d>
                <a:camera prst="orthographicFront">
                  <a:rot lat="20999996" lon="0" rev="0"/>
                </a:camera>
                <a:lightRig rig="contrasting" dir="t">
                  <a:rot lat="0" lon="0" rev="5400000"/>
                </a:lightRig>
              </a:scene3d>
              <a:sp3d extrusionH="76200" prstMaterial="plastic">
                <a:extrusionClr>
                  <a:srgbClr val="491F13"/>
                </a:extrusionClr>
                <a:contourClr>
                  <a:schemeClr val="bg1"/>
                </a:contourClr>
              </a:sp3d>
            </a:bodyPr>
            <a:lstStyle>
              <a:defPPr>
                <a:defRPr lang="zh-CN"/>
              </a:defPPr>
              <a:lvl1pPr lvl="0">
                <a:defRPr sz="3600" b="1">
                  <a:gradFill>
                    <a:gsLst>
                      <a:gs pos="5594">
                        <a:srgbClr val="9F4D30"/>
                      </a:gs>
                      <a:gs pos="100000">
                        <a:srgbClr val="61090A"/>
                      </a:gs>
                    </a:gsLst>
                    <a:lin ang="5400000" scaled="1"/>
                  </a:gradFill>
                  <a:effectLst>
                    <a:reflection stA="19666" endPos="26808" dist="39209" dir="5400000" sy="-100000" algn="bl" rotWithShape="0"/>
                  </a:effectLst>
                  <a:latin typeface="Source Han Serif SC Heavy" panose="02020400000000000000" pitchFamily="18" charset="-128"/>
                  <a:ea typeface="Source Han Serif SC Heavy" panose="02020400000000000000" pitchFamily="18" charset="-128"/>
                </a:defRPr>
              </a:lvl1pPr>
            </a:lstStyle>
            <a:p>
              <a:r>
                <a:rPr lang="zh-CN" altLang="en-US" sz="8000" dirty="0">
                  <a:gradFill>
                    <a:gsLst>
                      <a:gs pos="5594">
                        <a:srgbClr val="B7060B"/>
                      </a:gs>
                      <a:gs pos="100000">
                        <a:srgbClr val="61090A"/>
                      </a:gs>
                    </a:gsLst>
                    <a:lin ang="5400000" scaled="1"/>
                  </a:gradFill>
                  <a:effectLst/>
                  <a:latin typeface="+mj-ea"/>
                  <a:ea typeface="+mj-ea"/>
                  <a:cs typeface="+mn-ea"/>
                  <a:sym typeface="+mn-lt"/>
                </a:rPr>
                <a:t>百年品牌  六代传承</a:t>
              </a: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8A032199-7307-2B1B-1F1B-EB5477855D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811" r="8811" b="66727"/>
          <a:stretch/>
        </p:blipFill>
        <p:spPr>
          <a:xfrm>
            <a:off x="-1" y="5972231"/>
            <a:ext cx="12192001" cy="885769"/>
          </a:xfrm>
          <a:prstGeom prst="rect">
            <a:avLst/>
          </a:prstGeom>
        </p:spPr>
      </p:pic>
      <p:pic>
        <p:nvPicPr>
          <p:cNvPr id="1026" name="图片 1025" descr="黑暗中的人脸&#10;&#10;低可信度描述已自动生成">
            <a:extLst>
              <a:ext uri="{FF2B5EF4-FFF2-40B4-BE49-F238E27FC236}">
                <a16:creationId xmlns:a16="http://schemas.microsoft.com/office/drawing/2014/main" id="{22A03FD8-5FB5-799B-54E6-CC1E719C886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biLevel thresh="75000"/>
            <a:alphaModFix amt="6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68" t="28281"/>
          <a:stretch/>
        </p:blipFill>
        <p:spPr>
          <a:xfrm>
            <a:off x="0" y="0"/>
            <a:ext cx="1353860" cy="2421192"/>
          </a:xfrm>
          <a:prstGeom prst="rect">
            <a:avLst/>
          </a:prstGeom>
        </p:spPr>
      </p:pic>
      <p:pic>
        <p:nvPicPr>
          <p:cNvPr id="5" name="图片 4" descr="男人在黑暗中&#10;&#10;描述已自动生成">
            <a:extLst>
              <a:ext uri="{FF2B5EF4-FFF2-40B4-BE49-F238E27FC236}">
                <a16:creationId xmlns:a16="http://schemas.microsoft.com/office/drawing/2014/main" id="{6068657C-D7EC-624A-584D-BE755360D81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05" t="17069" r="34320" b="23049"/>
          <a:stretch/>
        </p:blipFill>
        <p:spPr>
          <a:xfrm>
            <a:off x="366053" y="1532880"/>
            <a:ext cx="4119213" cy="5127013"/>
          </a:xfrm>
          <a:prstGeom prst="rect">
            <a:avLst/>
          </a:prstGeom>
        </p:spPr>
      </p:pic>
      <p:pic>
        <p:nvPicPr>
          <p:cNvPr id="6" name="图片 5" descr="黑暗中的西装男人&#10;&#10;描述已自动生成">
            <a:extLst>
              <a:ext uri="{FF2B5EF4-FFF2-40B4-BE49-F238E27FC236}">
                <a16:creationId xmlns:a16="http://schemas.microsoft.com/office/drawing/2014/main" id="{6D46B7D1-2FBB-379B-5D48-E17B9A4E810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99" t="19819" r="37719" b="20297"/>
          <a:stretch/>
        </p:blipFill>
        <p:spPr>
          <a:xfrm>
            <a:off x="4625375" y="1347135"/>
            <a:ext cx="3298210" cy="5127013"/>
          </a:xfrm>
          <a:prstGeom prst="rect">
            <a:avLst/>
          </a:prstGeom>
        </p:spPr>
      </p:pic>
      <p:pic>
        <p:nvPicPr>
          <p:cNvPr id="9" name="图片 8" descr="男人在黑暗中&#10;&#10;描述已自动生成">
            <a:extLst>
              <a:ext uri="{FF2B5EF4-FFF2-40B4-BE49-F238E27FC236}">
                <a16:creationId xmlns:a16="http://schemas.microsoft.com/office/drawing/2014/main" id="{FFCC84AD-9065-C182-CE0B-027A70250B2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605" t="17069" r="34320" b="61651"/>
          <a:stretch/>
        </p:blipFill>
        <p:spPr>
          <a:xfrm>
            <a:off x="365701" y="1532879"/>
            <a:ext cx="4119213" cy="1821911"/>
          </a:xfrm>
          <a:prstGeom prst="rect">
            <a:avLst/>
          </a:prstGeom>
        </p:spPr>
      </p:pic>
      <p:pic>
        <p:nvPicPr>
          <p:cNvPr id="4" name="图片 3" descr="男人在黑暗中&#10;&#10;描述已自动生成">
            <a:extLst>
              <a:ext uri="{FF2B5EF4-FFF2-40B4-BE49-F238E27FC236}">
                <a16:creationId xmlns:a16="http://schemas.microsoft.com/office/drawing/2014/main" id="{2FCD2BAE-D141-73D4-0D75-BEFBB946200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13" t="20151" r="36302" b="19965"/>
          <a:stretch/>
        </p:blipFill>
        <p:spPr>
          <a:xfrm>
            <a:off x="7874681" y="1378666"/>
            <a:ext cx="3516820" cy="5127013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861D9144-1035-633A-00FB-399D266F5392}"/>
              </a:ext>
            </a:extLst>
          </p:cNvPr>
          <p:cNvSpPr/>
          <p:nvPr/>
        </p:nvSpPr>
        <p:spPr>
          <a:xfrm>
            <a:off x="800643" y="3309503"/>
            <a:ext cx="3353068" cy="2634733"/>
          </a:xfrm>
          <a:prstGeom prst="rect">
            <a:avLst/>
          </a:prstGeom>
          <a:solidFill>
            <a:srgbClr val="09102E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DC3BE37-385A-1497-025F-0E7863ADBF53}"/>
              </a:ext>
            </a:extLst>
          </p:cNvPr>
          <p:cNvSpPr txBox="1"/>
          <p:nvPr/>
        </p:nvSpPr>
        <p:spPr>
          <a:xfrm>
            <a:off x="1117102" y="4768379"/>
            <a:ext cx="2720151" cy="742254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F9D8AA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内容内容内容内容，内容内容内容内容，</a:t>
            </a: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F9D8AA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内容内容内容内容内容内容，内容内容内容内容，内容内容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8FE84B6-C018-52B5-CB73-01D65F0EAE6B}"/>
              </a:ext>
            </a:extLst>
          </p:cNvPr>
          <p:cNvSpPr txBox="1"/>
          <p:nvPr/>
        </p:nvSpPr>
        <p:spPr>
          <a:xfrm>
            <a:off x="1998200" y="3645497"/>
            <a:ext cx="957955" cy="461665"/>
          </a:xfrm>
          <a:prstGeom prst="rect">
            <a:avLst/>
          </a:prstGeom>
          <a:noFill/>
        </p:spPr>
        <p:txBody>
          <a:bodyPr vert="horz" wrap="none" lIns="0">
            <a:spAutoFit/>
          </a:bodyPr>
          <a:lstStyle>
            <a:defPPr>
              <a:defRPr lang="zh-CN"/>
            </a:defPPr>
            <a:lvl1pPr algn="ctr">
              <a:defRPr kumimoji="0" sz="18000" b="0" i="0" u="none" strike="noStrike" cap="none" spc="0" normalizeH="0" baseline="0">
                <a:ln>
                  <a:noFill/>
                </a:ln>
                <a:gradFill>
                  <a:gsLst>
                    <a:gs pos="28000">
                      <a:srgbClr val="CF7923"/>
                    </a:gs>
                    <a:gs pos="61000">
                      <a:srgbClr val="F9D8AA"/>
                    </a:gs>
                    <a:gs pos="89000">
                      <a:srgbClr val="F9D8AA">
                        <a:alpha val="0"/>
                      </a:srgbClr>
                    </a:gs>
                  </a:gsLst>
                  <a:lin ang="2100000" scaled="0"/>
                </a:gradFill>
                <a:effectLst/>
                <a:uLnTx/>
                <a:uFillTx/>
                <a:latin typeface="字魂相思明月楷" panose="00000500000000000000" pitchFamily="2" charset="-122"/>
                <a:ea typeface="字魂相思明月楷" panose="00000500000000000000" pitchFamily="2" charset="-122"/>
              </a:defRPr>
            </a:lvl1pPr>
          </a:lstStyle>
          <a:p>
            <a:r>
              <a:rPr lang="zh-CN" altLang="en-US" sz="2400" spc="-150" dirty="0">
                <a:gradFill>
                  <a:gsLst>
                    <a:gs pos="25000">
                      <a:srgbClr val="CF7923"/>
                    </a:gs>
                    <a:gs pos="100000">
                      <a:srgbClr val="F9D8AA"/>
                    </a:gs>
                  </a:gsLst>
                  <a:lin ang="2100000" scaled="0"/>
                </a:gradFill>
                <a:latin typeface="+mj-ea"/>
                <a:ea typeface="+mj-ea"/>
                <a:cs typeface="+mn-ea"/>
                <a:sym typeface="+mn-lt"/>
              </a:rPr>
              <a:t>第四代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A9AD498-F97E-3BDE-416F-361535F6BF51}"/>
              </a:ext>
            </a:extLst>
          </p:cNvPr>
          <p:cNvSpPr txBox="1"/>
          <p:nvPr/>
        </p:nvSpPr>
        <p:spPr>
          <a:xfrm>
            <a:off x="2225826" y="4099289"/>
            <a:ext cx="502702" cy="338554"/>
          </a:xfrm>
          <a:prstGeom prst="rect">
            <a:avLst/>
          </a:prstGeom>
          <a:noFill/>
        </p:spPr>
        <p:txBody>
          <a:bodyPr vert="horz" wrap="none" lIns="0">
            <a:spAutoFit/>
          </a:bodyPr>
          <a:lstStyle>
            <a:defPPr>
              <a:defRPr lang="zh-CN"/>
            </a:defPPr>
            <a:lvl1pPr algn="ctr">
              <a:defRPr kumimoji="0" sz="3200" b="0" i="0" u="none" strike="noStrike" cap="none" spc="0" normalizeH="0" baseline="0">
                <a:ln>
                  <a:noFill/>
                </a:ln>
                <a:gradFill>
                  <a:gsLst>
                    <a:gs pos="25000">
                      <a:srgbClr val="CF7923"/>
                    </a:gs>
                    <a:gs pos="100000">
                      <a:srgbClr val="F9D8AA"/>
                    </a:gs>
                  </a:gsLst>
                  <a:lin ang="2100000" scaled="0"/>
                </a:gradFill>
                <a:effectLst/>
                <a:uLnTx/>
                <a:uFillTx/>
                <a:latin typeface="字魂相思明月楷" panose="00000500000000000000" pitchFamily="2" charset="-122"/>
                <a:ea typeface="字魂相思明月楷" panose="00000500000000000000" pitchFamily="2" charset="-122"/>
              </a:defRPr>
            </a:lvl1pPr>
          </a:lstStyle>
          <a:p>
            <a:r>
              <a:rPr lang="zh-CN" altLang="en-US" sz="1600" dirty="0">
                <a:latin typeface="+mj-ea"/>
                <a:ea typeface="+mj-ea"/>
                <a:cs typeface="+mn-ea"/>
                <a:sym typeface="+mn-lt"/>
              </a:rPr>
              <a:t>某某</a:t>
            </a:r>
          </a:p>
        </p:txBody>
      </p:sp>
      <p:pic>
        <p:nvPicPr>
          <p:cNvPr id="12" name="图片 11" descr="黑暗中的西装男人&#10;&#10;描述已自动生成">
            <a:extLst>
              <a:ext uri="{FF2B5EF4-FFF2-40B4-BE49-F238E27FC236}">
                <a16:creationId xmlns:a16="http://schemas.microsoft.com/office/drawing/2014/main" id="{B6EAB1B8-98CF-31C4-047A-4424EB31AD9A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599" t="19819" r="37719" b="57628"/>
          <a:stretch/>
        </p:blipFill>
        <p:spPr>
          <a:xfrm>
            <a:off x="4638802" y="1347135"/>
            <a:ext cx="3298210" cy="1930837"/>
          </a:xfrm>
          <a:prstGeom prst="rect">
            <a:avLst/>
          </a:prstGeom>
        </p:spPr>
      </p:pic>
      <p:sp>
        <p:nvSpPr>
          <p:cNvPr id="1110" name="任意形状 1109">
            <a:extLst>
              <a:ext uri="{FF2B5EF4-FFF2-40B4-BE49-F238E27FC236}">
                <a16:creationId xmlns:a16="http://schemas.microsoft.com/office/drawing/2014/main" id="{14A224E1-3F0F-3C5B-58D1-8BD55C034D89}"/>
              </a:ext>
            </a:extLst>
          </p:cNvPr>
          <p:cNvSpPr/>
          <p:nvPr/>
        </p:nvSpPr>
        <p:spPr>
          <a:xfrm>
            <a:off x="1117101" y="4596331"/>
            <a:ext cx="2720152" cy="104322"/>
          </a:xfrm>
          <a:custGeom>
            <a:avLst/>
            <a:gdLst>
              <a:gd name="connsiteX0" fmla="*/ 0 w 1364105"/>
              <a:gd name="connsiteY0" fmla="*/ 0 h 0"/>
              <a:gd name="connsiteX1" fmla="*/ 1364105 w 136410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64105">
                <a:moveTo>
                  <a:pt x="0" y="0"/>
                </a:moveTo>
                <a:lnTo>
                  <a:pt x="1364105" y="0"/>
                </a:lnTo>
              </a:path>
            </a:pathLst>
          </a:custGeom>
          <a:noFill/>
          <a:ln w="6350">
            <a:solidFill>
              <a:srgbClr val="F9D8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6C36CCD-DFEE-A5C3-1B82-DC0B1C1C55E3}"/>
              </a:ext>
            </a:extLst>
          </p:cNvPr>
          <p:cNvSpPr/>
          <p:nvPr/>
        </p:nvSpPr>
        <p:spPr>
          <a:xfrm>
            <a:off x="4412648" y="3309503"/>
            <a:ext cx="3353068" cy="2634733"/>
          </a:xfrm>
          <a:prstGeom prst="rect">
            <a:avLst/>
          </a:prstGeom>
          <a:solidFill>
            <a:srgbClr val="09102E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23" name="文本框 1122">
            <a:extLst>
              <a:ext uri="{FF2B5EF4-FFF2-40B4-BE49-F238E27FC236}">
                <a16:creationId xmlns:a16="http://schemas.microsoft.com/office/drawing/2014/main" id="{BF15D73D-D8DA-9248-EAB3-6771799762CC}"/>
              </a:ext>
            </a:extLst>
          </p:cNvPr>
          <p:cNvSpPr txBox="1"/>
          <p:nvPr/>
        </p:nvSpPr>
        <p:spPr>
          <a:xfrm>
            <a:off x="4735200" y="4768379"/>
            <a:ext cx="2721600" cy="742254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F9D8AA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内容内容内容内容，内容内容内容内容，</a:t>
            </a: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F9D8AA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内容内容内容内容内容内容，内容内容内容内容，内容内容</a:t>
            </a:r>
          </a:p>
        </p:txBody>
      </p:sp>
      <p:sp>
        <p:nvSpPr>
          <p:cNvPr id="1124" name="文本框 1123">
            <a:extLst>
              <a:ext uri="{FF2B5EF4-FFF2-40B4-BE49-F238E27FC236}">
                <a16:creationId xmlns:a16="http://schemas.microsoft.com/office/drawing/2014/main" id="{874385F6-4B2B-C5E4-0602-7557A03B55A5}"/>
              </a:ext>
            </a:extLst>
          </p:cNvPr>
          <p:cNvSpPr txBox="1"/>
          <p:nvPr/>
        </p:nvSpPr>
        <p:spPr>
          <a:xfrm>
            <a:off x="5617023" y="3645497"/>
            <a:ext cx="957955" cy="461665"/>
          </a:xfrm>
          <a:prstGeom prst="rect">
            <a:avLst/>
          </a:prstGeom>
          <a:noFill/>
        </p:spPr>
        <p:txBody>
          <a:bodyPr vert="horz" wrap="none" lIns="0">
            <a:spAutoFit/>
          </a:bodyPr>
          <a:lstStyle>
            <a:defPPr>
              <a:defRPr lang="zh-CN"/>
            </a:defPPr>
            <a:lvl1pPr algn="ctr">
              <a:defRPr kumimoji="0" sz="18000" b="0" i="0" u="none" strike="noStrike" cap="none" spc="0" normalizeH="0" baseline="0">
                <a:ln>
                  <a:noFill/>
                </a:ln>
                <a:gradFill>
                  <a:gsLst>
                    <a:gs pos="28000">
                      <a:srgbClr val="CF7923"/>
                    </a:gs>
                    <a:gs pos="61000">
                      <a:srgbClr val="F9D8AA"/>
                    </a:gs>
                    <a:gs pos="89000">
                      <a:srgbClr val="F9D8AA">
                        <a:alpha val="0"/>
                      </a:srgbClr>
                    </a:gs>
                  </a:gsLst>
                  <a:lin ang="2100000" scaled="0"/>
                </a:gradFill>
                <a:effectLst/>
                <a:uLnTx/>
                <a:uFillTx/>
                <a:latin typeface="字魂相思明月楷" panose="00000500000000000000" pitchFamily="2" charset="-122"/>
                <a:ea typeface="字魂相思明月楷" panose="00000500000000000000" pitchFamily="2" charset="-122"/>
              </a:defRPr>
            </a:lvl1pPr>
          </a:lstStyle>
          <a:p>
            <a:r>
              <a:rPr lang="zh-CN" altLang="en-US" sz="2400" spc="-150" dirty="0">
                <a:gradFill>
                  <a:gsLst>
                    <a:gs pos="25000">
                      <a:srgbClr val="CF7923"/>
                    </a:gs>
                    <a:gs pos="100000">
                      <a:srgbClr val="F9D8AA"/>
                    </a:gs>
                  </a:gsLst>
                  <a:lin ang="2100000" scaled="0"/>
                </a:gradFill>
                <a:latin typeface="+mj-ea"/>
                <a:ea typeface="+mj-ea"/>
                <a:cs typeface="+mn-ea"/>
                <a:sym typeface="+mn-lt"/>
              </a:rPr>
              <a:t>第五代</a:t>
            </a:r>
          </a:p>
        </p:txBody>
      </p:sp>
      <p:sp>
        <p:nvSpPr>
          <p:cNvPr id="1125" name="文本框 1124">
            <a:extLst>
              <a:ext uri="{FF2B5EF4-FFF2-40B4-BE49-F238E27FC236}">
                <a16:creationId xmlns:a16="http://schemas.microsoft.com/office/drawing/2014/main" id="{59382E38-6EB4-87AB-FCAF-7EDEECF1B853}"/>
              </a:ext>
            </a:extLst>
          </p:cNvPr>
          <p:cNvSpPr txBox="1"/>
          <p:nvPr/>
        </p:nvSpPr>
        <p:spPr>
          <a:xfrm>
            <a:off x="5844649" y="4099289"/>
            <a:ext cx="502702" cy="338554"/>
          </a:xfrm>
          <a:prstGeom prst="rect">
            <a:avLst/>
          </a:prstGeom>
          <a:noFill/>
        </p:spPr>
        <p:txBody>
          <a:bodyPr vert="horz" wrap="none" lIns="0">
            <a:spAutoFit/>
          </a:bodyPr>
          <a:lstStyle>
            <a:defPPr>
              <a:defRPr lang="zh-CN"/>
            </a:defPPr>
            <a:lvl1pPr algn="ctr">
              <a:defRPr kumimoji="0" sz="3200" b="0" i="0" u="none" strike="noStrike" cap="none" spc="0" normalizeH="0" baseline="0">
                <a:ln>
                  <a:noFill/>
                </a:ln>
                <a:gradFill>
                  <a:gsLst>
                    <a:gs pos="25000">
                      <a:srgbClr val="CF7923"/>
                    </a:gs>
                    <a:gs pos="100000">
                      <a:srgbClr val="F9D8AA"/>
                    </a:gs>
                  </a:gsLst>
                  <a:lin ang="2100000" scaled="0"/>
                </a:gradFill>
                <a:effectLst/>
                <a:uLnTx/>
                <a:uFillTx/>
                <a:latin typeface="字魂相思明月楷" panose="00000500000000000000" pitchFamily="2" charset="-122"/>
                <a:ea typeface="字魂相思明月楷" panose="00000500000000000000" pitchFamily="2" charset="-122"/>
              </a:defRPr>
            </a:lvl1pPr>
          </a:lstStyle>
          <a:p>
            <a:r>
              <a:rPr lang="zh-CN" altLang="en-US" sz="1600" dirty="0">
                <a:latin typeface="+mj-ea"/>
                <a:ea typeface="+mj-ea"/>
                <a:cs typeface="+mn-ea"/>
                <a:sym typeface="+mn-lt"/>
              </a:rPr>
              <a:t>某某</a:t>
            </a:r>
          </a:p>
        </p:txBody>
      </p:sp>
      <p:sp>
        <p:nvSpPr>
          <p:cNvPr id="1126" name="任意形状 1125">
            <a:extLst>
              <a:ext uri="{FF2B5EF4-FFF2-40B4-BE49-F238E27FC236}">
                <a16:creationId xmlns:a16="http://schemas.microsoft.com/office/drawing/2014/main" id="{7C7D4861-9C11-8E0F-2548-ED5469D470E4}"/>
              </a:ext>
            </a:extLst>
          </p:cNvPr>
          <p:cNvSpPr/>
          <p:nvPr/>
        </p:nvSpPr>
        <p:spPr>
          <a:xfrm>
            <a:off x="4735200" y="4596331"/>
            <a:ext cx="2721600" cy="0"/>
          </a:xfrm>
          <a:custGeom>
            <a:avLst/>
            <a:gdLst>
              <a:gd name="connsiteX0" fmla="*/ 0 w 1364105"/>
              <a:gd name="connsiteY0" fmla="*/ 0 h 0"/>
              <a:gd name="connsiteX1" fmla="*/ 1364105 w 136410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64105">
                <a:moveTo>
                  <a:pt x="0" y="0"/>
                </a:moveTo>
                <a:lnTo>
                  <a:pt x="1364105" y="0"/>
                </a:lnTo>
              </a:path>
            </a:pathLst>
          </a:custGeom>
          <a:noFill/>
          <a:ln w="6350">
            <a:solidFill>
              <a:srgbClr val="F9D8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pic>
        <p:nvPicPr>
          <p:cNvPr id="16" name="图片 15" descr="男人在黑暗中&#10;&#10;描述已自动生成">
            <a:extLst>
              <a:ext uri="{FF2B5EF4-FFF2-40B4-BE49-F238E27FC236}">
                <a16:creationId xmlns:a16="http://schemas.microsoft.com/office/drawing/2014/main" id="{F283569D-3DE7-F432-EA79-8BF987DC37DE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313" t="20151" r="36302" b="57348"/>
          <a:stretch/>
        </p:blipFill>
        <p:spPr>
          <a:xfrm>
            <a:off x="7895399" y="1378666"/>
            <a:ext cx="3516820" cy="192643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C38840E6-278E-87DC-2EB7-2F3E4B0B0C8C}"/>
              </a:ext>
            </a:extLst>
          </p:cNvPr>
          <p:cNvSpPr/>
          <p:nvPr/>
        </p:nvSpPr>
        <p:spPr>
          <a:xfrm>
            <a:off x="8024653" y="3309503"/>
            <a:ext cx="3353068" cy="2634733"/>
          </a:xfrm>
          <a:prstGeom prst="rect">
            <a:avLst/>
          </a:prstGeom>
          <a:solidFill>
            <a:srgbClr val="09102E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38" name="文本框 1137">
            <a:extLst>
              <a:ext uri="{FF2B5EF4-FFF2-40B4-BE49-F238E27FC236}">
                <a16:creationId xmlns:a16="http://schemas.microsoft.com/office/drawing/2014/main" id="{1C0E54D2-B7EC-669F-2FDE-CBE55C581729}"/>
              </a:ext>
            </a:extLst>
          </p:cNvPr>
          <p:cNvSpPr txBox="1"/>
          <p:nvPr/>
        </p:nvSpPr>
        <p:spPr>
          <a:xfrm>
            <a:off x="8340387" y="4768379"/>
            <a:ext cx="2721600" cy="742254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F9D8AA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内容内容内容内容，内容内容内容内容，</a:t>
            </a: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F9D8AA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内容内容内容内容内容内容，内容内容内容内容，内容内容</a:t>
            </a:r>
          </a:p>
        </p:txBody>
      </p:sp>
      <p:sp>
        <p:nvSpPr>
          <p:cNvPr id="1139" name="文本框 1138">
            <a:extLst>
              <a:ext uri="{FF2B5EF4-FFF2-40B4-BE49-F238E27FC236}">
                <a16:creationId xmlns:a16="http://schemas.microsoft.com/office/drawing/2014/main" id="{BF0510C2-5669-8836-757B-09DF6324A3A2}"/>
              </a:ext>
            </a:extLst>
          </p:cNvPr>
          <p:cNvSpPr txBox="1"/>
          <p:nvPr/>
        </p:nvSpPr>
        <p:spPr>
          <a:xfrm>
            <a:off x="9222210" y="3645497"/>
            <a:ext cx="957955" cy="461665"/>
          </a:xfrm>
          <a:prstGeom prst="rect">
            <a:avLst/>
          </a:prstGeom>
          <a:noFill/>
        </p:spPr>
        <p:txBody>
          <a:bodyPr vert="horz" wrap="none" lIns="0">
            <a:spAutoFit/>
          </a:bodyPr>
          <a:lstStyle>
            <a:defPPr>
              <a:defRPr lang="zh-CN"/>
            </a:defPPr>
            <a:lvl1pPr algn="ctr">
              <a:defRPr kumimoji="0" sz="18000" b="0" i="0" u="none" strike="noStrike" cap="none" spc="0" normalizeH="0" baseline="0">
                <a:ln>
                  <a:noFill/>
                </a:ln>
                <a:gradFill>
                  <a:gsLst>
                    <a:gs pos="28000">
                      <a:srgbClr val="CF7923"/>
                    </a:gs>
                    <a:gs pos="61000">
                      <a:srgbClr val="F9D8AA"/>
                    </a:gs>
                    <a:gs pos="89000">
                      <a:srgbClr val="F9D8AA">
                        <a:alpha val="0"/>
                      </a:srgbClr>
                    </a:gs>
                  </a:gsLst>
                  <a:lin ang="2100000" scaled="0"/>
                </a:gradFill>
                <a:effectLst/>
                <a:uLnTx/>
                <a:uFillTx/>
                <a:latin typeface="字魂相思明月楷" panose="00000500000000000000" pitchFamily="2" charset="-122"/>
                <a:ea typeface="字魂相思明月楷" panose="00000500000000000000" pitchFamily="2" charset="-122"/>
              </a:defRPr>
            </a:lvl1pPr>
          </a:lstStyle>
          <a:p>
            <a:pPr algn="r"/>
            <a:r>
              <a:rPr lang="zh-CN" altLang="en-US" sz="2400" spc="-150" dirty="0">
                <a:gradFill>
                  <a:gsLst>
                    <a:gs pos="25000">
                      <a:srgbClr val="CF7923"/>
                    </a:gs>
                    <a:gs pos="100000">
                      <a:srgbClr val="F9D8AA"/>
                    </a:gs>
                  </a:gsLst>
                  <a:lin ang="2100000" scaled="0"/>
                </a:gradFill>
                <a:latin typeface="+mj-ea"/>
                <a:ea typeface="+mj-ea"/>
                <a:cs typeface="+mn-ea"/>
                <a:sym typeface="+mn-lt"/>
              </a:rPr>
              <a:t>第六代</a:t>
            </a:r>
          </a:p>
        </p:txBody>
      </p:sp>
      <p:sp>
        <p:nvSpPr>
          <p:cNvPr id="1140" name="文本框 1139">
            <a:extLst>
              <a:ext uri="{FF2B5EF4-FFF2-40B4-BE49-F238E27FC236}">
                <a16:creationId xmlns:a16="http://schemas.microsoft.com/office/drawing/2014/main" id="{B2FB51C2-A3AC-900C-98E1-C955D34F6A60}"/>
              </a:ext>
            </a:extLst>
          </p:cNvPr>
          <p:cNvSpPr txBox="1"/>
          <p:nvPr/>
        </p:nvSpPr>
        <p:spPr>
          <a:xfrm>
            <a:off x="9430600" y="4099289"/>
            <a:ext cx="502702" cy="338554"/>
          </a:xfrm>
          <a:prstGeom prst="rect">
            <a:avLst/>
          </a:prstGeom>
          <a:noFill/>
        </p:spPr>
        <p:txBody>
          <a:bodyPr vert="horz" wrap="none" lIns="0">
            <a:spAutoFit/>
          </a:bodyPr>
          <a:lstStyle>
            <a:defPPr>
              <a:defRPr lang="zh-CN"/>
            </a:defPPr>
            <a:lvl1pPr algn="ctr">
              <a:defRPr kumimoji="0" sz="3200" b="0" i="0" u="none" strike="noStrike" cap="none" spc="0" normalizeH="0" baseline="0">
                <a:ln>
                  <a:noFill/>
                </a:ln>
                <a:gradFill>
                  <a:gsLst>
                    <a:gs pos="25000">
                      <a:srgbClr val="CF7923"/>
                    </a:gs>
                    <a:gs pos="100000">
                      <a:srgbClr val="F9D8AA"/>
                    </a:gs>
                  </a:gsLst>
                  <a:lin ang="2100000" scaled="0"/>
                </a:gradFill>
                <a:effectLst/>
                <a:uLnTx/>
                <a:uFillTx/>
                <a:latin typeface="字魂相思明月楷" panose="00000500000000000000" pitchFamily="2" charset="-122"/>
                <a:ea typeface="字魂相思明月楷" panose="00000500000000000000" pitchFamily="2" charset="-122"/>
              </a:defRPr>
            </a:lvl1pPr>
          </a:lstStyle>
          <a:p>
            <a:r>
              <a:rPr lang="zh-CN" altLang="en-US" sz="1600" dirty="0">
                <a:latin typeface="+mj-ea"/>
                <a:ea typeface="+mj-ea"/>
                <a:cs typeface="+mn-ea"/>
                <a:sym typeface="+mn-lt"/>
              </a:rPr>
              <a:t>某某</a:t>
            </a:r>
          </a:p>
        </p:txBody>
      </p:sp>
      <p:sp>
        <p:nvSpPr>
          <p:cNvPr id="1141" name="任意形状 1140">
            <a:extLst>
              <a:ext uri="{FF2B5EF4-FFF2-40B4-BE49-F238E27FC236}">
                <a16:creationId xmlns:a16="http://schemas.microsoft.com/office/drawing/2014/main" id="{62CE7CC0-A2C8-0289-767B-AEE7B5CA75ED}"/>
              </a:ext>
            </a:extLst>
          </p:cNvPr>
          <p:cNvSpPr/>
          <p:nvPr/>
        </p:nvSpPr>
        <p:spPr>
          <a:xfrm>
            <a:off x="8340387" y="4596331"/>
            <a:ext cx="2721600" cy="0"/>
          </a:xfrm>
          <a:custGeom>
            <a:avLst/>
            <a:gdLst>
              <a:gd name="connsiteX0" fmla="*/ 0 w 1364105"/>
              <a:gd name="connsiteY0" fmla="*/ 0 h 0"/>
              <a:gd name="connsiteX1" fmla="*/ 1364105 w 136410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64105">
                <a:moveTo>
                  <a:pt x="0" y="0"/>
                </a:moveTo>
                <a:lnTo>
                  <a:pt x="1364105" y="0"/>
                </a:lnTo>
              </a:path>
            </a:pathLst>
          </a:custGeom>
          <a:noFill/>
          <a:ln w="6350">
            <a:solidFill>
              <a:srgbClr val="F9D8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185087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id="{9AEA5825-5613-CFA8-3D90-C4BC5CD932EF}"/>
              </a:ext>
            </a:extLst>
          </p:cNvPr>
          <p:cNvGrpSpPr/>
          <p:nvPr/>
        </p:nvGrpSpPr>
        <p:grpSpPr>
          <a:xfrm>
            <a:off x="6927825" y="613436"/>
            <a:ext cx="4561839" cy="5527475"/>
            <a:chOff x="6927825" y="613436"/>
            <a:chExt cx="4561839" cy="5527475"/>
          </a:xfrm>
        </p:grpSpPr>
        <p:grpSp>
          <p:nvGrpSpPr>
            <p:cNvPr id="1036" name="组合 1035">
              <a:extLst>
                <a:ext uri="{FF2B5EF4-FFF2-40B4-BE49-F238E27FC236}">
                  <a16:creationId xmlns:a16="http://schemas.microsoft.com/office/drawing/2014/main" id="{F69D1F13-7725-F4D2-C1AF-BF91768AF211}"/>
                </a:ext>
              </a:extLst>
            </p:cNvPr>
            <p:cNvGrpSpPr/>
            <p:nvPr/>
          </p:nvGrpSpPr>
          <p:grpSpPr>
            <a:xfrm>
              <a:off x="6927825" y="1082715"/>
              <a:ext cx="4561839" cy="5058196"/>
              <a:chOff x="1620027" y="788494"/>
              <a:chExt cx="4561839" cy="5058196"/>
            </a:xfrm>
          </p:grpSpPr>
          <p:sp>
            <p:nvSpPr>
              <p:cNvPr id="1051" name="八边形 1050">
                <a:extLst>
                  <a:ext uri="{FF2B5EF4-FFF2-40B4-BE49-F238E27FC236}">
                    <a16:creationId xmlns:a16="http://schemas.microsoft.com/office/drawing/2014/main" id="{8A66BC08-B063-5ACF-9F55-80142C3B1725}"/>
                  </a:ext>
                </a:extLst>
              </p:cNvPr>
              <p:cNvSpPr/>
              <p:nvPr/>
            </p:nvSpPr>
            <p:spPr>
              <a:xfrm>
                <a:off x="1661532" y="803937"/>
                <a:ext cx="4493030" cy="5025781"/>
              </a:xfrm>
              <a:prstGeom prst="octagon">
                <a:avLst>
                  <a:gd name="adj" fmla="val 7250"/>
                </a:avLst>
              </a:prstGeom>
              <a:gradFill flip="none" rotWithShape="1">
                <a:gsLst>
                  <a:gs pos="4000">
                    <a:srgbClr val="FADECA">
                      <a:alpha val="56000"/>
                    </a:srgbClr>
                  </a:gs>
                  <a:gs pos="75000">
                    <a:srgbClr val="DBB196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solidFill>
                  <a:srgbClr val="F9D8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052" name="组合 1051">
                <a:extLst>
                  <a:ext uri="{FF2B5EF4-FFF2-40B4-BE49-F238E27FC236}">
                    <a16:creationId xmlns:a16="http://schemas.microsoft.com/office/drawing/2014/main" id="{67DB1D93-6875-3C5A-938A-9F51C4FBA69D}"/>
                  </a:ext>
                </a:extLst>
              </p:cNvPr>
              <p:cNvGrpSpPr/>
              <p:nvPr/>
            </p:nvGrpSpPr>
            <p:grpSpPr>
              <a:xfrm>
                <a:off x="1620027" y="788494"/>
                <a:ext cx="4561839" cy="5058196"/>
                <a:chOff x="1553184" y="788494"/>
                <a:chExt cx="4561839" cy="5058196"/>
              </a:xfrm>
            </p:grpSpPr>
            <p:pic>
              <p:nvPicPr>
                <p:cNvPr id="1053" name="图片 1052">
                  <a:extLst>
                    <a:ext uri="{FF2B5EF4-FFF2-40B4-BE49-F238E27FC236}">
                      <a16:creationId xmlns:a16="http://schemas.microsoft.com/office/drawing/2014/main" id="{13039DF2-EB20-DA8F-6BF2-88DAB4E2D29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t="-1" r="67202" b="37876"/>
                <a:stretch/>
              </p:blipFill>
              <p:spPr>
                <a:xfrm>
                  <a:off x="1553184" y="788494"/>
                  <a:ext cx="2656203" cy="2457450"/>
                </a:xfrm>
                <a:prstGeom prst="rect">
                  <a:avLst/>
                </a:prstGeom>
              </p:spPr>
            </p:pic>
            <p:pic>
              <p:nvPicPr>
                <p:cNvPr id="1054" name="图片 1053">
                  <a:extLst>
                    <a:ext uri="{FF2B5EF4-FFF2-40B4-BE49-F238E27FC236}">
                      <a16:creationId xmlns:a16="http://schemas.microsoft.com/office/drawing/2014/main" id="{A8727B1E-E72E-2A06-0987-1FE02150941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l="-1" r="62247" b="29469"/>
                <a:stretch/>
              </p:blipFill>
              <p:spPr>
                <a:xfrm flipH="1">
                  <a:off x="3057499" y="788494"/>
                  <a:ext cx="3057524" cy="2790018"/>
                </a:xfrm>
                <a:prstGeom prst="rect">
                  <a:avLst/>
                </a:prstGeom>
              </p:spPr>
            </p:pic>
            <p:pic>
              <p:nvPicPr>
                <p:cNvPr id="1055" name="图片 1054">
                  <a:extLst>
                    <a:ext uri="{FF2B5EF4-FFF2-40B4-BE49-F238E27FC236}">
                      <a16:creationId xmlns:a16="http://schemas.microsoft.com/office/drawing/2014/main" id="{CE5FA28B-D9A3-2C90-3607-24D9FD81305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l="-1" t="-1" r="63509" b="15244"/>
                <a:stretch/>
              </p:blipFill>
              <p:spPr>
                <a:xfrm flipV="1">
                  <a:off x="1553184" y="2493893"/>
                  <a:ext cx="2955285" cy="3352796"/>
                </a:xfrm>
                <a:prstGeom prst="rect">
                  <a:avLst/>
                </a:prstGeom>
              </p:spPr>
            </p:pic>
            <p:pic>
              <p:nvPicPr>
                <p:cNvPr id="1056" name="图片 1055">
                  <a:extLst>
                    <a:ext uri="{FF2B5EF4-FFF2-40B4-BE49-F238E27FC236}">
                      <a16:creationId xmlns:a16="http://schemas.microsoft.com/office/drawing/2014/main" id="{934651EC-D722-594B-63EA-B30D3E1A68A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t="-2" r="67202" b="27253"/>
                <a:stretch/>
              </p:blipFill>
              <p:spPr>
                <a:xfrm flipH="1" flipV="1">
                  <a:off x="3458819" y="2968951"/>
                  <a:ext cx="2656204" cy="2877739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037" name="组合 1036">
              <a:extLst>
                <a:ext uri="{FF2B5EF4-FFF2-40B4-BE49-F238E27FC236}">
                  <a16:creationId xmlns:a16="http://schemas.microsoft.com/office/drawing/2014/main" id="{BA9EFBD5-F8E7-9B10-318E-03B500979359}"/>
                </a:ext>
              </a:extLst>
            </p:cNvPr>
            <p:cNvGrpSpPr/>
            <p:nvPr/>
          </p:nvGrpSpPr>
          <p:grpSpPr>
            <a:xfrm>
              <a:off x="7595871" y="613436"/>
              <a:ext cx="3225746" cy="915762"/>
              <a:chOff x="4279317" y="421656"/>
              <a:chExt cx="3225746" cy="915762"/>
            </a:xfrm>
            <a:effectLst>
              <a:outerShdw blurRad="241043" dist="120594" dir="5400000" sx="96952" sy="96952" algn="ctr" rotWithShape="0">
                <a:srgbClr val="000000">
                  <a:alpha val="26208"/>
                </a:srgbClr>
              </a:outerShdw>
            </a:effectLst>
          </p:grpSpPr>
          <p:sp>
            <p:nvSpPr>
              <p:cNvPr id="1049" name="矩形: 圆角 1048">
                <a:extLst>
                  <a:ext uri="{FF2B5EF4-FFF2-40B4-BE49-F238E27FC236}">
                    <a16:creationId xmlns:a16="http://schemas.microsoft.com/office/drawing/2014/main" id="{93EAED7D-A856-4782-47DC-DD14B68BC307}"/>
                  </a:ext>
                </a:extLst>
              </p:cNvPr>
              <p:cNvSpPr/>
              <p:nvPr/>
            </p:nvSpPr>
            <p:spPr>
              <a:xfrm>
                <a:off x="4279317" y="421656"/>
                <a:ext cx="3225746" cy="915762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5594">
                    <a:srgbClr val="CF7923">
                      <a:lumMod val="98000"/>
                      <a:lumOff val="2000"/>
                    </a:srgbClr>
                  </a:gs>
                  <a:gs pos="100000">
                    <a:srgbClr val="F9D8AA"/>
                  </a:gs>
                </a:gsLst>
                <a:path path="rect">
                  <a:fillToRect l="100000" t="100000"/>
                </a:path>
                <a:tileRect r="-100000" b="-100000"/>
              </a:gradFill>
              <a:ln>
                <a:noFill/>
              </a:ln>
              <a:scene3d>
                <a:camera prst="perspectiveRelaxedModerately"/>
                <a:lightRig rig="contrasting" dir="t"/>
              </a:scene3d>
              <a:sp3d extrusionH="152400" contourW="12700" prstMaterial="dkEdge">
                <a:extrusionClr>
                  <a:srgbClr val="CF7923"/>
                </a:extrusionClr>
                <a:contourClr>
                  <a:srgbClr val="F6C686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50" name="文本框 1049">
                <a:extLst>
                  <a:ext uri="{FF2B5EF4-FFF2-40B4-BE49-F238E27FC236}">
                    <a16:creationId xmlns:a16="http://schemas.microsoft.com/office/drawing/2014/main" id="{86DA14C9-F1E1-0E21-9A01-7A89D0CA6CF7}"/>
                  </a:ext>
                </a:extLst>
              </p:cNvPr>
              <p:cNvSpPr txBox="1"/>
              <p:nvPr/>
            </p:nvSpPr>
            <p:spPr>
              <a:xfrm>
                <a:off x="5276641" y="683563"/>
                <a:ext cx="1231107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  <a:scene3d>
                  <a:camera prst="orthographicFront">
                    <a:rot lat="20999996" lon="0" rev="0"/>
                  </a:camera>
                  <a:lightRig rig="contrasting" dir="t">
                    <a:rot lat="0" lon="0" rev="5400000"/>
                  </a:lightRig>
                </a:scene3d>
                <a:sp3d extrusionH="38100" prstMaterial="plastic">
                  <a:extrusionClr>
                    <a:srgbClr val="491F13"/>
                  </a:extrusionClr>
                  <a:contourClr>
                    <a:schemeClr val="bg1"/>
                  </a:contourClr>
                </a:sp3d>
              </a:bodyPr>
              <a:lstStyle/>
              <a:p>
                <a:pPr algn="ctr"/>
                <a:r>
                  <a:rPr lang="zh-CN" altLang="en-US" sz="3200" b="1" dirty="0">
                    <a:gradFill>
                      <a:gsLst>
                        <a:gs pos="5594">
                          <a:srgbClr val="B7060B"/>
                        </a:gs>
                        <a:gs pos="100000">
                          <a:srgbClr val="61090A"/>
                        </a:gs>
                      </a:gsLst>
                      <a:lin ang="5400000" scaled="1"/>
                    </a:gradFill>
                    <a:effectLst/>
                    <a:latin typeface="+mj-ea"/>
                    <a:ea typeface="+mj-ea"/>
                    <a:cs typeface="+mn-ea"/>
                    <a:sym typeface="+mn-lt"/>
                  </a:rPr>
                  <a:t>特性贰</a:t>
                </a: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98557A1C-0E64-19F9-838F-F4AD6A728E05}"/>
                </a:ext>
              </a:extLst>
            </p:cNvPr>
            <p:cNvGrpSpPr/>
            <p:nvPr/>
          </p:nvGrpSpPr>
          <p:grpSpPr>
            <a:xfrm>
              <a:off x="7351504" y="1915137"/>
              <a:ext cx="3778406" cy="3649352"/>
              <a:chOff x="7351504" y="1915137"/>
              <a:chExt cx="3778406" cy="3649352"/>
            </a:xfrm>
          </p:grpSpPr>
          <p:grpSp>
            <p:nvGrpSpPr>
              <p:cNvPr id="1039" name="组合 1038">
                <a:extLst>
                  <a:ext uri="{FF2B5EF4-FFF2-40B4-BE49-F238E27FC236}">
                    <a16:creationId xmlns:a16="http://schemas.microsoft.com/office/drawing/2014/main" id="{9F148B26-E88D-74AC-6D9F-E3AA331091CE}"/>
                  </a:ext>
                </a:extLst>
              </p:cNvPr>
              <p:cNvGrpSpPr/>
              <p:nvPr/>
            </p:nvGrpSpPr>
            <p:grpSpPr>
              <a:xfrm>
                <a:off x="7351504" y="1915137"/>
                <a:ext cx="3778406" cy="811825"/>
                <a:chOff x="1657484" y="2988043"/>
                <a:chExt cx="3778406" cy="811825"/>
              </a:xfrm>
            </p:grpSpPr>
            <p:sp>
              <p:nvSpPr>
                <p:cNvPr id="1047" name="文本框 1046">
                  <a:extLst>
                    <a:ext uri="{FF2B5EF4-FFF2-40B4-BE49-F238E27FC236}">
                      <a16:creationId xmlns:a16="http://schemas.microsoft.com/office/drawing/2014/main" id="{7E5F4593-F34D-1F56-CA69-F259A30A7D4A}"/>
                    </a:ext>
                  </a:extLst>
                </p:cNvPr>
                <p:cNvSpPr txBox="1"/>
                <p:nvPr/>
              </p:nvSpPr>
              <p:spPr>
                <a:xfrm>
                  <a:off x="1657484" y="2988043"/>
                  <a:ext cx="746999" cy="811825"/>
                </a:xfrm>
                <a:prstGeom prst="rect">
                  <a:avLst/>
                </a:prstGeom>
                <a:effectLst/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20000"/>
                    </a:lnSpc>
                    <a:defRPr/>
                  </a:pPr>
                  <a:r>
                    <a:rPr lang="en-US" altLang="zh-CN" sz="4800" b="1" dirty="0">
                      <a:gradFill>
                        <a:gsLst>
                          <a:gs pos="5594">
                            <a:srgbClr val="B7060B"/>
                          </a:gs>
                          <a:gs pos="100000">
                            <a:srgbClr val="61090A"/>
                          </a:gs>
                        </a:gsLst>
                        <a:lin ang="5400000" scaled="1"/>
                      </a:gradFill>
                      <a:effectLst/>
                      <a:cs typeface="+mn-ea"/>
                      <a:sym typeface="+mn-lt"/>
                    </a:rPr>
                    <a:t>01</a:t>
                  </a:r>
                  <a:endParaRPr lang="zh-CN" altLang="en-US" sz="4800" b="1" dirty="0">
                    <a:gradFill>
                      <a:gsLst>
                        <a:gs pos="5594">
                          <a:srgbClr val="B7060B"/>
                        </a:gs>
                        <a:gs pos="100000">
                          <a:srgbClr val="61090A"/>
                        </a:gs>
                      </a:gsLst>
                      <a:lin ang="5400000" scaled="1"/>
                    </a:gradFill>
                    <a:effectLst/>
                    <a:cs typeface="+mn-ea"/>
                    <a:sym typeface="+mn-lt"/>
                  </a:endParaRPr>
                </a:p>
              </p:txBody>
            </p:sp>
            <p:sp>
              <p:nvSpPr>
                <p:cNvPr id="1048" name="文本框 1047">
                  <a:extLst>
                    <a:ext uri="{FF2B5EF4-FFF2-40B4-BE49-F238E27FC236}">
                      <a16:creationId xmlns:a16="http://schemas.microsoft.com/office/drawing/2014/main" id="{05FE1C37-42D5-E7CD-07A4-5C28579714BB}"/>
                    </a:ext>
                  </a:extLst>
                </p:cNvPr>
                <p:cNvSpPr txBox="1"/>
                <p:nvPr/>
              </p:nvSpPr>
              <p:spPr>
                <a:xfrm>
                  <a:off x="2480605" y="3064121"/>
                  <a:ext cx="2955285" cy="659668"/>
                </a:xfrm>
                <a:prstGeom prst="rect">
                  <a:avLst/>
                </a:prstGeom>
                <a:effectLst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20000"/>
                    </a:lnSpc>
                    <a:defRPr/>
                  </a:pPr>
                  <a:r>
                    <a:rPr lang="zh-CN" altLang="en-US" sz="1600" b="1" dirty="0">
                      <a:gradFill>
                        <a:gsLst>
                          <a:gs pos="5594">
                            <a:srgbClr val="B7060B"/>
                          </a:gs>
                          <a:gs pos="100000">
                            <a:srgbClr val="61090A"/>
                          </a:gs>
                        </a:gsLst>
                        <a:lin ang="5400000" scaled="1"/>
                      </a:gradFill>
                      <a:effectLst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ea"/>
                      <a:sym typeface="+mn-lt"/>
                    </a:rPr>
                    <a:t>内容内容内容内容，内容内容内容内容，内容内容。</a:t>
                  </a:r>
                </a:p>
              </p:txBody>
            </p:sp>
          </p:grpSp>
          <p:sp>
            <p:nvSpPr>
              <p:cNvPr id="1038" name="任意形状 1109">
                <a:extLst>
                  <a:ext uri="{FF2B5EF4-FFF2-40B4-BE49-F238E27FC236}">
                    <a16:creationId xmlns:a16="http://schemas.microsoft.com/office/drawing/2014/main" id="{3AF597F9-B485-0177-0039-F8FB8DBF655E}"/>
                  </a:ext>
                </a:extLst>
              </p:cNvPr>
              <p:cNvSpPr/>
              <p:nvPr/>
            </p:nvSpPr>
            <p:spPr>
              <a:xfrm>
                <a:off x="8293475" y="2949294"/>
                <a:ext cx="2695144" cy="162274"/>
              </a:xfrm>
              <a:custGeom>
                <a:avLst/>
                <a:gdLst>
                  <a:gd name="connsiteX0" fmla="*/ 0 w 1364105"/>
                  <a:gd name="connsiteY0" fmla="*/ 0 h 0"/>
                  <a:gd name="connsiteX1" fmla="*/ 1364105 w 136410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64105">
                    <a:moveTo>
                      <a:pt x="0" y="0"/>
                    </a:moveTo>
                    <a:lnTo>
                      <a:pt x="1364105" y="0"/>
                    </a:lnTo>
                  </a:path>
                </a:pathLst>
              </a:custGeom>
              <a:noFill/>
              <a:ln w="6350">
                <a:solidFill>
                  <a:srgbClr val="F9D8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0" name="任意形状 1109">
                <a:extLst>
                  <a:ext uri="{FF2B5EF4-FFF2-40B4-BE49-F238E27FC236}">
                    <a16:creationId xmlns:a16="http://schemas.microsoft.com/office/drawing/2014/main" id="{E2C83CE6-AC1C-BE4D-3ED4-9B5BAADC8E80}"/>
                  </a:ext>
                </a:extLst>
              </p:cNvPr>
              <p:cNvSpPr/>
              <p:nvPr/>
            </p:nvSpPr>
            <p:spPr>
              <a:xfrm>
                <a:off x="8293475" y="4368057"/>
                <a:ext cx="2695144" cy="162274"/>
              </a:xfrm>
              <a:custGeom>
                <a:avLst/>
                <a:gdLst>
                  <a:gd name="connsiteX0" fmla="*/ 0 w 1364105"/>
                  <a:gd name="connsiteY0" fmla="*/ 0 h 0"/>
                  <a:gd name="connsiteX1" fmla="*/ 1364105 w 136410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64105">
                    <a:moveTo>
                      <a:pt x="0" y="0"/>
                    </a:moveTo>
                    <a:lnTo>
                      <a:pt x="1364105" y="0"/>
                    </a:lnTo>
                  </a:path>
                </a:pathLst>
              </a:custGeom>
              <a:noFill/>
              <a:ln w="6350">
                <a:solidFill>
                  <a:srgbClr val="F9D8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041" name="组合 1040">
                <a:extLst>
                  <a:ext uri="{FF2B5EF4-FFF2-40B4-BE49-F238E27FC236}">
                    <a16:creationId xmlns:a16="http://schemas.microsoft.com/office/drawing/2014/main" id="{1800C061-0442-FADB-3EBC-94CD917BBBF7}"/>
                  </a:ext>
                </a:extLst>
              </p:cNvPr>
              <p:cNvGrpSpPr/>
              <p:nvPr/>
            </p:nvGrpSpPr>
            <p:grpSpPr>
              <a:xfrm>
                <a:off x="7351504" y="3333900"/>
                <a:ext cx="3710617" cy="811825"/>
                <a:chOff x="1657484" y="3898388"/>
                <a:chExt cx="3710617" cy="811825"/>
              </a:xfrm>
            </p:grpSpPr>
            <p:sp>
              <p:nvSpPr>
                <p:cNvPr id="1045" name="文本框 1044">
                  <a:extLst>
                    <a:ext uri="{FF2B5EF4-FFF2-40B4-BE49-F238E27FC236}">
                      <a16:creationId xmlns:a16="http://schemas.microsoft.com/office/drawing/2014/main" id="{83284717-8A26-825E-3773-358C119B5D7A}"/>
                    </a:ext>
                  </a:extLst>
                </p:cNvPr>
                <p:cNvSpPr txBox="1"/>
                <p:nvPr/>
              </p:nvSpPr>
              <p:spPr>
                <a:xfrm>
                  <a:off x="1657484" y="3898388"/>
                  <a:ext cx="746999" cy="811825"/>
                </a:xfrm>
                <a:prstGeom prst="rect">
                  <a:avLst/>
                </a:prstGeom>
                <a:effectLst/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20000"/>
                    </a:lnSpc>
                    <a:defRPr/>
                  </a:pPr>
                  <a:r>
                    <a:rPr lang="en-US" altLang="zh-CN" sz="4800" b="1" dirty="0">
                      <a:gradFill>
                        <a:gsLst>
                          <a:gs pos="5594">
                            <a:srgbClr val="B7060B"/>
                          </a:gs>
                          <a:gs pos="100000">
                            <a:srgbClr val="61090A"/>
                          </a:gs>
                        </a:gsLst>
                        <a:lin ang="5400000" scaled="1"/>
                      </a:gradFill>
                      <a:effectLst/>
                      <a:cs typeface="+mn-ea"/>
                      <a:sym typeface="+mn-lt"/>
                    </a:rPr>
                    <a:t>02</a:t>
                  </a:r>
                  <a:endParaRPr lang="zh-CN" altLang="en-US" sz="4800" b="1" dirty="0">
                    <a:gradFill>
                      <a:gsLst>
                        <a:gs pos="5594">
                          <a:srgbClr val="B7060B"/>
                        </a:gs>
                        <a:gs pos="100000">
                          <a:srgbClr val="61090A"/>
                        </a:gs>
                      </a:gsLst>
                      <a:lin ang="5400000" scaled="1"/>
                    </a:gradFill>
                    <a:effectLst/>
                    <a:cs typeface="+mn-ea"/>
                    <a:sym typeface="+mn-lt"/>
                  </a:endParaRPr>
                </a:p>
              </p:txBody>
            </p:sp>
            <p:sp>
              <p:nvSpPr>
                <p:cNvPr id="1046" name="文本框 1045">
                  <a:extLst>
                    <a:ext uri="{FF2B5EF4-FFF2-40B4-BE49-F238E27FC236}">
                      <a16:creationId xmlns:a16="http://schemas.microsoft.com/office/drawing/2014/main" id="{5F66C802-E203-2B5F-D5DF-47D3D2A26695}"/>
                    </a:ext>
                  </a:extLst>
                </p:cNvPr>
                <p:cNvSpPr txBox="1"/>
                <p:nvPr/>
              </p:nvSpPr>
              <p:spPr>
                <a:xfrm>
                  <a:off x="2480605" y="3974466"/>
                  <a:ext cx="2887496" cy="659668"/>
                </a:xfrm>
                <a:prstGeom prst="rect">
                  <a:avLst/>
                </a:prstGeom>
                <a:effectLst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20000"/>
                    </a:lnSpc>
                    <a:defRPr/>
                  </a:pPr>
                  <a:r>
                    <a:rPr lang="zh-CN" altLang="en-US" sz="1600" b="1" dirty="0">
                      <a:gradFill>
                        <a:gsLst>
                          <a:gs pos="5594">
                            <a:srgbClr val="B7060B"/>
                          </a:gs>
                          <a:gs pos="100000">
                            <a:srgbClr val="61090A"/>
                          </a:gs>
                        </a:gsLst>
                        <a:lin ang="5400000" scaled="1"/>
                      </a:gradFill>
                      <a:effectLst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ea"/>
                      <a:sym typeface="+mn-lt"/>
                    </a:rPr>
                    <a:t>内容内容内容内容，内容内容内容内容，内容内容。</a:t>
                  </a:r>
                </a:p>
              </p:txBody>
            </p:sp>
          </p:grpSp>
          <p:grpSp>
            <p:nvGrpSpPr>
              <p:cNvPr id="1042" name="组合 1041">
                <a:extLst>
                  <a:ext uri="{FF2B5EF4-FFF2-40B4-BE49-F238E27FC236}">
                    <a16:creationId xmlns:a16="http://schemas.microsoft.com/office/drawing/2014/main" id="{792701E1-B7D6-AC4A-74AF-3FFC1A3BCA82}"/>
                  </a:ext>
                </a:extLst>
              </p:cNvPr>
              <p:cNvGrpSpPr/>
              <p:nvPr/>
            </p:nvGrpSpPr>
            <p:grpSpPr>
              <a:xfrm>
                <a:off x="7351504" y="4752664"/>
                <a:ext cx="3710617" cy="811825"/>
                <a:chOff x="1657484" y="4894361"/>
                <a:chExt cx="3710617" cy="811825"/>
              </a:xfrm>
            </p:grpSpPr>
            <p:sp>
              <p:nvSpPr>
                <p:cNvPr id="1043" name="文本框 1042">
                  <a:extLst>
                    <a:ext uri="{FF2B5EF4-FFF2-40B4-BE49-F238E27FC236}">
                      <a16:creationId xmlns:a16="http://schemas.microsoft.com/office/drawing/2014/main" id="{F37E7FB9-0453-CC9F-4A22-2B76EB545711}"/>
                    </a:ext>
                  </a:extLst>
                </p:cNvPr>
                <p:cNvSpPr txBox="1"/>
                <p:nvPr/>
              </p:nvSpPr>
              <p:spPr>
                <a:xfrm>
                  <a:off x="1657484" y="4894361"/>
                  <a:ext cx="746999" cy="811825"/>
                </a:xfrm>
                <a:prstGeom prst="rect">
                  <a:avLst/>
                </a:prstGeom>
                <a:effectLst/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20000"/>
                    </a:lnSpc>
                    <a:defRPr/>
                  </a:pPr>
                  <a:r>
                    <a:rPr lang="en-US" altLang="zh-CN" sz="4800" b="1" dirty="0">
                      <a:gradFill>
                        <a:gsLst>
                          <a:gs pos="5594">
                            <a:srgbClr val="B7060B"/>
                          </a:gs>
                          <a:gs pos="100000">
                            <a:srgbClr val="61090A"/>
                          </a:gs>
                        </a:gsLst>
                        <a:lin ang="5400000" scaled="1"/>
                      </a:gradFill>
                      <a:effectLst/>
                      <a:cs typeface="+mn-ea"/>
                      <a:sym typeface="+mn-lt"/>
                    </a:rPr>
                    <a:t>03</a:t>
                  </a:r>
                  <a:endParaRPr lang="zh-CN" altLang="en-US" sz="4800" b="1" dirty="0">
                    <a:gradFill>
                      <a:gsLst>
                        <a:gs pos="5594">
                          <a:srgbClr val="B7060B"/>
                        </a:gs>
                        <a:gs pos="100000">
                          <a:srgbClr val="61090A"/>
                        </a:gs>
                      </a:gsLst>
                      <a:lin ang="5400000" scaled="1"/>
                    </a:gradFill>
                    <a:effectLst/>
                    <a:cs typeface="+mn-ea"/>
                    <a:sym typeface="+mn-lt"/>
                  </a:endParaRPr>
                </a:p>
              </p:txBody>
            </p:sp>
            <p:sp>
              <p:nvSpPr>
                <p:cNvPr id="1044" name="文本框 1043">
                  <a:extLst>
                    <a:ext uri="{FF2B5EF4-FFF2-40B4-BE49-F238E27FC236}">
                      <a16:creationId xmlns:a16="http://schemas.microsoft.com/office/drawing/2014/main" id="{C3915FD1-4222-3CB8-1B20-486E305CEB74}"/>
                    </a:ext>
                  </a:extLst>
                </p:cNvPr>
                <p:cNvSpPr txBox="1"/>
                <p:nvPr/>
              </p:nvSpPr>
              <p:spPr>
                <a:xfrm>
                  <a:off x="2480605" y="4970439"/>
                  <a:ext cx="2887496" cy="659668"/>
                </a:xfrm>
                <a:prstGeom prst="rect">
                  <a:avLst/>
                </a:prstGeom>
                <a:effectLst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20000"/>
                    </a:lnSpc>
                    <a:defRPr/>
                  </a:pPr>
                  <a:r>
                    <a:rPr lang="zh-CN" altLang="en-US" sz="1600" b="1" dirty="0">
                      <a:gradFill>
                        <a:gsLst>
                          <a:gs pos="5594">
                            <a:srgbClr val="B7060B"/>
                          </a:gs>
                          <a:gs pos="100000">
                            <a:srgbClr val="61090A"/>
                          </a:gs>
                        </a:gsLst>
                        <a:lin ang="5400000" scaled="1"/>
                      </a:gradFill>
                      <a:effectLst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ea"/>
                      <a:sym typeface="+mn-lt"/>
                    </a:rPr>
                    <a:t>内容内容内容内容，内容内容内容内容，内容内容。</a:t>
                  </a:r>
                </a:p>
              </p:txBody>
            </p:sp>
          </p:grpSp>
        </p:grpSp>
      </p:grpSp>
      <p:pic>
        <p:nvPicPr>
          <p:cNvPr id="1058" name="图片 1057" descr="黑暗中的人脸&#10;&#10;低可信度描述已自动生成">
            <a:extLst>
              <a:ext uri="{FF2B5EF4-FFF2-40B4-BE49-F238E27FC236}">
                <a16:creationId xmlns:a16="http://schemas.microsoft.com/office/drawing/2014/main" id="{13549CD0-93D4-E62B-C99D-B21C17B2EB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biLevel thresh="75000"/>
            <a:alphaModFix amt="6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68" t="-14960" b="3408"/>
          <a:stretch/>
        </p:blipFill>
        <p:spPr>
          <a:xfrm flipH="1">
            <a:off x="10829551" y="3092061"/>
            <a:ext cx="1353860" cy="3765939"/>
          </a:xfrm>
          <a:prstGeom prst="rect">
            <a:avLst/>
          </a:prstGeom>
        </p:spPr>
      </p:pic>
      <p:sp>
        <p:nvSpPr>
          <p:cNvPr id="3" name="八边形 2">
            <a:extLst>
              <a:ext uri="{FF2B5EF4-FFF2-40B4-BE49-F238E27FC236}">
                <a16:creationId xmlns:a16="http://schemas.microsoft.com/office/drawing/2014/main" id="{D4813815-B897-9052-8216-347C73C21D8E}"/>
              </a:ext>
            </a:extLst>
          </p:cNvPr>
          <p:cNvSpPr/>
          <p:nvPr/>
        </p:nvSpPr>
        <p:spPr>
          <a:xfrm rot="16200000">
            <a:off x="-770837" y="2178786"/>
            <a:ext cx="3793542" cy="849161"/>
          </a:xfrm>
          <a:prstGeom prst="octagon">
            <a:avLst>
              <a:gd name="adj" fmla="val 0"/>
            </a:avLst>
          </a:prstGeom>
          <a:gradFill flip="none" rotWithShape="1">
            <a:gsLst>
              <a:gs pos="3000">
                <a:srgbClr val="B7060B">
                  <a:alpha val="0"/>
                </a:srgbClr>
              </a:gs>
              <a:gs pos="74000">
                <a:srgbClr val="61090A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E73109-A013-60BB-75E7-2398DF8990D2}"/>
              </a:ext>
            </a:extLst>
          </p:cNvPr>
          <p:cNvSpPr txBox="1"/>
          <p:nvPr/>
        </p:nvSpPr>
        <p:spPr>
          <a:xfrm>
            <a:off x="787380" y="1049293"/>
            <a:ext cx="677108" cy="2564805"/>
          </a:xfrm>
          <a:prstGeom prst="rect">
            <a:avLst/>
          </a:prstGeom>
          <a:noFill/>
        </p:spPr>
        <p:txBody>
          <a:bodyPr vert="eaVert" wrap="none" lIns="0" tIns="0" rIns="0" bIns="0" rtlCol="0">
            <a:spAutoFit/>
            <a:scene3d>
              <a:camera prst="orthographicFront">
                <a:rot lat="20999996" lon="0" rev="0"/>
              </a:camera>
              <a:lightRig rig="contrasting" dir="t">
                <a:rot lat="0" lon="0" rev="5400000"/>
              </a:lightRig>
            </a:scene3d>
            <a:sp3d extrusionH="76200" prstMaterial="plastic">
              <a:extrusionClr>
                <a:srgbClr val="491F13"/>
              </a:extrusionClr>
              <a:contourClr>
                <a:schemeClr val="bg1"/>
              </a:contourClr>
            </a:sp3d>
          </a:bodyPr>
          <a:lstStyle>
            <a:defPPr>
              <a:defRPr lang="zh-CN"/>
            </a:defPPr>
            <a:lvl1pPr lvl="0" algn="ctr">
              <a:defRPr sz="4400" b="0" spc="-150">
                <a:gradFill>
                  <a:gsLst>
                    <a:gs pos="25000">
                      <a:srgbClr val="CF7923"/>
                    </a:gs>
                    <a:gs pos="100000">
                      <a:srgbClr val="F9D8AA"/>
                    </a:gs>
                  </a:gsLst>
                  <a:lin ang="2100000" scaled="0"/>
                </a:gradFill>
                <a:effectLst/>
                <a:latin typeface="字魂相思明月楷" panose="00000500000000000000" pitchFamily="2" charset="-122"/>
                <a:ea typeface="字魂相思明月楷" panose="00000500000000000000" pitchFamily="2" charset="-122"/>
              </a:defRPr>
            </a:lvl1pPr>
          </a:lstStyle>
          <a:p>
            <a:pPr algn="l"/>
            <a:r>
              <a:rPr lang="zh-CN" altLang="en-US" spc="600" dirty="0">
                <a:latin typeface="+mj-ea"/>
                <a:ea typeface="+mj-ea"/>
                <a:cs typeface="+mn-ea"/>
                <a:sym typeface="+mn-lt"/>
              </a:rPr>
              <a:t>标题标题</a:t>
            </a:r>
          </a:p>
        </p:txBody>
      </p:sp>
      <p:pic>
        <p:nvPicPr>
          <p:cNvPr id="1057" name="图片 1056" descr="黑暗中的人脸&#10;&#10;低可信度描述已自动生成">
            <a:extLst>
              <a:ext uri="{FF2B5EF4-FFF2-40B4-BE49-F238E27FC236}">
                <a16:creationId xmlns:a16="http://schemas.microsoft.com/office/drawing/2014/main" id="{60AE28C9-6B7B-D0F4-FC56-628E4C7128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biLevel thresh="75000"/>
            <a:alphaModFix amt="6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47" t="7718" r="1"/>
          <a:stretch/>
        </p:blipFill>
        <p:spPr>
          <a:xfrm>
            <a:off x="14862" y="71236"/>
            <a:ext cx="1204473" cy="3115361"/>
          </a:xfrm>
          <a:prstGeom prst="rect">
            <a:avLst/>
          </a:prstGeom>
        </p:spPr>
      </p:pic>
      <p:grpSp>
        <p:nvGrpSpPr>
          <p:cNvPr id="43" name="组合 42">
            <a:extLst>
              <a:ext uri="{FF2B5EF4-FFF2-40B4-BE49-F238E27FC236}">
                <a16:creationId xmlns:a16="http://schemas.microsoft.com/office/drawing/2014/main" id="{7555E83A-3828-10B6-B09B-EF0C7450589F}"/>
              </a:ext>
            </a:extLst>
          </p:cNvPr>
          <p:cNvGrpSpPr/>
          <p:nvPr/>
        </p:nvGrpSpPr>
        <p:grpSpPr>
          <a:xfrm>
            <a:off x="1946466" y="613436"/>
            <a:ext cx="4561839" cy="5527475"/>
            <a:chOff x="6927825" y="613436"/>
            <a:chExt cx="4561839" cy="5527475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99E6D7D1-04F1-6331-07E7-E13E29536450}"/>
                </a:ext>
              </a:extLst>
            </p:cNvPr>
            <p:cNvGrpSpPr/>
            <p:nvPr/>
          </p:nvGrpSpPr>
          <p:grpSpPr>
            <a:xfrm>
              <a:off x="6927825" y="1082715"/>
              <a:ext cx="4561839" cy="5058196"/>
              <a:chOff x="1620027" y="788494"/>
              <a:chExt cx="4561839" cy="5058196"/>
            </a:xfrm>
          </p:grpSpPr>
          <p:sp>
            <p:nvSpPr>
              <p:cNvPr id="1026" name="八边形 1025">
                <a:extLst>
                  <a:ext uri="{FF2B5EF4-FFF2-40B4-BE49-F238E27FC236}">
                    <a16:creationId xmlns:a16="http://schemas.microsoft.com/office/drawing/2014/main" id="{5721F567-C7B3-A2B3-25A2-2EEB9B520660}"/>
                  </a:ext>
                </a:extLst>
              </p:cNvPr>
              <p:cNvSpPr/>
              <p:nvPr/>
            </p:nvSpPr>
            <p:spPr>
              <a:xfrm>
                <a:off x="1661532" y="803937"/>
                <a:ext cx="4493030" cy="5025781"/>
              </a:xfrm>
              <a:prstGeom prst="octagon">
                <a:avLst>
                  <a:gd name="adj" fmla="val 7250"/>
                </a:avLst>
              </a:prstGeom>
              <a:gradFill flip="none" rotWithShape="1">
                <a:gsLst>
                  <a:gs pos="4000">
                    <a:srgbClr val="FADECA">
                      <a:alpha val="56000"/>
                    </a:srgbClr>
                  </a:gs>
                  <a:gs pos="75000">
                    <a:srgbClr val="DBB196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solidFill>
                  <a:srgbClr val="F9D8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028" name="组合 1027">
                <a:extLst>
                  <a:ext uri="{FF2B5EF4-FFF2-40B4-BE49-F238E27FC236}">
                    <a16:creationId xmlns:a16="http://schemas.microsoft.com/office/drawing/2014/main" id="{A5450049-7E56-8561-590E-2551D8CEDDF8}"/>
                  </a:ext>
                </a:extLst>
              </p:cNvPr>
              <p:cNvGrpSpPr/>
              <p:nvPr/>
            </p:nvGrpSpPr>
            <p:grpSpPr>
              <a:xfrm>
                <a:off x="1620027" y="788494"/>
                <a:ext cx="4561839" cy="5058196"/>
                <a:chOff x="1553184" y="788494"/>
                <a:chExt cx="4561839" cy="5058196"/>
              </a:xfrm>
            </p:grpSpPr>
            <p:pic>
              <p:nvPicPr>
                <p:cNvPr id="1030" name="图片 1029">
                  <a:extLst>
                    <a:ext uri="{FF2B5EF4-FFF2-40B4-BE49-F238E27FC236}">
                      <a16:creationId xmlns:a16="http://schemas.microsoft.com/office/drawing/2014/main" id="{64D72960-11D6-0197-2EB4-B747A863678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t="-1" r="67202" b="37876"/>
                <a:stretch/>
              </p:blipFill>
              <p:spPr>
                <a:xfrm>
                  <a:off x="1553184" y="788494"/>
                  <a:ext cx="2656203" cy="2457450"/>
                </a:xfrm>
                <a:prstGeom prst="rect">
                  <a:avLst/>
                </a:prstGeom>
              </p:spPr>
            </p:pic>
            <p:pic>
              <p:nvPicPr>
                <p:cNvPr id="1059" name="图片 1058">
                  <a:extLst>
                    <a:ext uri="{FF2B5EF4-FFF2-40B4-BE49-F238E27FC236}">
                      <a16:creationId xmlns:a16="http://schemas.microsoft.com/office/drawing/2014/main" id="{47DEFBBD-F957-61A6-6346-AFBA4B477D4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l="-1" r="62247" b="29469"/>
                <a:stretch/>
              </p:blipFill>
              <p:spPr>
                <a:xfrm flipH="1">
                  <a:off x="3057499" y="788494"/>
                  <a:ext cx="3057524" cy="2790018"/>
                </a:xfrm>
                <a:prstGeom prst="rect">
                  <a:avLst/>
                </a:prstGeom>
              </p:spPr>
            </p:pic>
            <p:pic>
              <p:nvPicPr>
                <p:cNvPr id="1060" name="图片 1059">
                  <a:extLst>
                    <a:ext uri="{FF2B5EF4-FFF2-40B4-BE49-F238E27FC236}">
                      <a16:creationId xmlns:a16="http://schemas.microsoft.com/office/drawing/2014/main" id="{E21B96AF-506B-2D8A-B838-EFE9DFC04C5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l="-1" t="-1" r="63509" b="15244"/>
                <a:stretch/>
              </p:blipFill>
              <p:spPr>
                <a:xfrm flipV="1">
                  <a:off x="1553184" y="2493893"/>
                  <a:ext cx="2955285" cy="3352796"/>
                </a:xfrm>
                <a:prstGeom prst="rect">
                  <a:avLst/>
                </a:prstGeom>
              </p:spPr>
            </p:pic>
            <p:pic>
              <p:nvPicPr>
                <p:cNvPr id="1061" name="图片 1060">
                  <a:extLst>
                    <a:ext uri="{FF2B5EF4-FFF2-40B4-BE49-F238E27FC236}">
                      <a16:creationId xmlns:a16="http://schemas.microsoft.com/office/drawing/2014/main" id="{6F69D1C5-A67D-F7DE-669E-D709199CDFA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t="-2" r="67202" b="27253"/>
                <a:stretch/>
              </p:blipFill>
              <p:spPr>
                <a:xfrm flipH="1" flipV="1">
                  <a:off x="3458819" y="2968951"/>
                  <a:ext cx="2656204" cy="2877739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204A8EE5-A2E5-0045-6739-6DEFFD5F395F}"/>
                </a:ext>
              </a:extLst>
            </p:cNvPr>
            <p:cNvGrpSpPr/>
            <p:nvPr/>
          </p:nvGrpSpPr>
          <p:grpSpPr>
            <a:xfrm>
              <a:off x="7595871" y="613436"/>
              <a:ext cx="3225746" cy="915762"/>
              <a:chOff x="4279317" y="421656"/>
              <a:chExt cx="3225746" cy="915762"/>
            </a:xfrm>
            <a:effectLst>
              <a:outerShdw blurRad="241043" dist="120594" dir="5400000" sx="96952" sy="96952" algn="ctr" rotWithShape="0">
                <a:srgbClr val="000000">
                  <a:alpha val="26208"/>
                </a:srgbClr>
              </a:outerShdw>
            </a:effectLst>
          </p:grpSpPr>
          <p:sp>
            <p:nvSpPr>
              <p:cNvPr id="61" name="矩形: 圆角 60">
                <a:extLst>
                  <a:ext uri="{FF2B5EF4-FFF2-40B4-BE49-F238E27FC236}">
                    <a16:creationId xmlns:a16="http://schemas.microsoft.com/office/drawing/2014/main" id="{6CA50AE7-1995-F61E-13B0-F99478E08900}"/>
                  </a:ext>
                </a:extLst>
              </p:cNvPr>
              <p:cNvSpPr/>
              <p:nvPr/>
            </p:nvSpPr>
            <p:spPr>
              <a:xfrm>
                <a:off x="4279317" y="421656"/>
                <a:ext cx="3225746" cy="915762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5594">
                    <a:srgbClr val="CF7923">
                      <a:lumMod val="98000"/>
                      <a:lumOff val="2000"/>
                    </a:srgbClr>
                  </a:gs>
                  <a:gs pos="100000">
                    <a:srgbClr val="F9D8AA"/>
                  </a:gs>
                </a:gsLst>
                <a:path path="rect">
                  <a:fillToRect l="100000" t="100000"/>
                </a:path>
                <a:tileRect r="-100000" b="-100000"/>
              </a:gradFill>
              <a:ln>
                <a:noFill/>
              </a:ln>
              <a:scene3d>
                <a:camera prst="perspectiveRelaxedModerately"/>
                <a:lightRig rig="contrasting" dir="t"/>
              </a:scene3d>
              <a:sp3d extrusionH="152400" contourW="12700" prstMaterial="dkEdge">
                <a:extrusionClr>
                  <a:srgbClr val="CF7923"/>
                </a:extrusionClr>
                <a:contourClr>
                  <a:srgbClr val="F6C686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0192A9F0-D42C-DE13-322C-B5C0ED53631B}"/>
                  </a:ext>
                </a:extLst>
              </p:cNvPr>
              <p:cNvSpPr txBox="1"/>
              <p:nvPr/>
            </p:nvSpPr>
            <p:spPr>
              <a:xfrm>
                <a:off x="5276642" y="683563"/>
                <a:ext cx="1231106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  <a:scene3d>
                  <a:camera prst="orthographicFront">
                    <a:rot lat="20999996" lon="0" rev="0"/>
                  </a:camera>
                  <a:lightRig rig="contrasting" dir="t">
                    <a:rot lat="0" lon="0" rev="5400000"/>
                  </a:lightRig>
                </a:scene3d>
                <a:sp3d extrusionH="38100" prstMaterial="plastic">
                  <a:extrusionClr>
                    <a:srgbClr val="491F13"/>
                  </a:extrusionClr>
                  <a:contourClr>
                    <a:schemeClr val="bg1"/>
                  </a:contourClr>
                </a:sp3d>
              </a:bodyPr>
              <a:lstStyle/>
              <a:p>
                <a:pPr algn="ctr"/>
                <a:r>
                  <a:rPr lang="zh-CN" altLang="en-US" sz="3200" b="1" dirty="0">
                    <a:gradFill>
                      <a:gsLst>
                        <a:gs pos="5594">
                          <a:srgbClr val="B7060B"/>
                        </a:gs>
                        <a:gs pos="100000">
                          <a:srgbClr val="61090A"/>
                        </a:gs>
                      </a:gsLst>
                      <a:lin ang="5400000" scaled="1"/>
                    </a:gradFill>
                    <a:effectLst/>
                    <a:latin typeface="+mj-ea"/>
                    <a:ea typeface="+mj-ea"/>
                    <a:cs typeface="+mn-ea"/>
                    <a:sym typeface="+mn-lt"/>
                  </a:rPr>
                  <a:t>特性</a:t>
                </a:r>
                <a:r>
                  <a:rPr lang="zh-CN" altLang="en-US" sz="3200" b="1" dirty="0">
                    <a:gradFill>
                      <a:gsLst>
                        <a:gs pos="5594">
                          <a:srgbClr val="B7060B"/>
                        </a:gs>
                        <a:gs pos="100000">
                          <a:srgbClr val="61090A"/>
                        </a:gs>
                      </a:gsLst>
                      <a:lin ang="5400000" scaled="1"/>
                    </a:gradFill>
                    <a:latin typeface="+mj-ea"/>
                    <a:ea typeface="+mj-ea"/>
                    <a:cs typeface="+mn-ea"/>
                    <a:sym typeface="+mn-lt"/>
                  </a:rPr>
                  <a:t>壹</a:t>
                </a:r>
                <a:endParaRPr lang="zh-CN" altLang="en-US" sz="3200" b="1" dirty="0">
                  <a:gradFill>
                    <a:gsLst>
                      <a:gs pos="5594">
                        <a:srgbClr val="B7060B"/>
                      </a:gs>
                      <a:gs pos="100000">
                        <a:srgbClr val="61090A"/>
                      </a:gs>
                    </a:gsLst>
                    <a:lin ang="5400000" scaled="1"/>
                  </a:gradFill>
                  <a:effectLst/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951F199F-9D2D-ABE4-8B36-89726298F669}"/>
                </a:ext>
              </a:extLst>
            </p:cNvPr>
            <p:cNvGrpSpPr/>
            <p:nvPr/>
          </p:nvGrpSpPr>
          <p:grpSpPr>
            <a:xfrm>
              <a:off x="7351504" y="1915137"/>
              <a:ext cx="3778406" cy="3649352"/>
              <a:chOff x="7351504" y="1915137"/>
              <a:chExt cx="3778406" cy="3649352"/>
            </a:xfrm>
          </p:grpSpPr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8ECB8324-95B3-15A0-1D45-3CD91F76F857}"/>
                  </a:ext>
                </a:extLst>
              </p:cNvPr>
              <p:cNvGrpSpPr/>
              <p:nvPr/>
            </p:nvGrpSpPr>
            <p:grpSpPr>
              <a:xfrm>
                <a:off x="7351504" y="1915137"/>
                <a:ext cx="3778406" cy="811825"/>
                <a:chOff x="1657484" y="2988043"/>
                <a:chExt cx="3778406" cy="811825"/>
              </a:xfrm>
            </p:grpSpPr>
            <p:sp>
              <p:nvSpPr>
                <p:cNvPr id="59" name="文本框 58">
                  <a:extLst>
                    <a:ext uri="{FF2B5EF4-FFF2-40B4-BE49-F238E27FC236}">
                      <a16:creationId xmlns:a16="http://schemas.microsoft.com/office/drawing/2014/main" id="{993D98AC-6843-AAEC-D30D-047CA1360725}"/>
                    </a:ext>
                  </a:extLst>
                </p:cNvPr>
                <p:cNvSpPr txBox="1"/>
                <p:nvPr/>
              </p:nvSpPr>
              <p:spPr>
                <a:xfrm>
                  <a:off x="1657484" y="2988043"/>
                  <a:ext cx="746999" cy="811825"/>
                </a:xfrm>
                <a:prstGeom prst="rect">
                  <a:avLst/>
                </a:prstGeom>
                <a:effectLst/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20000"/>
                    </a:lnSpc>
                    <a:defRPr/>
                  </a:pPr>
                  <a:r>
                    <a:rPr lang="en-US" altLang="zh-CN" sz="4800" b="1" dirty="0">
                      <a:gradFill>
                        <a:gsLst>
                          <a:gs pos="5594">
                            <a:srgbClr val="B7060B"/>
                          </a:gs>
                          <a:gs pos="100000">
                            <a:srgbClr val="61090A"/>
                          </a:gs>
                        </a:gsLst>
                        <a:lin ang="5400000" scaled="1"/>
                      </a:gradFill>
                      <a:effectLst/>
                      <a:cs typeface="+mn-ea"/>
                      <a:sym typeface="+mn-lt"/>
                    </a:rPr>
                    <a:t>01</a:t>
                  </a:r>
                  <a:endParaRPr lang="zh-CN" altLang="en-US" sz="4800" b="1" dirty="0">
                    <a:gradFill>
                      <a:gsLst>
                        <a:gs pos="5594">
                          <a:srgbClr val="B7060B"/>
                        </a:gs>
                        <a:gs pos="100000">
                          <a:srgbClr val="61090A"/>
                        </a:gs>
                      </a:gsLst>
                      <a:lin ang="5400000" scaled="1"/>
                    </a:gradFill>
                    <a:effectLst/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文本框 59">
                  <a:extLst>
                    <a:ext uri="{FF2B5EF4-FFF2-40B4-BE49-F238E27FC236}">
                      <a16:creationId xmlns:a16="http://schemas.microsoft.com/office/drawing/2014/main" id="{7A8FCC9B-7CF8-24F6-9758-65F0F9EE9EDC}"/>
                    </a:ext>
                  </a:extLst>
                </p:cNvPr>
                <p:cNvSpPr txBox="1"/>
                <p:nvPr/>
              </p:nvSpPr>
              <p:spPr>
                <a:xfrm>
                  <a:off x="2480605" y="3064121"/>
                  <a:ext cx="2955285" cy="659668"/>
                </a:xfrm>
                <a:prstGeom prst="rect">
                  <a:avLst/>
                </a:prstGeom>
                <a:effectLst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20000"/>
                    </a:lnSpc>
                    <a:defRPr/>
                  </a:pPr>
                  <a:r>
                    <a:rPr lang="zh-CN" altLang="en-US" sz="1600" b="1" dirty="0">
                      <a:gradFill>
                        <a:gsLst>
                          <a:gs pos="5594">
                            <a:srgbClr val="B7060B"/>
                          </a:gs>
                          <a:gs pos="100000">
                            <a:srgbClr val="61090A"/>
                          </a:gs>
                        </a:gsLst>
                        <a:lin ang="5400000" scaled="1"/>
                      </a:gradFill>
                      <a:effectLst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ea"/>
                      <a:sym typeface="+mn-lt"/>
                    </a:rPr>
                    <a:t>内容内容内容内容，内容内容内容内容，内容内容。</a:t>
                  </a:r>
                </a:p>
              </p:txBody>
            </p:sp>
          </p:grpSp>
          <p:sp>
            <p:nvSpPr>
              <p:cNvPr id="48" name="任意形状 1109">
                <a:extLst>
                  <a:ext uri="{FF2B5EF4-FFF2-40B4-BE49-F238E27FC236}">
                    <a16:creationId xmlns:a16="http://schemas.microsoft.com/office/drawing/2014/main" id="{0B46954D-860F-03C5-46A0-AA47523B0806}"/>
                  </a:ext>
                </a:extLst>
              </p:cNvPr>
              <p:cNvSpPr/>
              <p:nvPr/>
            </p:nvSpPr>
            <p:spPr>
              <a:xfrm>
                <a:off x="8293475" y="2949294"/>
                <a:ext cx="2695144" cy="162274"/>
              </a:xfrm>
              <a:custGeom>
                <a:avLst/>
                <a:gdLst>
                  <a:gd name="connsiteX0" fmla="*/ 0 w 1364105"/>
                  <a:gd name="connsiteY0" fmla="*/ 0 h 0"/>
                  <a:gd name="connsiteX1" fmla="*/ 1364105 w 136410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64105">
                    <a:moveTo>
                      <a:pt x="0" y="0"/>
                    </a:moveTo>
                    <a:lnTo>
                      <a:pt x="1364105" y="0"/>
                    </a:lnTo>
                  </a:path>
                </a:pathLst>
              </a:custGeom>
              <a:noFill/>
              <a:ln w="6350">
                <a:solidFill>
                  <a:srgbClr val="F9D8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任意形状 1109">
                <a:extLst>
                  <a:ext uri="{FF2B5EF4-FFF2-40B4-BE49-F238E27FC236}">
                    <a16:creationId xmlns:a16="http://schemas.microsoft.com/office/drawing/2014/main" id="{9D7A7A07-7CCC-5C2D-2BFC-87A2C5FCDDE3}"/>
                  </a:ext>
                </a:extLst>
              </p:cNvPr>
              <p:cNvSpPr/>
              <p:nvPr/>
            </p:nvSpPr>
            <p:spPr>
              <a:xfrm>
                <a:off x="8293475" y="4368057"/>
                <a:ext cx="2695144" cy="162274"/>
              </a:xfrm>
              <a:custGeom>
                <a:avLst/>
                <a:gdLst>
                  <a:gd name="connsiteX0" fmla="*/ 0 w 1364105"/>
                  <a:gd name="connsiteY0" fmla="*/ 0 h 0"/>
                  <a:gd name="connsiteX1" fmla="*/ 1364105 w 136410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64105">
                    <a:moveTo>
                      <a:pt x="0" y="0"/>
                    </a:moveTo>
                    <a:lnTo>
                      <a:pt x="1364105" y="0"/>
                    </a:lnTo>
                  </a:path>
                </a:pathLst>
              </a:custGeom>
              <a:noFill/>
              <a:ln w="6350">
                <a:solidFill>
                  <a:srgbClr val="F9D8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F82CA292-6180-B918-DD0A-5FEEBC41B43F}"/>
                  </a:ext>
                </a:extLst>
              </p:cNvPr>
              <p:cNvGrpSpPr/>
              <p:nvPr/>
            </p:nvGrpSpPr>
            <p:grpSpPr>
              <a:xfrm>
                <a:off x="7351504" y="3333900"/>
                <a:ext cx="3710617" cy="811825"/>
                <a:chOff x="1657484" y="3898388"/>
                <a:chExt cx="3710617" cy="811825"/>
              </a:xfrm>
            </p:grpSpPr>
            <p:sp>
              <p:nvSpPr>
                <p:cNvPr id="57" name="文本框 56">
                  <a:extLst>
                    <a:ext uri="{FF2B5EF4-FFF2-40B4-BE49-F238E27FC236}">
                      <a16:creationId xmlns:a16="http://schemas.microsoft.com/office/drawing/2014/main" id="{01469582-5C0F-8778-8B10-6120132FF15A}"/>
                    </a:ext>
                  </a:extLst>
                </p:cNvPr>
                <p:cNvSpPr txBox="1"/>
                <p:nvPr/>
              </p:nvSpPr>
              <p:spPr>
                <a:xfrm>
                  <a:off x="1657484" y="3898388"/>
                  <a:ext cx="746999" cy="811825"/>
                </a:xfrm>
                <a:prstGeom prst="rect">
                  <a:avLst/>
                </a:prstGeom>
                <a:effectLst/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20000"/>
                    </a:lnSpc>
                    <a:defRPr/>
                  </a:pPr>
                  <a:r>
                    <a:rPr lang="en-US" altLang="zh-CN" sz="4800" b="1" dirty="0">
                      <a:gradFill>
                        <a:gsLst>
                          <a:gs pos="5594">
                            <a:srgbClr val="B7060B"/>
                          </a:gs>
                          <a:gs pos="100000">
                            <a:srgbClr val="61090A"/>
                          </a:gs>
                        </a:gsLst>
                        <a:lin ang="5400000" scaled="1"/>
                      </a:gradFill>
                      <a:effectLst/>
                      <a:cs typeface="+mn-ea"/>
                      <a:sym typeface="+mn-lt"/>
                    </a:rPr>
                    <a:t>02</a:t>
                  </a:r>
                  <a:endParaRPr lang="zh-CN" altLang="en-US" sz="4800" b="1" dirty="0">
                    <a:gradFill>
                      <a:gsLst>
                        <a:gs pos="5594">
                          <a:srgbClr val="B7060B"/>
                        </a:gs>
                        <a:gs pos="100000">
                          <a:srgbClr val="61090A"/>
                        </a:gs>
                      </a:gsLst>
                      <a:lin ang="5400000" scaled="1"/>
                    </a:gradFill>
                    <a:effectLst/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文本框 57">
                  <a:extLst>
                    <a:ext uri="{FF2B5EF4-FFF2-40B4-BE49-F238E27FC236}">
                      <a16:creationId xmlns:a16="http://schemas.microsoft.com/office/drawing/2014/main" id="{6DD73996-1F36-15D3-7782-6666D6E0AE65}"/>
                    </a:ext>
                  </a:extLst>
                </p:cNvPr>
                <p:cNvSpPr txBox="1"/>
                <p:nvPr/>
              </p:nvSpPr>
              <p:spPr>
                <a:xfrm>
                  <a:off x="2480605" y="3974466"/>
                  <a:ext cx="2887496" cy="659668"/>
                </a:xfrm>
                <a:prstGeom prst="rect">
                  <a:avLst/>
                </a:prstGeom>
                <a:effectLst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20000"/>
                    </a:lnSpc>
                    <a:defRPr/>
                  </a:pPr>
                  <a:r>
                    <a:rPr lang="zh-CN" altLang="en-US" sz="1600" b="1" dirty="0">
                      <a:gradFill>
                        <a:gsLst>
                          <a:gs pos="5594">
                            <a:srgbClr val="B7060B"/>
                          </a:gs>
                          <a:gs pos="100000">
                            <a:srgbClr val="61090A"/>
                          </a:gs>
                        </a:gsLst>
                        <a:lin ang="5400000" scaled="1"/>
                      </a:gradFill>
                      <a:effectLst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ea"/>
                      <a:sym typeface="+mn-lt"/>
                    </a:rPr>
                    <a:t>内容内容内容内容，内容内容内容内容，内容内容。</a:t>
                  </a:r>
                </a:p>
              </p:txBody>
            </p:sp>
          </p:grpSp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130DBEBA-1DD2-3F79-CB46-43E539D49ECB}"/>
                  </a:ext>
                </a:extLst>
              </p:cNvPr>
              <p:cNvGrpSpPr/>
              <p:nvPr/>
            </p:nvGrpSpPr>
            <p:grpSpPr>
              <a:xfrm>
                <a:off x="7351504" y="4752664"/>
                <a:ext cx="3710617" cy="811825"/>
                <a:chOff x="1657484" y="4894361"/>
                <a:chExt cx="3710617" cy="811825"/>
              </a:xfrm>
            </p:grpSpPr>
            <p:sp>
              <p:nvSpPr>
                <p:cNvPr id="55" name="文本框 54">
                  <a:extLst>
                    <a:ext uri="{FF2B5EF4-FFF2-40B4-BE49-F238E27FC236}">
                      <a16:creationId xmlns:a16="http://schemas.microsoft.com/office/drawing/2014/main" id="{F5C67F0F-EE7F-BF33-6CE2-9C851DA5926B}"/>
                    </a:ext>
                  </a:extLst>
                </p:cNvPr>
                <p:cNvSpPr txBox="1"/>
                <p:nvPr/>
              </p:nvSpPr>
              <p:spPr>
                <a:xfrm>
                  <a:off x="1657484" y="4894361"/>
                  <a:ext cx="746999" cy="811825"/>
                </a:xfrm>
                <a:prstGeom prst="rect">
                  <a:avLst/>
                </a:prstGeom>
                <a:effectLst/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20000"/>
                    </a:lnSpc>
                    <a:defRPr/>
                  </a:pPr>
                  <a:r>
                    <a:rPr lang="en-US" altLang="zh-CN" sz="4800" b="1" dirty="0">
                      <a:gradFill>
                        <a:gsLst>
                          <a:gs pos="5594">
                            <a:srgbClr val="B7060B"/>
                          </a:gs>
                          <a:gs pos="100000">
                            <a:srgbClr val="61090A"/>
                          </a:gs>
                        </a:gsLst>
                        <a:lin ang="5400000" scaled="1"/>
                      </a:gradFill>
                      <a:effectLst/>
                      <a:cs typeface="+mn-ea"/>
                      <a:sym typeface="+mn-lt"/>
                    </a:rPr>
                    <a:t>03</a:t>
                  </a:r>
                  <a:endParaRPr lang="zh-CN" altLang="en-US" sz="4800" b="1" dirty="0">
                    <a:gradFill>
                      <a:gsLst>
                        <a:gs pos="5594">
                          <a:srgbClr val="B7060B"/>
                        </a:gs>
                        <a:gs pos="100000">
                          <a:srgbClr val="61090A"/>
                        </a:gs>
                      </a:gsLst>
                      <a:lin ang="5400000" scaled="1"/>
                    </a:gradFill>
                    <a:effectLst/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文本框 55">
                  <a:extLst>
                    <a:ext uri="{FF2B5EF4-FFF2-40B4-BE49-F238E27FC236}">
                      <a16:creationId xmlns:a16="http://schemas.microsoft.com/office/drawing/2014/main" id="{92E33099-0034-254C-EEAA-B5E076D8CFD2}"/>
                    </a:ext>
                  </a:extLst>
                </p:cNvPr>
                <p:cNvSpPr txBox="1"/>
                <p:nvPr/>
              </p:nvSpPr>
              <p:spPr>
                <a:xfrm>
                  <a:off x="2480605" y="4970439"/>
                  <a:ext cx="2887496" cy="659668"/>
                </a:xfrm>
                <a:prstGeom prst="rect">
                  <a:avLst/>
                </a:prstGeom>
                <a:effectLst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20000"/>
                    </a:lnSpc>
                    <a:defRPr/>
                  </a:pPr>
                  <a:r>
                    <a:rPr lang="zh-CN" altLang="en-US" sz="1600" b="1" dirty="0">
                      <a:gradFill>
                        <a:gsLst>
                          <a:gs pos="5594">
                            <a:srgbClr val="B7060B"/>
                          </a:gs>
                          <a:gs pos="100000">
                            <a:srgbClr val="61090A"/>
                          </a:gs>
                        </a:gsLst>
                        <a:lin ang="5400000" scaled="1"/>
                      </a:gradFill>
                      <a:effectLst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ea"/>
                      <a:sym typeface="+mn-lt"/>
                    </a:rPr>
                    <a:t>内容内容内容内容，内容内容内容内容，内容内容。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648430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921A51E1-BBD4-5158-6BBE-FD0475F9C5F1}"/>
              </a:ext>
            </a:extLst>
          </p:cNvPr>
          <p:cNvSpPr/>
          <p:nvPr/>
        </p:nvSpPr>
        <p:spPr>
          <a:xfrm>
            <a:off x="8489917" y="5530161"/>
            <a:ext cx="500379" cy="9144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45720"/>
                </a:moveTo>
                <a:lnTo>
                  <a:pt x="500379" y="45720"/>
                </a:lnTo>
              </a:path>
            </a:pathLst>
          </a:custGeom>
          <a:noFill/>
          <a:ln w="95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82D6E6CC-1D76-BEB8-6352-566CAF6DE442}"/>
              </a:ext>
            </a:extLst>
          </p:cNvPr>
          <p:cNvSpPr/>
          <p:nvPr/>
        </p:nvSpPr>
        <p:spPr>
          <a:xfrm>
            <a:off x="6867085" y="5037972"/>
            <a:ext cx="500379" cy="53790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250189" y="0"/>
                </a:lnTo>
                <a:lnTo>
                  <a:pt x="250189" y="537908"/>
                </a:lnTo>
                <a:lnTo>
                  <a:pt x="500379" y="537908"/>
                </a:lnTo>
              </a:path>
            </a:pathLst>
          </a:custGeom>
          <a:noFill/>
          <a:ln w="9525">
            <a:solidFill>
              <a:srgbClr val="E1BCA4"/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7A0E6976-4111-B032-608E-E73699620822}"/>
              </a:ext>
            </a:extLst>
          </p:cNvPr>
          <p:cNvSpPr/>
          <p:nvPr/>
        </p:nvSpPr>
        <p:spPr>
          <a:xfrm>
            <a:off x="8489917" y="4454344"/>
            <a:ext cx="500379" cy="9144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45720"/>
                </a:moveTo>
                <a:lnTo>
                  <a:pt x="500379" y="45720"/>
                </a:lnTo>
              </a:path>
            </a:pathLst>
          </a:custGeom>
          <a:noFill/>
          <a:ln w="95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95441860-2D20-9CEA-9730-193CB9069A97}"/>
              </a:ext>
            </a:extLst>
          </p:cNvPr>
          <p:cNvSpPr/>
          <p:nvPr/>
        </p:nvSpPr>
        <p:spPr>
          <a:xfrm>
            <a:off x="6867085" y="4500064"/>
            <a:ext cx="500379" cy="53790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537908"/>
                </a:moveTo>
                <a:lnTo>
                  <a:pt x="250189" y="537908"/>
                </a:lnTo>
                <a:lnTo>
                  <a:pt x="250189" y="0"/>
                </a:lnTo>
                <a:lnTo>
                  <a:pt x="500379" y="0"/>
                </a:lnTo>
              </a:path>
            </a:pathLst>
          </a:custGeom>
          <a:noFill/>
          <a:ln w="9525">
            <a:solidFill>
              <a:srgbClr val="E1BCA4"/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84EE417A-866A-6BED-6684-42DC976302CE}"/>
              </a:ext>
            </a:extLst>
          </p:cNvPr>
          <p:cNvSpPr/>
          <p:nvPr/>
        </p:nvSpPr>
        <p:spPr>
          <a:xfrm>
            <a:off x="4272995" y="3693201"/>
            <a:ext cx="500379" cy="134477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250189" y="0"/>
                </a:lnTo>
                <a:lnTo>
                  <a:pt x="250189" y="1344771"/>
                </a:lnTo>
                <a:lnTo>
                  <a:pt x="500379" y="1344771"/>
                </a:lnTo>
              </a:path>
            </a:pathLst>
          </a:custGeom>
          <a:noFill/>
          <a:ln w="9525">
            <a:solidFill>
              <a:srgbClr val="E1BCA4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34E5040-23F3-0CE9-F9DF-8B1EE681F6B7}"/>
              </a:ext>
            </a:extLst>
          </p:cNvPr>
          <p:cNvSpPr/>
          <p:nvPr/>
        </p:nvSpPr>
        <p:spPr>
          <a:xfrm>
            <a:off x="8489917" y="3378527"/>
            <a:ext cx="500379" cy="9144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45720"/>
                </a:moveTo>
                <a:lnTo>
                  <a:pt x="500379" y="45720"/>
                </a:lnTo>
              </a:path>
            </a:pathLst>
          </a:custGeom>
          <a:noFill/>
          <a:ln w="95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51401ED-E406-7EDC-4C9A-FC596261DEAD}"/>
              </a:ext>
            </a:extLst>
          </p:cNvPr>
          <p:cNvSpPr/>
          <p:nvPr/>
        </p:nvSpPr>
        <p:spPr>
          <a:xfrm>
            <a:off x="6867085" y="2348430"/>
            <a:ext cx="500379" cy="1075816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250189" y="0"/>
                </a:lnTo>
                <a:lnTo>
                  <a:pt x="250189" y="1075816"/>
                </a:lnTo>
                <a:lnTo>
                  <a:pt x="500379" y="1075816"/>
                </a:lnTo>
              </a:path>
            </a:pathLst>
          </a:custGeom>
          <a:noFill/>
          <a:ln w="9525">
            <a:solidFill>
              <a:srgbClr val="E1BCA4"/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B2B2BD42-F772-551B-2A4C-7AC75F2DC875}"/>
              </a:ext>
            </a:extLst>
          </p:cNvPr>
          <p:cNvSpPr/>
          <p:nvPr/>
        </p:nvSpPr>
        <p:spPr>
          <a:xfrm>
            <a:off x="8489917" y="2302710"/>
            <a:ext cx="500379" cy="9144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45720"/>
                </a:moveTo>
                <a:lnTo>
                  <a:pt x="500379" y="45720"/>
                </a:lnTo>
              </a:path>
            </a:pathLst>
          </a:custGeom>
          <a:noFill/>
          <a:ln w="95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B086A4BF-F132-5A5E-09D8-D90D8FD11DD5}"/>
              </a:ext>
            </a:extLst>
          </p:cNvPr>
          <p:cNvSpPr/>
          <p:nvPr/>
        </p:nvSpPr>
        <p:spPr>
          <a:xfrm>
            <a:off x="6867085" y="2302710"/>
            <a:ext cx="500379" cy="9144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45720"/>
                </a:moveTo>
                <a:lnTo>
                  <a:pt x="500379" y="45720"/>
                </a:lnTo>
              </a:path>
            </a:pathLst>
          </a:custGeom>
          <a:noFill/>
          <a:ln w="9525">
            <a:solidFill>
              <a:srgbClr val="E1BCA4"/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3D9E897B-2697-F11A-4BFE-24BEDF8A7D63}"/>
              </a:ext>
            </a:extLst>
          </p:cNvPr>
          <p:cNvSpPr/>
          <p:nvPr/>
        </p:nvSpPr>
        <p:spPr>
          <a:xfrm>
            <a:off x="8489917" y="1226893"/>
            <a:ext cx="500379" cy="9144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45720"/>
                </a:moveTo>
                <a:lnTo>
                  <a:pt x="500379" y="45720"/>
                </a:lnTo>
              </a:path>
            </a:pathLst>
          </a:custGeom>
          <a:noFill/>
          <a:ln w="95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A24D0D9-A15E-643B-382C-3D62C5C81798}"/>
              </a:ext>
            </a:extLst>
          </p:cNvPr>
          <p:cNvSpPr/>
          <p:nvPr/>
        </p:nvSpPr>
        <p:spPr>
          <a:xfrm>
            <a:off x="6867085" y="1272613"/>
            <a:ext cx="500379" cy="1075816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075816"/>
                </a:moveTo>
                <a:lnTo>
                  <a:pt x="250189" y="1075816"/>
                </a:lnTo>
                <a:lnTo>
                  <a:pt x="250189" y="0"/>
                </a:lnTo>
                <a:lnTo>
                  <a:pt x="500379" y="0"/>
                </a:lnTo>
              </a:path>
            </a:pathLst>
          </a:custGeom>
          <a:noFill/>
          <a:ln w="9525">
            <a:solidFill>
              <a:srgbClr val="E1BCA4"/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D404EFE5-4620-4E3E-45F8-7E7301AB000F}"/>
              </a:ext>
            </a:extLst>
          </p:cNvPr>
          <p:cNvSpPr/>
          <p:nvPr/>
        </p:nvSpPr>
        <p:spPr>
          <a:xfrm>
            <a:off x="4272995" y="2348430"/>
            <a:ext cx="500379" cy="134477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344771"/>
                </a:moveTo>
                <a:lnTo>
                  <a:pt x="250189" y="1344771"/>
                </a:lnTo>
                <a:lnTo>
                  <a:pt x="250189" y="0"/>
                </a:lnTo>
                <a:lnTo>
                  <a:pt x="500379" y="0"/>
                </a:lnTo>
              </a:path>
            </a:pathLst>
          </a:custGeom>
          <a:noFill/>
          <a:ln w="9525">
            <a:solidFill>
              <a:srgbClr val="E1BCA4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EC02868F-A819-8D34-AD84-962043E8D1FB}"/>
              </a:ext>
            </a:extLst>
          </p:cNvPr>
          <p:cNvSpPr/>
          <p:nvPr/>
        </p:nvSpPr>
        <p:spPr>
          <a:xfrm>
            <a:off x="7439620" y="1009118"/>
            <a:ext cx="1611514" cy="526990"/>
          </a:xfrm>
          <a:prstGeom prst="rect">
            <a:avLst/>
          </a:prstGeom>
          <a:noFill/>
          <a:ln w="6350">
            <a:solidFill>
              <a:schemeClr val="accent2">
                <a:lumMod val="50000"/>
                <a:alpha val="25000"/>
              </a:schemeClr>
            </a:solidFill>
          </a:ln>
          <a:effectLst>
            <a:outerShdw blurRad="444500" dist="114300" dir="2700000" sx="98000" sy="98000" algn="tl" rotWithShape="0">
              <a:schemeClr val="accent2">
                <a:alpha val="11000"/>
              </a:scheme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160" tIns="10160" rIns="10160" bIns="10160" numCol="1" spcCol="1270" anchor="ctr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C1413A11-084A-E9CD-5FB6-F462E56A073F}"/>
              </a:ext>
            </a:extLst>
          </p:cNvPr>
          <p:cNvSpPr/>
          <p:nvPr/>
        </p:nvSpPr>
        <p:spPr>
          <a:xfrm>
            <a:off x="7439620" y="2084935"/>
            <a:ext cx="1611514" cy="526990"/>
          </a:xfrm>
          <a:prstGeom prst="rect">
            <a:avLst/>
          </a:prstGeom>
          <a:noFill/>
          <a:ln w="6350">
            <a:solidFill>
              <a:schemeClr val="accent2">
                <a:lumMod val="50000"/>
                <a:alpha val="25000"/>
              </a:schemeClr>
            </a:solidFill>
          </a:ln>
          <a:effectLst>
            <a:outerShdw blurRad="444500" dist="114300" dir="2700000" sx="98000" sy="98000" algn="tl" rotWithShape="0">
              <a:schemeClr val="accent2">
                <a:alpha val="11000"/>
              </a:scheme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160" tIns="10160" rIns="10160" bIns="10160" numCol="1" spcCol="1270" anchor="ctr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315089FC-A089-4102-360B-EBB79328CA26}"/>
              </a:ext>
            </a:extLst>
          </p:cNvPr>
          <p:cNvSpPr/>
          <p:nvPr/>
        </p:nvSpPr>
        <p:spPr>
          <a:xfrm>
            <a:off x="7439620" y="3160752"/>
            <a:ext cx="1611514" cy="526990"/>
          </a:xfrm>
          <a:prstGeom prst="rect">
            <a:avLst/>
          </a:prstGeom>
          <a:noFill/>
          <a:ln w="6350">
            <a:solidFill>
              <a:schemeClr val="accent2">
                <a:lumMod val="50000"/>
                <a:alpha val="25000"/>
              </a:schemeClr>
            </a:solidFill>
          </a:ln>
          <a:effectLst>
            <a:outerShdw blurRad="444500" dist="114300" dir="2700000" sx="98000" sy="98000" algn="tl" rotWithShape="0">
              <a:schemeClr val="accent2">
                <a:alpha val="11000"/>
              </a:scheme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160" tIns="10160" rIns="10160" bIns="10160" numCol="1" spcCol="1270" anchor="ctr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8685441E-F176-720E-CDEB-091CF625E1BF}"/>
              </a:ext>
            </a:extLst>
          </p:cNvPr>
          <p:cNvSpPr/>
          <p:nvPr/>
        </p:nvSpPr>
        <p:spPr>
          <a:xfrm>
            <a:off x="7439620" y="4236569"/>
            <a:ext cx="1611514" cy="526990"/>
          </a:xfrm>
          <a:prstGeom prst="rect">
            <a:avLst/>
          </a:prstGeom>
          <a:noFill/>
          <a:ln w="6350">
            <a:solidFill>
              <a:schemeClr val="accent2">
                <a:lumMod val="50000"/>
                <a:alpha val="25000"/>
              </a:schemeClr>
            </a:solidFill>
          </a:ln>
          <a:effectLst>
            <a:outerShdw blurRad="444500" dist="114300" dir="2700000" sx="98000" sy="98000" algn="tl" rotWithShape="0">
              <a:schemeClr val="accent2">
                <a:alpha val="11000"/>
              </a:scheme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160" tIns="10160" rIns="10160" bIns="10160" numCol="1" spcCol="1270" anchor="ctr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35C64392-5898-13EC-0E68-83917871A3E0}"/>
              </a:ext>
            </a:extLst>
          </p:cNvPr>
          <p:cNvGrpSpPr/>
          <p:nvPr/>
        </p:nvGrpSpPr>
        <p:grpSpPr>
          <a:xfrm>
            <a:off x="1892913" y="3169694"/>
            <a:ext cx="2380081" cy="1036096"/>
            <a:chOff x="785576" y="3359056"/>
            <a:chExt cx="2380081" cy="1036096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A8B95562-5EC2-464D-395E-5BDC82BDD30E}"/>
                </a:ext>
              </a:extLst>
            </p:cNvPr>
            <p:cNvGrpSpPr/>
            <p:nvPr/>
          </p:nvGrpSpPr>
          <p:grpSpPr>
            <a:xfrm>
              <a:off x="785576" y="3359056"/>
              <a:ext cx="2380081" cy="1036096"/>
              <a:chOff x="785576" y="3359056"/>
              <a:chExt cx="2380081" cy="1036096"/>
            </a:xfrm>
          </p:grpSpPr>
          <p:sp>
            <p:nvSpPr>
              <p:cNvPr id="35" name="八边形 34">
                <a:extLst>
                  <a:ext uri="{FF2B5EF4-FFF2-40B4-BE49-F238E27FC236}">
                    <a16:creationId xmlns:a16="http://schemas.microsoft.com/office/drawing/2014/main" id="{1A282270-5737-309E-6AF1-D9A13F9EF4F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27165" y="3359056"/>
                <a:ext cx="2296902" cy="1017979"/>
              </a:xfrm>
              <a:prstGeom prst="octagon">
                <a:avLst>
                  <a:gd name="adj" fmla="val 27794"/>
                </a:avLst>
              </a:prstGeom>
              <a:gradFill flip="none" rotWithShape="1">
                <a:gsLst>
                  <a:gs pos="4000">
                    <a:srgbClr val="FADECA">
                      <a:alpha val="56000"/>
                    </a:srgbClr>
                  </a:gs>
                  <a:gs pos="75000">
                    <a:srgbClr val="DBB196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solidFill>
                  <a:srgbClr val="F9D8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6C363C49-191C-2174-E3E1-D06DF2D1BC07}"/>
                  </a:ext>
                </a:extLst>
              </p:cNvPr>
              <p:cNvGrpSpPr/>
              <p:nvPr/>
            </p:nvGrpSpPr>
            <p:grpSpPr>
              <a:xfrm>
                <a:off x="785576" y="3359056"/>
                <a:ext cx="2380081" cy="1036096"/>
                <a:chOff x="710965" y="3359056"/>
                <a:chExt cx="2380081" cy="1036096"/>
              </a:xfrm>
            </p:grpSpPr>
            <p:pic>
              <p:nvPicPr>
                <p:cNvPr id="37" name="图片 36">
                  <a:extLst>
                    <a:ext uri="{FF2B5EF4-FFF2-40B4-BE49-F238E27FC236}">
                      <a16:creationId xmlns:a16="http://schemas.microsoft.com/office/drawing/2014/main" id="{0DE461DE-E5AC-01FA-32D2-92623E1A113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t="1" r="80341" b="84071"/>
                <a:stretch/>
              </p:blipFill>
              <p:spPr>
                <a:xfrm flipH="1">
                  <a:off x="1498862" y="3359056"/>
                  <a:ext cx="1592184" cy="630066"/>
                </a:xfrm>
                <a:prstGeom prst="rect">
                  <a:avLst/>
                </a:prstGeom>
              </p:spPr>
            </p:pic>
            <p:pic>
              <p:nvPicPr>
                <p:cNvPr id="38" name="图片 37">
                  <a:extLst>
                    <a:ext uri="{FF2B5EF4-FFF2-40B4-BE49-F238E27FC236}">
                      <a16:creationId xmlns:a16="http://schemas.microsoft.com/office/drawing/2014/main" id="{60BEE5D8-0A06-7750-B85C-841CA354B4E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t="1" r="87591" b="85639"/>
                <a:stretch/>
              </p:blipFill>
              <p:spPr>
                <a:xfrm flipH="1" flipV="1">
                  <a:off x="2086062" y="3827082"/>
                  <a:ext cx="1004984" cy="568070"/>
                </a:xfrm>
                <a:prstGeom prst="rect">
                  <a:avLst/>
                </a:prstGeom>
              </p:spPr>
            </p:pic>
            <p:pic>
              <p:nvPicPr>
                <p:cNvPr id="39" name="图片 38">
                  <a:extLst>
                    <a:ext uri="{FF2B5EF4-FFF2-40B4-BE49-F238E27FC236}">
                      <a16:creationId xmlns:a16="http://schemas.microsoft.com/office/drawing/2014/main" id="{8A551B35-34D4-5138-AE12-99DB0288BB4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r="87591" b="84072"/>
                <a:stretch/>
              </p:blipFill>
              <p:spPr>
                <a:xfrm>
                  <a:off x="710966" y="3359056"/>
                  <a:ext cx="1004984" cy="630066"/>
                </a:xfrm>
                <a:prstGeom prst="rect">
                  <a:avLst/>
                </a:prstGeom>
              </p:spPr>
            </p:pic>
            <p:pic>
              <p:nvPicPr>
                <p:cNvPr id="40" name="图片 39">
                  <a:extLst>
                    <a:ext uri="{FF2B5EF4-FFF2-40B4-BE49-F238E27FC236}">
                      <a16:creationId xmlns:a16="http://schemas.microsoft.com/office/drawing/2014/main" id="{2BCB75CF-AD43-1104-6504-498E7A3A66E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t="1" r="83021" b="85639"/>
                <a:stretch/>
              </p:blipFill>
              <p:spPr>
                <a:xfrm flipV="1">
                  <a:off x="710965" y="3827077"/>
                  <a:ext cx="1375095" cy="568072"/>
                </a:xfrm>
                <a:prstGeom prst="rect">
                  <a:avLst/>
                </a:prstGeom>
              </p:spPr>
            </p:pic>
          </p:grp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D4F2910-7363-B245-571C-0F1A9B4ED936}"/>
                </a:ext>
              </a:extLst>
            </p:cNvPr>
            <p:cNvSpPr txBox="1"/>
            <p:nvPr/>
          </p:nvSpPr>
          <p:spPr>
            <a:xfrm>
              <a:off x="1360063" y="3692438"/>
              <a:ext cx="1231106" cy="369332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  <a:scene3d>
                <a:camera prst="orthographicFront"/>
                <a:lightRig rig="contrasting" dir="t">
                  <a:rot lat="0" lon="0" rev="5400000"/>
                </a:lightRig>
              </a:scene3d>
              <a:sp3d extrusionH="76200" prstMaterial="plastic">
                <a:extrusionClr>
                  <a:srgbClr val="491F13"/>
                </a:extrusionClr>
                <a:contourClr>
                  <a:schemeClr val="bg1"/>
                </a:contourClr>
              </a:sp3d>
            </a:bodyPr>
            <a:lstStyle>
              <a:defPPr>
                <a:defRPr lang="zh-CN"/>
              </a:defPPr>
              <a:lvl1pPr lvl="0">
                <a:defRPr sz="2400" b="1">
                  <a:gradFill>
                    <a:gsLst>
                      <a:gs pos="5594">
                        <a:srgbClr val="B7060B"/>
                      </a:gs>
                      <a:gs pos="100000">
                        <a:srgbClr val="61090A"/>
                      </a:gs>
                    </a:gsLst>
                    <a:lin ang="5400000" scaled="1"/>
                  </a:gradFill>
                  <a:effectLst/>
                  <a:cs typeface="+mn-ea"/>
                </a:defRPr>
              </a:lvl1pPr>
            </a:lstStyle>
            <a:p>
              <a:r>
                <a:rPr lang="zh-CN" altLang="en-US" dirty="0">
                  <a:latin typeface="+mj-ea"/>
                  <a:ea typeface="+mj-ea"/>
                  <a:sym typeface="+mn-lt"/>
                </a:rPr>
                <a:t>标题标题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14D2CF55-0797-3CF9-8232-89B3B6907E81}"/>
              </a:ext>
            </a:extLst>
          </p:cNvPr>
          <p:cNvGrpSpPr/>
          <p:nvPr/>
        </p:nvGrpSpPr>
        <p:grpSpPr>
          <a:xfrm>
            <a:off x="4778201" y="1966891"/>
            <a:ext cx="2081387" cy="720210"/>
            <a:chOff x="3396873" y="2225402"/>
            <a:chExt cx="2081387" cy="720210"/>
          </a:xfrm>
        </p:grpSpPr>
        <p:sp>
          <p:nvSpPr>
            <p:cNvPr id="51" name="八边形 50">
              <a:extLst>
                <a:ext uri="{FF2B5EF4-FFF2-40B4-BE49-F238E27FC236}">
                  <a16:creationId xmlns:a16="http://schemas.microsoft.com/office/drawing/2014/main" id="{B68CE671-29E3-BCD5-393A-929376514D2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96873" y="2225402"/>
              <a:ext cx="2081387" cy="720210"/>
            </a:xfrm>
            <a:prstGeom prst="octagon">
              <a:avLst>
                <a:gd name="adj" fmla="val 18632"/>
              </a:avLst>
            </a:prstGeom>
            <a:gradFill flip="none" rotWithShape="1">
              <a:gsLst>
                <a:gs pos="4000">
                  <a:srgbClr val="FADECA">
                    <a:alpha val="56000"/>
                  </a:srgbClr>
                </a:gs>
                <a:gs pos="75000">
                  <a:srgbClr val="DBB196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9D8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A6CBCA4-3E1A-595E-FCDD-0ABED14B8FDB}"/>
                </a:ext>
              </a:extLst>
            </p:cNvPr>
            <p:cNvSpPr txBox="1"/>
            <p:nvPr/>
          </p:nvSpPr>
          <p:spPr>
            <a:xfrm>
              <a:off x="3647046" y="2431619"/>
              <a:ext cx="1538883" cy="307777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  <a:scene3d>
                <a:camera prst="orthographicFront"/>
                <a:lightRig rig="contrasting" dir="t">
                  <a:rot lat="0" lon="0" rev="5400000"/>
                </a:lightRig>
              </a:scene3d>
              <a:sp3d extrusionH="76200" prstMaterial="plastic">
                <a:extrusionClr>
                  <a:srgbClr val="491F13"/>
                </a:extrusionClr>
                <a:contourClr>
                  <a:schemeClr val="bg1"/>
                </a:contourClr>
              </a:sp3d>
            </a:bodyPr>
            <a:lstStyle>
              <a:defPPr>
                <a:defRPr lang="zh-CN"/>
              </a:defPPr>
              <a:lvl1pPr lvl="0">
                <a:defRPr sz="3600" b="1">
                  <a:gradFill>
                    <a:gsLst>
                      <a:gs pos="5594">
                        <a:srgbClr val="9F4D30"/>
                      </a:gs>
                      <a:gs pos="100000">
                        <a:srgbClr val="61090A"/>
                      </a:gs>
                    </a:gsLst>
                    <a:lin ang="5400000" scaled="1"/>
                  </a:gradFill>
                  <a:effectLst>
                    <a:reflection stA="19666" endPos="26808" dist="39209" dir="5400000" sy="-100000" algn="bl" rotWithShape="0"/>
                  </a:effectLst>
                  <a:latin typeface="Source Han Serif SC Heavy" panose="02020400000000000000" pitchFamily="18" charset="-128"/>
                  <a:ea typeface="Source Han Serif SC Heavy" panose="02020400000000000000" pitchFamily="18" charset="-128"/>
                </a:defRPr>
              </a:lvl1pPr>
            </a:lstStyle>
            <a:p>
              <a:r>
                <a:rPr lang="zh-CN" altLang="en-US" sz="2000" dirty="0">
                  <a:gradFill>
                    <a:gsLst>
                      <a:gs pos="5594">
                        <a:srgbClr val="B7060B"/>
                      </a:gs>
                      <a:gs pos="100000">
                        <a:srgbClr val="61090A"/>
                      </a:gs>
                    </a:gsLst>
                    <a:lin ang="5400000" scaled="1"/>
                  </a:gradFill>
                  <a:effectLst/>
                  <a:latin typeface="+mj-ea"/>
                  <a:ea typeface="+mj-ea"/>
                  <a:cs typeface="+mn-ea"/>
                  <a:sym typeface="+mn-lt"/>
                </a:rPr>
                <a:t>标题标题标题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33490407-BE17-58F8-35FF-14E89F04E584}"/>
              </a:ext>
            </a:extLst>
          </p:cNvPr>
          <p:cNvGrpSpPr/>
          <p:nvPr/>
        </p:nvGrpSpPr>
        <p:grpSpPr>
          <a:xfrm>
            <a:off x="4778201" y="4657095"/>
            <a:ext cx="2081387" cy="720210"/>
            <a:chOff x="3396873" y="2225402"/>
            <a:chExt cx="2081387" cy="720210"/>
          </a:xfrm>
        </p:grpSpPr>
        <p:sp>
          <p:nvSpPr>
            <p:cNvPr id="59" name="八边形 58">
              <a:extLst>
                <a:ext uri="{FF2B5EF4-FFF2-40B4-BE49-F238E27FC236}">
                  <a16:creationId xmlns:a16="http://schemas.microsoft.com/office/drawing/2014/main" id="{8C59BF6B-7599-E4AA-E81B-8F4D7F4C00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96873" y="2225402"/>
              <a:ext cx="2081387" cy="720210"/>
            </a:xfrm>
            <a:prstGeom prst="octagon">
              <a:avLst>
                <a:gd name="adj" fmla="val 27794"/>
              </a:avLst>
            </a:prstGeom>
            <a:gradFill flip="none" rotWithShape="1">
              <a:gsLst>
                <a:gs pos="4000">
                  <a:srgbClr val="FADECA">
                    <a:alpha val="56000"/>
                  </a:srgbClr>
                </a:gs>
                <a:gs pos="75000">
                  <a:srgbClr val="DBB196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9D8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8AD12152-08D1-25BB-41A5-250C15693ABE}"/>
                </a:ext>
              </a:extLst>
            </p:cNvPr>
            <p:cNvSpPr txBox="1"/>
            <p:nvPr/>
          </p:nvSpPr>
          <p:spPr>
            <a:xfrm>
              <a:off x="3647046" y="2431619"/>
              <a:ext cx="1538883" cy="307777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  <a:scene3d>
                <a:camera prst="orthographicFront"/>
                <a:lightRig rig="contrasting" dir="t">
                  <a:rot lat="0" lon="0" rev="5400000"/>
                </a:lightRig>
              </a:scene3d>
              <a:sp3d extrusionH="76200" prstMaterial="plastic">
                <a:extrusionClr>
                  <a:srgbClr val="491F13"/>
                </a:extrusionClr>
                <a:contourClr>
                  <a:schemeClr val="bg1"/>
                </a:contourClr>
              </a:sp3d>
            </a:bodyPr>
            <a:lstStyle>
              <a:defPPr>
                <a:defRPr lang="zh-CN"/>
              </a:defPPr>
              <a:lvl1pPr lvl="0">
                <a:defRPr sz="3600" b="1">
                  <a:gradFill>
                    <a:gsLst>
                      <a:gs pos="5594">
                        <a:srgbClr val="9F4D30"/>
                      </a:gs>
                      <a:gs pos="100000">
                        <a:srgbClr val="61090A"/>
                      </a:gs>
                    </a:gsLst>
                    <a:lin ang="5400000" scaled="1"/>
                  </a:gradFill>
                  <a:effectLst>
                    <a:reflection stA="19666" endPos="26808" dist="39209" dir="5400000" sy="-100000" algn="bl" rotWithShape="0"/>
                  </a:effectLst>
                  <a:latin typeface="Source Han Serif SC Heavy" panose="02020400000000000000" pitchFamily="18" charset="-128"/>
                  <a:ea typeface="Source Han Serif SC Heavy" panose="02020400000000000000" pitchFamily="18" charset="-128"/>
                </a:defRPr>
              </a:lvl1pPr>
            </a:lstStyle>
            <a:p>
              <a:r>
                <a:rPr lang="zh-CN" altLang="en-US" sz="2000" dirty="0">
                  <a:gradFill>
                    <a:gsLst>
                      <a:gs pos="5594">
                        <a:srgbClr val="B7060B"/>
                      </a:gs>
                      <a:gs pos="100000">
                        <a:srgbClr val="61090A"/>
                      </a:gs>
                    </a:gsLst>
                    <a:lin ang="5400000" scaled="1"/>
                  </a:gradFill>
                  <a:effectLst/>
                  <a:latin typeface="+mj-ea"/>
                  <a:ea typeface="+mj-ea"/>
                  <a:cs typeface="+mn-ea"/>
                  <a:sym typeface="+mn-lt"/>
                </a:rPr>
                <a:t>标题标题标题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DE7D66DB-F438-95A1-9155-244AD976FD42}"/>
              </a:ext>
            </a:extLst>
          </p:cNvPr>
          <p:cNvGrpSpPr/>
          <p:nvPr/>
        </p:nvGrpSpPr>
        <p:grpSpPr>
          <a:xfrm>
            <a:off x="7368238" y="981684"/>
            <a:ext cx="1584350" cy="588831"/>
            <a:chOff x="3396873" y="2225402"/>
            <a:chExt cx="1937849" cy="720210"/>
          </a:xfrm>
        </p:grpSpPr>
        <p:sp>
          <p:nvSpPr>
            <p:cNvPr id="65" name="八边形 64">
              <a:extLst>
                <a:ext uri="{FF2B5EF4-FFF2-40B4-BE49-F238E27FC236}">
                  <a16:creationId xmlns:a16="http://schemas.microsoft.com/office/drawing/2014/main" id="{AC05D58C-9C29-BFD4-1091-57BF061A40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96873" y="2225402"/>
              <a:ext cx="1937849" cy="720210"/>
            </a:xfrm>
            <a:prstGeom prst="octagon">
              <a:avLst>
                <a:gd name="adj" fmla="val 16587"/>
              </a:avLst>
            </a:prstGeom>
            <a:noFill/>
            <a:ln>
              <a:solidFill>
                <a:srgbClr val="F9D8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66A6AFDF-298C-7695-2B09-CEFC202108F5}"/>
                </a:ext>
              </a:extLst>
            </p:cNvPr>
            <p:cNvSpPr txBox="1"/>
            <p:nvPr/>
          </p:nvSpPr>
          <p:spPr>
            <a:xfrm>
              <a:off x="3650548" y="2397283"/>
              <a:ext cx="1430500" cy="376448"/>
            </a:xfrm>
            <a:prstGeom prst="rect">
              <a:avLst/>
            </a:prstGeom>
            <a:noFill/>
          </p:spPr>
          <p:txBody>
            <a:bodyPr vert="horz" wrap="none" lIns="0">
              <a:spAutoFit/>
            </a:bodyPr>
            <a:lstStyle>
              <a:defPPr>
                <a:defRPr lang="zh-CN"/>
              </a:defPPr>
              <a:lvl1pPr algn="ctr">
                <a:defRPr kumimoji="0" sz="2400" b="0" i="0" u="none" strike="noStrike" cap="none" spc="-150" normalizeH="0" baseline="0">
                  <a:ln>
                    <a:noFill/>
                  </a:ln>
                  <a:gradFill>
                    <a:gsLst>
                      <a:gs pos="25000">
                        <a:srgbClr val="CF7923"/>
                      </a:gs>
                      <a:gs pos="100000">
                        <a:srgbClr val="F9D8AA"/>
                      </a:gs>
                    </a:gsLst>
                    <a:lin ang="2100000" scaled="0"/>
                  </a:gradFill>
                  <a:effectLst/>
                  <a:uLnTx/>
                  <a:uFillTx/>
                  <a:cs typeface="+mn-ea"/>
                </a:defRPr>
              </a:lvl1pPr>
            </a:lstStyle>
            <a:p>
              <a:pPr algn="l"/>
              <a:r>
                <a:rPr lang="zh-CN" altLang="en-US" sz="1400" spc="0" dirty="0">
                  <a:sym typeface="+mn-lt"/>
                </a:rPr>
                <a:t>标题标题标题</a:t>
              </a:r>
            </a:p>
          </p:txBody>
        </p:sp>
      </p:grpSp>
      <p:sp>
        <p:nvSpPr>
          <p:cNvPr id="79" name="矩形 78">
            <a:extLst>
              <a:ext uri="{FF2B5EF4-FFF2-40B4-BE49-F238E27FC236}">
                <a16:creationId xmlns:a16="http://schemas.microsoft.com/office/drawing/2014/main" id="{C37AEA35-2D93-938C-8E07-11F2268EBF62}"/>
              </a:ext>
            </a:extLst>
          </p:cNvPr>
          <p:cNvSpPr/>
          <p:nvPr/>
        </p:nvSpPr>
        <p:spPr>
          <a:xfrm>
            <a:off x="7439620" y="2095854"/>
            <a:ext cx="1611514" cy="526990"/>
          </a:xfrm>
          <a:prstGeom prst="rect">
            <a:avLst/>
          </a:prstGeom>
          <a:noFill/>
          <a:ln w="6350">
            <a:solidFill>
              <a:schemeClr val="accent2">
                <a:lumMod val="50000"/>
                <a:alpha val="25000"/>
              </a:schemeClr>
            </a:solidFill>
          </a:ln>
          <a:effectLst>
            <a:outerShdw blurRad="444500" dist="114300" dir="2700000" sx="98000" sy="98000" algn="tl" rotWithShape="0">
              <a:schemeClr val="accent2">
                <a:alpha val="11000"/>
              </a:scheme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160" tIns="10160" rIns="10160" bIns="10160" numCol="1" spcCol="1270" anchor="ctr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EFC4786F-F97C-22D4-C4A7-70EBBF235C8B}"/>
              </a:ext>
            </a:extLst>
          </p:cNvPr>
          <p:cNvGrpSpPr/>
          <p:nvPr/>
        </p:nvGrpSpPr>
        <p:grpSpPr>
          <a:xfrm>
            <a:off x="7368238" y="2065563"/>
            <a:ext cx="1584350" cy="588831"/>
            <a:chOff x="3396873" y="2225402"/>
            <a:chExt cx="1937849" cy="720210"/>
          </a:xfrm>
        </p:grpSpPr>
        <p:sp>
          <p:nvSpPr>
            <p:cNvPr id="81" name="八边形 80">
              <a:extLst>
                <a:ext uri="{FF2B5EF4-FFF2-40B4-BE49-F238E27FC236}">
                  <a16:creationId xmlns:a16="http://schemas.microsoft.com/office/drawing/2014/main" id="{EB8E8D25-30E0-7741-ECEF-EF1ECF38F1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96873" y="2225402"/>
              <a:ext cx="1937849" cy="720210"/>
            </a:xfrm>
            <a:prstGeom prst="octagon">
              <a:avLst>
                <a:gd name="adj" fmla="val 16587"/>
              </a:avLst>
            </a:prstGeom>
            <a:noFill/>
            <a:ln>
              <a:solidFill>
                <a:srgbClr val="F9D8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CEBE83BF-EBC7-48E5-22DE-BD6474D701A1}"/>
                </a:ext>
              </a:extLst>
            </p:cNvPr>
            <p:cNvSpPr txBox="1"/>
            <p:nvPr/>
          </p:nvSpPr>
          <p:spPr>
            <a:xfrm>
              <a:off x="3650548" y="2397283"/>
              <a:ext cx="1430500" cy="376448"/>
            </a:xfrm>
            <a:prstGeom prst="rect">
              <a:avLst/>
            </a:prstGeom>
            <a:noFill/>
          </p:spPr>
          <p:txBody>
            <a:bodyPr vert="horz" wrap="none" lIns="0">
              <a:spAutoFit/>
            </a:bodyPr>
            <a:lstStyle>
              <a:defPPr>
                <a:defRPr lang="zh-CN"/>
              </a:defPPr>
              <a:lvl1pPr algn="ctr">
                <a:defRPr kumimoji="0" sz="2400" b="0" i="0" u="none" strike="noStrike" cap="none" spc="-150" normalizeH="0" baseline="0">
                  <a:ln>
                    <a:noFill/>
                  </a:ln>
                  <a:gradFill>
                    <a:gsLst>
                      <a:gs pos="25000">
                        <a:srgbClr val="CF7923"/>
                      </a:gs>
                      <a:gs pos="100000">
                        <a:srgbClr val="F9D8AA"/>
                      </a:gs>
                    </a:gsLst>
                    <a:lin ang="2100000" scaled="0"/>
                  </a:gradFill>
                  <a:effectLst/>
                  <a:uLnTx/>
                  <a:uFillTx/>
                  <a:cs typeface="+mn-ea"/>
                </a:defRPr>
              </a:lvl1pPr>
            </a:lstStyle>
            <a:p>
              <a:pPr algn="l"/>
              <a:r>
                <a:rPr lang="zh-CN" altLang="en-US" sz="1400" spc="0" dirty="0">
                  <a:sym typeface="+mn-lt"/>
                </a:rPr>
                <a:t>标题标题标题</a:t>
              </a:r>
            </a:p>
          </p:txBody>
        </p:sp>
      </p:grpSp>
      <p:sp>
        <p:nvSpPr>
          <p:cNvPr id="83" name="矩形 82">
            <a:extLst>
              <a:ext uri="{FF2B5EF4-FFF2-40B4-BE49-F238E27FC236}">
                <a16:creationId xmlns:a16="http://schemas.microsoft.com/office/drawing/2014/main" id="{04B30BCE-D10D-5C97-6FE3-5E95B21EEDD3}"/>
              </a:ext>
            </a:extLst>
          </p:cNvPr>
          <p:cNvSpPr/>
          <p:nvPr/>
        </p:nvSpPr>
        <p:spPr>
          <a:xfrm>
            <a:off x="7439620" y="3182590"/>
            <a:ext cx="1611514" cy="526990"/>
          </a:xfrm>
          <a:prstGeom prst="rect">
            <a:avLst/>
          </a:prstGeom>
          <a:noFill/>
          <a:ln w="6350">
            <a:solidFill>
              <a:schemeClr val="accent2">
                <a:lumMod val="50000"/>
                <a:alpha val="25000"/>
              </a:schemeClr>
            </a:solidFill>
          </a:ln>
          <a:effectLst>
            <a:outerShdw blurRad="444500" dist="114300" dir="2700000" sx="98000" sy="98000" algn="tl" rotWithShape="0">
              <a:schemeClr val="accent2">
                <a:alpha val="11000"/>
              </a:scheme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160" tIns="10160" rIns="10160" bIns="10160" numCol="1" spcCol="1270" anchor="ctr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524E878C-64E2-C79E-BA8F-A1869A8B5C66}"/>
              </a:ext>
            </a:extLst>
          </p:cNvPr>
          <p:cNvGrpSpPr/>
          <p:nvPr/>
        </p:nvGrpSpPr>
        <p:grpSpPr>
          <a:xfrm>
            <a:off x="7368238" y="3148182"/>
            <a:ext cx="1584350" cy="588831"/>
            <a:chOff x="3396873" y="2225402"/>
            <a:chExt cx="1937849" cy="720210"/>
          </a:xfrm>
        </p:grpSpPr>
        <p:sp>
          <p:nvSpPr>
            <p:cNvPr id="85" name="八边形 84">
              <a:extLst>
                <a:ext uri="{FF2B5EF4-FFF2-40B4-BE49-F238E27FC236}">
                  <a16:creationId xmlns:a16="http://schemas.microsoft.com/office/drawing/2014/main" id="{BEAA9012-1AF5-0FA9-284C-40784166E3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96873" y="2225402"/>
              <a:ext cx="1937849" cy="720210"/>
            </a:xfrm>
            <a:prstGeom prst="octagon">
              <a:avLst>
                <a:gd name="adj" fmla="val 16587"/>
              </a:avLst>
            </a:prstGeom>
            <a:noFill/>
            <a:ln>
              <a:solidFill>
                <a:srgbClr val="F9D8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23FAB179-8B05-9F6F-1810-5A68D887BA80}"/>
                </a:ext>
              </a:extLst>
            </p:cNvPr>
            <p:cNvSpPr txBox="1"/>
            <p:nvPr/>
          </p:nvSpPr>
          <p:spPr>
            <a:xfrm>
              <a:off x="3650548" y="2397283"/>
              <a:ext cx="1430500" cy="376448"/>
            </a:xfrm>
            <a:prstGeom prst="rect">
              <a:avLst/>
            </a:prstGeom>
            <a:noFill/>
          </p:spPr>
          <p:txBody>
            <a:bodyPr vert="horz" wrap="none" lIns="0">
              <a:spAutoFit/>
            </a:bodyPr>
            <a:lstStyle>
              <a:defPPr>
                <a:defRPr lang="zh-CN"/>
              </a:defPPr>
              <a:lvl1pPr algn="ctr">
                <a:defRPr kumimoji="0" sz="2400" b="0" i="0" u="none" strike="noStrike" cap="none" spc="-150" normalizeH="0" baseline="0">
                  <a:ln>
                    <a:noFill/>
                  </a:ln>
                  <a:gradFill>
                    <a:gsLst>
                      <a:gs pos="25000">
                        <a:srgbClr val="CF7923"/>
                      </a:gs>
                      <a:gs pos="100000">
                        <a:srgbClr val="F9D8AA"/>
                      </a:gs>
                    </a:gsLst>
                    <a:lin ang="2100000" scaled="0"/>
                  </a:gradFill>
                  <a:effectLst/>
                  <a:uLnTx/>
                  <a:uFillTx/>
                  <a:cs typeface="+mn-ea"/>
                </a:defRPr>
              </a:lvl1pPr>
            </a:lstStyle>
            <a:p>
              <a:pPr algn="l"/>
              <a:r>
                <a:rPr lang="zh-CN" altLang="en-US" sz="1400" spc="0" dirty="0">
                  <a:sym typeface="+mn-lt"/>
                </a:rPr>
                <a:t>标题标题标题</a:t>
              </a:r>
            </a:p>
          </p:txBody>
        </p:sp>
      </p:grpSp>
      <p:sp>
        <p:nvSpPr>
          <p:cNvPr id="87" name="矩形 86">
            <a:extLst>
              <a:ext uri="{FF2B5EF4-FFF2-40B4-BE49-F238E27FC236}">
                <a16:creationId xmlns:a16="http://schemas.microsoft.com/office/drawing/2014/main" id="{70EAD762-7727-9BD4-F4FF-4729C04B1F20}"/>
              </a:ext>
            </a:extLst>
          </p:cNvPr>
          <p:cNvSpPr/>
          <p:nvPr/>
        </p:nvSpPr>
        <p:spPr>
          <a:xfrm>
            <a:off x="7439620" y="4269326"/>
            <a:ext cx="1611514" cy="526990"/>
          </a:xfrm>
          <a:prstGeom prst="rect">
            <a:avLst/>
          </a:prstGeom>
          <a:noFill/>
          <a:ln w="6350">
            <a:solidFill>
              <a:schemeClr val="accent2">
                <a:lumMod val="50000"/>
                <a:alpha val="25000"/>
              </a:schemeClr>
            </a:solidFill>
          </a:ln>
          <a:effectLst>
            <a:outerShdw blurRad="444500" dist="114300" dir="2700000" sx="98000" sy="98000" algn="tl" rotWithShape="0">
              <a:schemeClr val="accent2">
                <a:alpha val="11000"/>
              </a:scheme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160" tIns="10160" rIns="10160" bIns="10160" numCol="1" spcCol="1270" anchor="ctr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BFCD4986-B86E-0BAC-4D11-4417EFA29CF3}"/>
              </a:ext>
            </a:extLst>
          </p:cNvPr>
          <p:cNvGrpSpPr/>
          <p:nvPr/>
        </p:nvGrpSpPr>
        <p:grpSpPr>
          <a:xfrm>
            <a:off x="7368238" y="4231431"/>
            <a:ext cx="1584350" cy="588831"/>
            <a:chOff x="3396873" y="2225402"/>
            <a:chExt cx="1937849" cy="720210"/>
          </a:xfrm>
        </p:grpSpPr>
        <p:sp>
          <p:nvSpPr>
            <p:cNvPr id="89" name="八边形 88">
              <a:extLst>
                <a:ext uri="{FF2B5EF4-FFF2-40B4-BE49-F238E27FC236}">
                  <a16:creationId xmlns:a16="http://schemas.microsoft.com/office/drawing/2014/main" id="{D28532EE-336C-FD0A-F79A-627159AF508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96873" y="2225402"/>
              <a:ext cx="1937849" cy="720210"/>
            </a:xfrm>
            <a:prstGeom prst="octagon">
              <a:avLst>
                <a:gd name="adj" fmla="val 16587"/>
              </a:avLst>
            </a:prstGeom>
            <a:noFill/>
            <a:ln>
              <a:solidFill>
                <a:srgbClr val="F9D8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60D6FA65-E2D9-904F-662C-365E8A34BE92}"/>
                </a:ext>
              </a:extLst>
            </p:cNvPr>
            <p:cNvSpPr txBox="1"/>
            <p:nvPr/>
          </p:nvSpPr>
          <p:spPr>
            <a:xfrm>
              <a:off x="3650548" y="2397283"/>
              <a:ext cx="1430500" cy="376448"/>
            </a:xfrm>
            <a:prstGeom prst="rect">
              <a:avLst/>
            </a:prstGeom>
            <a:noFill/>
          </p:spPr>
          <p:txBody>
            <a:bodyPr vert="horz" wrap="none" lIns="0">
              <a:spAutoFit/>
            </a:bodyPr>
            <a:lstStyle>
              <a:defPPr>
                <a:defRPr lang="zh-CN"/>
              </a:defPPr>
              <a:lvl1pPr algn="ctr">
                <a:defRPr kumimoji="0" sz="2400" b="0" i="0" u="none" strike="noStrike" cap="none" spc="-150" normalizeH="0" baseline="0">
                  <a:ln>
                    <a:noFill/>
                  </a:ln>
                  <a:gradFill>
                    <a:gsLst>
                      <a:gs pos="25000">
                        <a:srgbClr val="CF7923"/>
                      </a:gs>
                      <a:gs pos="100000">
                        <a:srgbClr val="F9D8AA"/>
                      </a:gs>
                    </a:gsLst>
                    <a:lin ang="2100000" scaled="0"/>
                  </a:gradFill>
                  <a:effectLst/>
                  <a:uLnTx/>
                  <a:uFillTx/>
                  <a:cs typeface="+mn-ea"/>
                </a:defRPr>
              </a:lvl1pPr>
            </a:lstStyle>
            <a:p>
              <a:pPr algn="l"/>
              <a:r>
                <a:rPr lang="zh-CN" altLang="en-US" sz="1400" spc="0" dirty="0">
                  <a:sym typeface="+mn-lt"/>
                </a:rPr>
                <a:t>标题标题标题</a:t>
              </a:r>
            </a:p>
          </p:txBody>
        </p:sp>
      </p:grpSp>
      <p:sp>
        <p:nvSpPr>
          <p:cNvPr id="91" name="矩形 90">
            <a:extLst>
              <a:ext uri="{FF2B5EF4-FFF2-40B4-BE49-F238E27FC236}">
                <a16:creationId xmlns:a16="http://schemas.microsoft.com/office/drawing/2014/main" id="{4DC16669-9D56-7A59-0F47-442ED9C0C76F}"/>
              </a:ext>
            </a:extLst>
          </p:cNvPr>
          <p:cNvSpPr/>
          <p:nvPr/>
        </p:nvSpPr>
        <p:spPr>
          <a:xfrm>
            <a:off x="7439620" y="5356062"/>
            <a:ext cx="1611514" cy="526990"/>
          </a:xfrm>
          <a:prstGeom prst="rect">
            <a:avLst/>
          </a:prstGeom>
          <a:noFill/>
          <a:ln w="6350">
            <a:solidFill>
              <a:schemeClr val="accent2">
                <a:lumMod val="50000"/>
                <a:alpha val="25000"/>
              </a:schemeClr>
            </a:solidFill>
          </a:ln>
          <a:effectLst>
            <a:outerShdw blurRad="444500" dist="114300" dir="2700000" sx="98000" sy="98000" algn="tl" rotWithShape="0">
              <a:schemeClr val="accent2">
                <a:alpha val="11000"/>
              </a:scheme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160" tIns="10160" rIns="10160" bIns="10160" numCol="1" spcCol="1270" anchor="ctr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486BFA79-9C5C-2992-4FD7-08E5E7B35806}"/>
              </a:ext>
            </a:extLst>
          </p:cNvPr>
          <p:cNvGrpSpPr/>
          <p:nvPr/>
        </p:nvGrpSpPr>
        <p:grpSpPr>
          <a:xfrm>
            <a:off x="7368238" y="5314680"/>
            <a:ext cx="1584350" cy="588831"/>
            <a:chOff x="3396873" y="2225402"/>
            <a:chExt cx="1937849" cy="720210"/>
          </a:xfrm>
        </p:grpSpPr>
        <p:sp>
          <p:nvSpPr>
            <p:cNvPr id="93" name="八边形 92">
              <a:extLst>
                <a:ext uri="{FF2B5EF4-FFF2-40B4-BE49-F238E27FC236}">
                  <a16:creationId xmlns:a16="http://schemas.microsoft.com/office/drawing/2014/main" id="{9176FAC6-6BD6-9C63-BD2C-582893BFEB2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96873" y="2225402"/>
              <a:ext cx="1937849" cy="720210"/>
            </a:xfrm>
            <a:prstGeom prst="octagon">
              <a:avLst>
                <a:gd name="adj" fmla="val 16587"/>
              </a:avLst>
            </a:prstGeom>
            <a:noFill/>
            <a:ln>
              <a:solidFill>
                <a:srgbClr val="F9D8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03693DC9-4C89-5DD0-C92C-6CB426730A9E}"/>
                </a:ext>
              </a:extLst>
            </p:cNvPr>
            <p:cNvSpPr txBox="1"/>
            <p:nvPr/>
          </p:nvSpPr>
          <p:spPr>
            <a:xfrm>
              <a:off x="3650548" y="2397283"/>
              <a:ext cx="1430500" cy="376448"/>
            </a:xfrm>
            <a:prstGeom prst="rect">
              <a:avLst/>
            </a:prstGeom>
            <a:noFill/>
          </p:spPr>
          <p:txBody>
            <a:bodyPr vert="horz" wrap="none" lIns="0">
              <a:spAutoFit/>
            </a:bodyPr>
            <a:lstStyle>
              <a:defPPr>
                <a:defRPr lang="zh-CN"/>
              </a:defPPr>
              <a:lvl1pPr algn="ctr">
                <a:defRPr kumimoji="0" sz="2400" b="0" i="0" u="none" strike="noStrike" cap="none" spc="-150" normalizeH="0" baseline="0">
                  <a:ln>
                    <a:noFill/>
                  </a:ln>
                  <a:gradFill>
                    <a:gsLst>
                      <a:gs pos="25000">
                        <a:srgbClr val="CF7923"/>
                      </a:gs>
                      <a:gs pos="100000">
                        <a:srgbClr val="F9D8AA"/>
                      </a:gs>
                    </a:gsLst>
                    <a:lin ang="2100000" scaled="0"/>
                  </a:gradFill>
                  <a:effectLst/>
                  <a:uLnTx/>
                  <a:uFillTx/>
                  <a:cs typeface="+mn-ea"/>
                </a:defRPr>
              </a:lvl1pPr>
            </a:lstStyle>
            <a:p>
              <a:pPr algn="l"/>
              <a:r>
                <a:rPr lang="zh-CN" altLang="en-US" sz="1400" spc="0" dirty="0">
                  <a:sym typeface="+mn-lt"/>
                </a:rPr>
                <a:t>标题标题标题</a:t>
              </a:r>
            </a:p>
          </p:txBody>
        </p:sp>
      </p:grpSp>
      <p:sp>
        <p:nvSpPr>
          <p:cNvPr id="99" name="八边形 98">
            <a:extLst>
              <a:ext uri="{FF2B5EF4-FFF2-40B4-BE49-F238E27FC236}">
                <a16:creationId xmlns:a16="http://schemas.microsoft.com/office/drawing/2014/main" id="{BD5A2DB4-DB1F-7FAB-C1FF-87E0A8012670}"/>
              </a:ext>
            </a:extLst>
          </p:cNvPr>
          <p:cNvSpPr/>
          <p:nvPr/>
        </p:nvSpPr>
        <p:spPr>
          <a:xfrm rot="16200000">
            <a:off x="-770837" y="2178786"/>
            <a:ext cx="3793542" cy="849161"/>
          </a:xfrm>
          <a:prstGeom prst="octagon">
            <a:avLst>
              <a:gd name="adj" fmla="val 0"/>
            </a:avLst>
          </a:prstGeom>
          <a:gradFill flip="none" rotWithShape="1">
            <a:gsLst>
              <a:gs pos="3000">
                <a:srgbClr val="B7060B">
                  <a:alpha val="0"/>
                </a:srgbClr>
              </a:gs>
              <a:gs pos="74000">
                <a:srgbClr val="61090A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3C31E081-852E-961C-13AA-86EC6F70DF13}"/>
              </a:ext>
            </a:extLst>
          </p:cNvPr>
          <p:cNvSpPr txBox="1"/>
          <p:nvPr/>
        </p:nvSpPr>
        <p:spPr>
          <a:xfrm>
            <a:off x="787380" y="1049293"/>
            <a:ext cx="677108" cy="2564805"/>
          </a:xfrm>
          <a:prstGeom prst="rect">
            <a:avLst/>
          </a:prstGeom>
          <a:noFill/>
        </p:spPr>
        <p:txBody>
          <a:bodyPr vert="eaVert" wrap="none" lIns="0" tIns="0" rIns="0" bIns="0" rtlCol="0">
            <a:spAutoFit/>
            <a:scene3d>
              <a:camera prst="orthographicFront">
                <a:rot lat="20999996" lon="0" rev="0"/>
              </a:camera>
              <a:lightRig rig="contrasting" dir="t">
                <a:rot lat="0" lon="0" rev="5400000"/>
              </a:lightRig>
            </a:scene3d>
            <a:sp3d extrusionH="76200" prstMaterial="plastic">
              <a:extrusionClr>
                <a:srgbClr val="491F13"/>
              </a:extrusionClr>
              <a:contourClr>
                <a:schemeClr val="bg1"/>
              </a:contourClr>
            </a:sp3d>
          </a:bodyPr>
          <a:lstStyle>
            <a:defPPr>
              <a:defRPr lang="zh-CN"/>
            </a:defPPr>
            <a:lvl1pPr lvl="0" algn="ctr">
              <a:defRPr sz="4400" b="0" spc="-150">
                <a:gradFill>
                  <a:gsLst>
                    <a:gs pos="25000">
                      <a:srgbClr val="CF7923"/>
                    </a:gs>
                    <a:gs pos="100000">
                      <a:srgbClr val="F9D8AA"/>
                    </a:gs>
                  </a:gsLst>
                  <a:lin ang="2100000" scaled="0"/>
                </a:gradFill>
                <a:effectLst/>
                <a:latin typeface="字魂相思明月楷" panose="00000500000000000000" pitchFamily="2" charset="-122"/>
                <a:ea typeface="字魂相思明月楷" panose="00000500000000000000" pitchFamily="2" charset="-122"/>
              </a:defRPr>
            </a:lvl1pPr>
          </a:lstStyle>
          <a:p>
            <a:pPr algn="l"/>
            <a:r>
              <a:rPr lang="zh-CN" altLang="en-US" spc="600" dirty="0">
                <a:latin typeface="+mj-ea"/>
                <a:ea typeface="+mj-ea"/>
                <a:cs typeface="+mn-ea"/>
                <a:sym typeface="+mn-lt"/>
              </a:rPr>
              <a:t>标题标题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F3920A68-388F-7E99-031D-63AAD62D0A5E}"/>
              </a:ext>
            </a:extLst>
          </p:cNvPr>
          <p:cNvSpPr txBox="1"/>
          <p:nvPr/>
        </p:nvSpPr>
        <p:spPr>
          <a:xfrm>
            <a:off x="9146640" y="980570"/>
            <a:ext cx="2350036" cy="591059"/>
          </a:xfrm>
          <a:prstGeom prst="rect">
            <a:avLst/>
          </a:prstGeom>
          <a:noFill/>
        </p:spPr>
        <p:txBody>
          <a:bodyPr vert="horz" wrap="square" lIns="0">
            <a:spAutoFit/>
          </a:bodyPr>
          <a:lstStyle>
            <a:defPPr>
              <a:defRPr lang="zh-CN"/>
            </a:defPPr>
            <a:lvl1pPr algn="ctr">
              <a:defRPr kumimoji="0" sz="2400" b="0" i="0" u="none" strike="noStrike" cap="none" spc="-150" normalizeH="0" baseline="0">
                <a:ln>
                  <a:noFill/>
                </a:ln>
                <a:gradFill>
                  <a:gsLst>
                    <a:gs pos="25000">
                      <a:srgbClr val="CF7923"/>
                    </a:gs>
                    <a:gs pos="100000">
                      <a:srgbClr val="F9D8AA"/>
                    </a:gs>
                  </a:gsLst>
                  <a:lin ang="2100000" scaled="0"/>
                </a:gradFill>
                <a:effectLst/>
                <a:uLnTx/>
                <a:uFillTx/>
                <a:cs typeface="+mn-ea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400" spc="0" dirty="0">
                <a:sym typeface="+mn-lt"/>
              </a:rPr>
              <a:t>内容内容内容内容，内容内容内容内容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968973AE-40A2-CB0A-C0A5-7EB1EF4CB0AE}"/>
              </a:ext>
            </a:extLst>
          </p:cNvPr>
          <p:cNvSpPr txBox="1"/>
          <p:nvPr/>
        </p:nvSpPr>
        <p:spPr>
          <a:xfrm>
            <a:off x="9146640" y="2064449"/>
            <a:ext cx="2350036" cy="591059"/>
          </a:xfrm>
          <a:prstGeom prst="rect">
            <a:avLst/>
          </a:prstGeom>
          <a:noFill/>
        </p:spPr>
        <p:txBody>
          <a:bodyPr vert="horz" wrap="square" lIns="0">
            <a:spAutoFit/>
          </a:bodyPr>
          <a:lstStyle>
            <a:defPPr>
              <a:defRPr lang="zh-CN"/>
            </a:defPPr>
            <a:lvl1pPr algn="ctr">
              <a:defRPr kumimoji="0" sz="2400" b="0" i="0" u="none" strike="noStrike" cap="none" spc="-150" normalizeH="0" baseline="0">
                <a:ln>
                  <a:noFill/>
                </a:ln>
                <a:gradFill>
                  <a:gsLst>
                    <a:gs pos="25000">
                      <a:srgbClr val="CF7923"/>
                    </a:gs>
                    <a:gs pos="100000">
                      <a:srgbClr val="F9D8AA"/>
                    </a:gs>
                  </a:gsLst>
                  <a:lin ang="2100000" scaled="0"/>
                </a:gradFill>
                <a:effectLst/>
                <a:uLnTx/>
                <a:uFillTx/>
                <a:cs typeface="+mn-ea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400" spc="0" dirty="0">
                <a:sym typeface="+mn-lt"/>
              </a:rPr>
              <a:t>内容内容内容内容，内容内容内容内容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11F3244B-71E3-A260-6BF9-D59FF6158D31}"/>
              </a:ext>
            </a:extLst>
          </p:cNvPr>
          <p:cNvSpPr txBox="1"/>
          <p:nvPr/>
        </p:nvSpPr>
        <p:spPr>
          <a:xfrm>
            <a:off x="9146640" y="3147068"/>
            <a:ext cx="2350036" cy="591059"/>
          </a:xfrm>
          <a:prstGeom prst="rect">
            <a:avLst/>
          </a:prstGeom>
          <a:noFill/>
        </p:spPr>
        <p:txBody>
          <a:bodyPr vert="horz" wrap="square" lIns="0">
            <a:spAutoFit/>
          </a:bodyPr>
          <a:lstStyle>
            <a:defPPr>
              <a:defRPr lang="zh-CN"/>
            </a:defPPr>
            <a:lvl1pPr algn="ctr">
              <a:defRPr kumimoji="0" sz="2400" b="0" i="0" u="none" strike="noStrike" cap="none" spc="-150" normalizeH="0" baseline="0">
                <a:ln>
                  <a:noFill/>
                </a:ln>
                <a:gradFill>
                  <a:gsLst>
                    <a:gs pos="25000">
                      <a:srgbClr val="CF7923"/>
                    </a:gs>
                    <a:gs pos="100000">
                      <a:srgbClr val="F9D8AA"/>
                    </a:gs>
                  </a:gsLst>
                  <a:lin ang="2100000" scaled="0"/>
                </a:gradFill>
                <a:effectLst/>
                <a:uLnTx/>
                <a:uFillTx/>
                <a:cs typeface="+mn-ea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400" spc="0" dirty="0">
                <a:sym typeface="+mn-lt"/>
              </a:rPr>
              <a:t>内容内容内容内容，内容内容内容内容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3D12902A-CDDC-CB89-EDF6-B9071D6D1A2F}"/>
              </a:ext>
            </a:extLst>
          </p:cNvPr>
          <p:cNvSpPr txBox="1"/>
          <p:nvPr/>
        </p:nvSpPr>
        <p:spPr>
          <a:xfrm>
            <a:off x="9146640" y="4230317"/>
            <a:ext cx="2350036" cy="591059"/>
          </a:xfrm>
          <a:prstGeom prst="rect">
            <a:avLst/>
          </a:prstGeom>
          <a:noFill/>
        </p:spPr>
        <p:txBody>
          <a:bodyPr vert="horz" wrap="square" lIns="0">
            <a:spAutoFit/>
          </a:bodyPr>
          <a:lstStyle>
            <a:defPPr>
              <a:defRPr lang="zh-CN"/>
            </a:defPPr>
            <a:lvl1pPr algn="ctr">
              <a:defRPr kumimoji="0" sz="2400" b="0" i="0" u="none" strike="noStrike" cap="none" spc="-150" normalizeH="0" baseline="0">
                <a:ln>
                  <a:noFill/>
                </a:ln>
                <a:gradFill>
                  <a:gsLst>
                    <a:gs pos="25000">
                      <a:srgbClr val="CF7923"/>
                    </a:gs>
                    <a:gs pos="100000">
                      <a:srgbClr val="F9D8AA"/>
                    </a:gs>
                  </a:gsLst>
                  <a:lin ang="2100000" scaled="0"/>
                </a:gradFill>
                <a:effectLst/>
                <a:uLnTx/>
                <a:uFillTx/>
                <a:cs typeface="+mn-ea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400" spc="0" dirty="0">
                <a:sym typeface="+mn-lt"/>
              </a:rPr>
              <a:t>内容内容内容内容，内容内容内容内容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4E28AFA6-10B7-D362-B0C7-605BB7586A79}"/>
              </a:ext>
            </a:extLst>
          </p:cNvPr>
          <p:cNvSpPr txBox="1"/>
          <p:nvPr/>
        </p:nvSpPr>
        <p:spPr>
          <a:xfrm>
            <a:off x="9146640" y="5313566"/>
            <a:ext cx="2350036" cy="591059"/>
          </a:xfrm>
          <a:prstGeom prst="rect">
            <a:avLst/>
          </a:prstGeom>
          <a:noFill/>
        </p:spPr>
        <p:txBody>
          <a:bodyPr vert="horz" wrap="square" lIns="0">
            <a:spAutoFit/>
          </a:bodyPr>
          <a:lstStyle>
            <a:defPPr>
              <a:defRPr lang="zh-CN"/>
            </a:defPPr>
            <a:lvl1pPr algn="ctr">
              <a:defRPr kumimoji="0" sz="2400" b="0" i="0" u="none" strike="noStrike" cap="none" spc="-150" normalizeH="0" baseline="0">
                <a:ln>
                  <a:noFill/>
                </a:ln>
                <a:gradFill>
                  <a:gsLst>
                    <a:gs pos="25000">
                      <a:srgbClr val="CF7923"/>
                    </a:gs>
                    <a:gs pos="100000">
                      <a:srgbClr val="F9D8AA"/>
                    </a:gs>
                  </a:gsLst>
                  <a:lin ang="2100000" scaled="0"/>
                </a:gradFill>
                <a:effectLst/>
                <a:uLnTx/>
                <a:uFillTx/>
                <a:cs typeface="+mn-ea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400" spc="0" dirty="0">
                <a:sym typeface="+mn-lt"/>
              </a:rPr>
              <a:t>内容内容内容内容，内容内容内容内容</a:t>
            </a:r>
          </a:p>
        </p:txBody>
      </p:sp>
    </p:spTree>
    <p:extLst>
      <p:ext uri="{BB962C8B-B14F-4D97-AF65-F5344CB8AC3E}">
        <p14:creationId xmlns:p14="http://schemas.microsoft.com/office/powerpoint/2010/main" val="1242021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1" name="组合 1050">
            <a:extLst>
              <a:ext uri="{FF2B5EF4-FFF2-40B4-BE49-F238E27FC236}">
                <a16:creationId xmlns:a16="http://schemas.microsoft.com/office/drawing/2014/main" id="{56FC7446-275B-E13E-9195-F15582CD32E0}"/>
              </a:ext>
            </a:extLst>
          </p:cNvPr>
          <p:cNvGrpSpPr/>
          <p:nvPr/>
        </p:nvGrpSpPr>
        <p:grpSpPr>
          <a:xfrm>
            <a:off x="1687091" y="4519846"/>
            <a:ext cx="9809585" cy="1646969"/>
            <a:chOff x="695325" y="2156858"/>
            <a:chExt cx="10801352" cy="1646969"/>
          </a:xfrm>
        </p:grpSpPr>
        <p:sp>
          <p:nvSpPr>
            <p:cNvPr id="1052" name="梯形 1051">
              <a:extLst>
                <a:ext uri="{FF2B5EF4-FFF2-40B4-BE49-F238E27FC236}">
                  <a16:creationId xmlns:a16="http://schemas.microsoft.com/office/drawing/2014/main" id="{6E4B92F5-0D4D-D757-211E-A14255F27123}"/>
                </a:ext>
              </a:extLst>
            </p:cNvPr>
            <p:cNvSpPr/>
            <p:nvPr/>
          </p:nvSpPr>
          <p:spPr>
            <a:xfrm>
              <a:off x="695325" y="2156858"/>
              <a:ext cx="10801350" cy="1420026"/>
            </a:xfrm>
            <a:prstGeom prst="trapezoid">
              <a:avLst>
                <a:gd name="adj" fmla="val 108423"/>
              </a:avLst>
            </a:prstGeom>
            <a:gradFill>
              <a:gsLst>
                <a:gs pos="87000">
                  <a:srgbClr val="09102E">
                    <a:alpha val="68627"/>
                  </a:srgbClr>
                </a:gs>
                <a:gs pos="53000">
                  <a:srgbClr val="09102E">
                    <a:alpha val="0"/>
                  </a:srgbClr>
                </a:gs>
              </a:gsLst>
              <a:lin ang="5400000" scaled="1"/>
            </a:gradFill>
            <a:ln>
              <a:gradFill>
                <a:gsLst>
                  <a:gs pos="58000">
                    <a:srgbClr val="F9D8AA">
                      <a:alpha val="0"/>
                    </a:srgbClr>
                  </a:gs>
                  <a:gs pos="100000">
                    <a:srgbClr val="E1BCA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053" name="图片 1052">
              <a:extLst>
                <a:ext uri="{FF2B5EF4-FFF2-40B4-BE49-F238E27FC236}">
                  <a16:creationId xmlns:a16="http://schemas.microsoft.com/office/drawing/2014/main" id="{503050A0-1A36-8801-C713-07FECC69C9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3510" t="15783" r="13510" b="75692"/>
            <a:stretch/>
          </p:blipFill>
          <p:spPr>
            <a:xfrm>
              <a:off x="695325" y="3576884"/>
              <a:ext cx="10801352" cy="226943"/>
            </a:xfrm>
            <a:prstGeom prst="rect">
              <a:avLst/>
            </a:prstGeom>
          </p:spPr>
        </p:pic>
      </p:grpSp>
      <p:grpSp>
        <p:nvGrpSpPr>
          <p:cNvPr id="1050" name="组合 1049">
            <a:extLst>
              <a:ext uri="{FF2B5EF4-FFF2-40B4-BE49-F238E27FC236}">
                <a16:creationId xmlns:a16="http://schemas.microsoft.com/office/drawing/2014/main" id="{145040F2-397B-AB54-033B-C5761411E28B}"/>
              </a:ext>
            </a:extLst>
          </p:cNvPr>
          <p:cNvGrpSpPr/>
          <p:nvPr/>
        </p:nvGrpSpPr>
        <p:grpSpPr>
          <a:xfrm>
            <a:off x="1687093" y="1577572"/>
            <a:ext cx="9809584" cy="1646969"/>
            <a:chOff x="695325" y="2156858"/>
            <a:chExt cx="10801352" cy="1646969"/>
          </a:xfrm>
        </p:grpSpPr>
        <p:sp>
          <p:nvSpPr>
            <p:cNvPr id="3" name="梯形 2">
              <a:extLst>
                <a:ext uri="{FF2B5EF4-FFF2-40B4-BE49-F238E27FC236}">
                  <a16:creationId xmlns:a16="http://schemas.microsoft.com/office/drawing/2014/main" id="{6BEF0090-94FA-CAE3-855D-2AB30FAE267B}"/>
                </a:ext>
              </a:extLst>
            </p:cNvPr>
            <p:cNvSpPr/>
            <p:nvPr/>
          </p:nvSpPr>
          <p:spPr>
            <a:xfrm>
              <a:off x="695325" y="2156858"/>
              <a:ext cx="10801350" cy="1420026"/>
            </a:xfrm>
            <a:prstGeom prst="trapezoid">
              <a:avLst>
                <a:gd name="adj" fmla="val 108423"/>
              </a:avLst>
            </a:prstGeom>
            <a:gradFill>
              <a:gsLst>
                <a:gs pos="87000">
                  <a:srgbClr val="09102E">
                    <a:alpha val="68627"/>
                  </a:srgbClr>
                </a:gs>
                <a:gs pos="53000">
                  <a:srgbClr val="09102E">
                    <a:alpha val="0"/>
                  </a:srgbClr>
                </a:gs>
              </a:gsLst>
              <a:lin ang="5400000" scaled="1"/>
            </a:gradFill>
            <a:ln>
              <a:gradFill>
                <a:gsLst>
                  <a:gs pos="58000">
                    <a:srgbClr val="F9D8AA">
                      <a:alpha val="0"/>
                    </a:srgbClr>
                  </a:gs>
                  <a:gs pos="100000">
                    <a:srgbClr val="E1BCA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048" name="图片 1047">
              <a:extLst>
                <a:ext uri="{FF2B5EF4-FFF2-40B4-BE49-F238E27FC236}">
                  <a16:creationId xmlns:a16="http://schemas.microsoft.com/office/drawing/2014/main" id="{00207433-7072-9AA3-AC6F-BC67FBE66B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3510" t="15783" r="13510" b="75692"/>
            <a:stretch/>
          </p:blipFill>
          <p:spPr>
            <a:xfrm>
              <a:off x="695325" y="3576884"/>
              <a:ext cx="10801352" cy="226943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406CD2E-FCCB-4DC3-2C9B-6B8E801926A4}"/>
              </a:ext>
            </a:extLst>
          </p:cNvPr>
          <p:cNvGrpSpPr/>
          <p:nvPr/>
        </p:nvGrpSpPr>
        <p:grpSpPr>
          <a:xfrm>
            <a:off x="2810688" y="1049293"/>
            <a:ext cx="3298452" cy="1467037"/>
            <a:chOff x="708822" y="1739775"/>
            <a:chExt cx="3298452" cy="1467037"/>
          </a:xfrm>
        </p:grpSpPr>
        <p:grpSp>
          <p:nvGrpSpPr>
            <p:cNvPr id="1065" name="组合 1064">
              <a:extLst>
                <a:ext uri="{FF2B5EF4-FFF2-40B4-BE49-F238E27FC236}">
                  <a16:creationId xmlns:a16="http://schemas.microsoft.com/office/drawing/2014/main" id="{90BFB1CE-FF64-0D50-F90B-DCBEAABD1BF3}"/>
                </a:ext>
              </a:extLst>
            </p:cNvPr>
            <p:cNvGrpSpPr/>
            <p:nvPr/>
          </p:nvGrpSpPr>
          <p:grpSpPr>
            <a:xfrm>
              <a:off x="708822" y="2088702"/>
              <a:ext cx="3298452" cy="1118110"/>
              <a:chOff x="1081547" y="544654"/>
              <a:chExt cx="3298452" cy="1118110"/>
            </a:xfrm>
          </p:grpSpPr>
          <p:sp>
            <p:nvSpPr>
              <p:cNvPr id="1066" name="八边形 1065">
                <a:extLst>
                  <a:ext uri="{FF2B5EF4-FFF2-40B4-BE49-F238E27FC236}">
                    <a16:creationId xmlns:a16="http://schemas.microsoft.com/office/drawing/2014/main" id="{74EFD472-CA56-166D-FC48-8D114603AD29}"/>
                  </a:ext>
                </a:extLst>
              </p:cNvPr>
              <p:cNvSpPr/>
              <p:nvPr/>
            </p:nvSpPr>
            <p:spPr>
              <a:xfrm>
                <a:off x="1094832" y="560343"/>
                <a:ext cx="3240291" cy="1070013"/>
              </a:xfrm>
              <a:prstGeom prst="octagon">
                <a:avLst>
                  <a:gd name="adj" fmla="val 23063"/>
                </a:avLst>
              </a:prstGeom>
              <a:gradFill flip="none" rotWithShape="1">
                <a:gsLst>
                  <a:gs pos="4000">
                    <a:srgbClr val="FADECA"/>
                  </a:gs>
                  <a:gs pos="75000">
                    <a:srgbClr val="DBB196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solidFill>
                  <a:srgbClr val="F9D8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067" name="组合 1066">
                <a:extLst>
                  <a:ext uri="{FF2B5EF4-FFF2-40B4-BE49-F238E27FC236}">
                    <a16:creationId xmlns:a16="http://schemas.microsoft.com/office/drawing/2014/main" id="{2079E853-585B-3DC2-73F8-9CE14D357AF9}"/>
                  </a:ext>
                </a:extLst>
              </p:cNvPr>
              <p:cNvGrpSpPr/>
              <p:nvPr/>
            </p:nvGrpSpPr>
            <p:grpSpPr>
              <a:xfrm>
                <a:off x="1081547" y="544654"/>
                <a:ext cx="3298452" cy="1118110"/>
                <a:chOff x="1014704" y="544654"/>
                <a:chExt cx="3298452" cy="1118110"/>
              </a:xfrm>
            </p:grpSpPr>
            <p:pic>
              <p:nvPicPr>
                <p:cNvPr id="1068" name="图片 1067">
                  <a:extLst>
                    <a:ext uri="{FF2B5EF4-FFF2-40B4-BE49-F238E27FC236}">
                      <a16:creationId xmlns:a16="http://schemas.microsoft.com/office/drawing/2014/main" id="{C8667004-B0AA-195B-0E70-592E5FB412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r="71830" b="81937"/>
                <a:stretch/>
              </p:blipFill>
              <p:spPr>
                <a:xfrm>
                  <a:off x="1014704" y="544654"/>
                  <a:ext cx="2281419" cy="714519"/>
                </a:xfrm>
                <a:prstGeom prst="rect">
                  <a:avLst/>
                </a:prstGeom>
              </p:spPr>
            </p:pic>
            <p:pic>
              <p:nvPicPr>
                <p:cNvPr id="1069" name="图片 1068">
                  <a:extLst>
                    <a:ext uri="{FF2B5EF4-FFF2-40B4-BE49-F238E27FC236}">
                      <a16:creationId xmlns:a16="http://schemas.microsoft.com/office/drawing/2014/main" id="{6C683878-255F-A6C0-F89C-83DE4D5DFEF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r="79029" b="81937"/>
                <a:stretch/>
              </p:blipFill>
              <p:spPr>
                <a:xfrm flipH="1">
                  <a:off x="2614742" y="544654"/>
                  <a:ext cx="1698414" cy="714519"/>
                </a:xfrm>
                <a:prstGeom prst="rect">
                  <a:avLst/>
                </a:prstGeom>
              </p:spPr>
            </p:pic>
            <p:pic>
              <p:nvPicPr>
                <p:cNvPr id="1070" name="图片 1069">
                  <a:extLst>
                    <a:ext uri="{FF2B5EF4-FFF2-40B4-BE49-F238E27FC236}">
                      <a16:creationId xmlns:a16="http://schemas.microsoft.com/office/drawing/2014/main" id="{36E1234A-1A58-9FAE-8E32-81F9B514BD3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r="72764" b="81937"/>
                <a:stretch/>
              </p:blipFill>
              <p:spPr>
                <a:xfrm flipV="1">
                  <a:off x="1014704" y="948245"/>
                  <a:ext cx="2205732" cy="714519"/>
                </a:xfrm>
                <a:prstGeom prst="rect">
                  <a:avLst/>
                </a:prstGeom>
              </p:spPr>
            </p:pic>
            <p:pic>
              <p:nvPicPr>
                <p:cNvPr id="1071" name="图片 1070">
                  <a:extLst>
                    <a:ext uri="{FF2B5EF4-FFF2-40B4-BE49-F238E27FC236}">
                      <a16:creationId xmlns:a16="http://schemas.microsoft.com/office/drawing/2014/main" id="{C258F104-D291-02EB-7D20-3637209A69F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l="-1" r="79029" b="81937"/>
                <a:stretch/>
              </p:blipFill>
              <p:spPr>
                <a:xfrm flipH="1" flipV="1">
                  <a:off x="2614742" y="948244"/>
                  <a:ext cx="1698414" cy="714519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030" name="组合 1029">
              <a:extLst>
                <a:ext uri="{FF2B5EF4-FFF2-40B4-BE49-F238E27FC236}">
                  <a16:creationId xmlns:a16="http://schemas.microsoft.com/office/drawing/2014/main" id="{C7DE69C1-99FC-40FF-1634-251782DEA6F7}"/>
                </a:ext>
              </a:extLst>
            </p:cNvPr>
            <p:cNvGrpSpPr/>
            <p:nvPr/>
          </p:nvGrpSpPr>
          <p:grpSpPr>
            <a:xfrm>
              <a:off x="1572528" y="1739775"/>
              <a:ext cx="1571041" cy="657964"/>
              <a:chOff x="4911192" y="421656"/>
              <a:chExt cx="1571041" cy="657964"/>
            </a:xfrm>
            <a:effectLst>
              <a:outerShdw blurRad="241043" dist="120594" dir="5400000" sx="96952" sy="96952" algn="ctr" rotWithShape="0">
                <a:srgbClr val="000000">
                  <a:alpha val="26208"/>
                </a:srgbClr>
              </a:outerShdw>
            </a:effectLst>
          </p:grpSpPr>
          <p:sp>
            <p:nvSpPr>
              <p:cNvPr id="1031" name="矩形: 圆角 1030">
                <a:extLst>
                  <a:ext uri="{FF2B5EF4-FFF2-40B4-BE49-F238E27FC236}">
                    <a16:creationId xmlns:a16="http://schemas.microsoft.com/office/drawing/2014/main" id="{E8486DFF-AA4F-7555-227D-C399E274DBC6}"/>
                  </a:ext>
                </a:extLst>
              </p:cNvPr>
              <p:cNvSpPr/>
              <p:nvPr/>
            </p:nvSpPr>
            <p:spPr>
              <a:xfrm>
                <a:off x="4911192" y="421656"/>
                <a:ext cx="1571041" cy="657964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5594">
                    <a:srgbClr val="CF7923">
                      <a:lumMod val="98000"/>
                      <a:lumOff val="2000"/>
                    </a:srgbClr>
                  </a:gs>
                  <a:gs pos="100000">
                    <a:srgbClr val="F9D8AA"/>
                  </a:gs>
                </a:gsLst>
                <a:path path="rect">
                  <a:fillToRect l="100000" t="100000"/>
                </a:path>
                <a:tileRect r="-100000" b="-100000"/>
              </a:gradFill>
              <a:ln>
                <a:noFill/>
              </a:ln>
              <a:scene3d>
                <a:camera prst="perspectiveRelaxedModerately"/>
                <a:lightRig rig="contrasting" dir="t"/>
              </a:scene3d>
              <a:sp3d extrusionH="152400" contourW="12700" prstMaterial="dkEdge">
                <a:extrusionClr>
                  <a:srgbClr val="CF7923"/>
                </a:extrusionClr>
                <a:contourClr>
                  <a:srgbClr val="F6C686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32" name="文本框 1031">
                <a:extLst>
                  <a:ext uri="{FF2B5EF4-FFF2-40B4-BE49-F238E27FC236}">
                    <a16:creationId xmlns:a16="http://schemas.microsoft.com/office/drawing/2014/main" id="{EDE7ED31-BEDD-2E75-2FF9-F5CFF488449B}"/>
                  </a:ext>
                </a:extLst>
              </p:cNvPr>
              <p:cNvSpPr txBox="1"/>
              <p:nvPr/>
            </p:nvSpPr>
            <p:spPr>
              <a:xfrm>
                <a:off x="5235050" y="596750"/>
                <a:ext cx="92333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  <a:scene3d>
                  <a:camera prst="orthographicFront">
                    <a:rot lat="20999996" lon="0" rev="0"/>
                  </a:camera>
                  <a:lightRig rig="contrasting" dir="t">
                    <a:rot lat="0" lon="0" rev="5400000"/>
                  </a:lightRig>
                </a:scene3d>
                <a:sp3d extrusionH="38100" prstMaterial="plastic">
                  <a:extrusionClr>
                    <a:srgbClr val="491F13"/>
                  </a:extrusionClr>
                  <a:contourClr>
                    <a:schemeClr val="bg1"/>
                  </a:contourClr>
                </a:sp3d>
              </a:bodyPr>
              <a:lstStyle/>
              <a:p>
                <a:pPr algn="ctr"/>
                <a:r>
                  <a:rPr lang="zh-CN" altLang="en-US" sz="2400" b="1" dirty="0">
                    <a:gradFill>
                      <a:gsLst>
                        <a:gs pos="5594">
                          <a:srgbClr val="B7060B"/>
                        </a:gs>
                        <a:gs pos="100000">
                          <a:srgbClr val="61090A"/>
                        </a:gs>
                      </a:gsLst>
                      <a:lin ang="5400000" scaled="1"/>
                    </a:gradFill>
                    <a:latin typeface="+mj-ea"/>
                    <a:ea typeface="+mj-ea"/>
                    <a:cs typeface="+mn-ea"/>
                    <a:sym typeface="+mn-lt"/>
                  </a:rPr>
                  <a:t>标题</a:t>
                </a:r>
                <a:r>
                  <a:rPr lang="zh-CN" altLang="en-US" sz="2400" b="1" dirty="0">
                    <a:gradFill>
                      <a:gsLst>
                        <a:gs pos="5594">
                          <a:srgbClr val="B7060B"/>
                        </a:gs>
                        <a:gs pos="100000">
                          <a:srgbClr val="61090A"/>
                        </a:gs>
                      </a:gsLst>
                      <a:lin ang="5400000" scaled="1"/>
                    </a:gradFill>
                    <a:effectLst/>
                    <a:latin typeface="+mj-ea"/>
                    <a:ea typeface="+mj-ea"/>
                    <a:cs typeface="+mn-ea"/>
                    <a:sym typeface="+mn-lt"/>
                  </a:rPr>
                  <a:t>壹</a:t>
                </a:r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AC186FD-13BB-5089-9C61-EAFBB913687D}"/>
                </a:ext>
              </a:extLst>
            </p:cNvPr>
            <p:cNvSpPr txBox="1"/>
            <p:nvPr/>
          </p:nvSpPr>
          <p:spPr>
            <a:xfrm>
              <a:off x="1124535" y="2451550"/>
              <a:ext cx="2463992" cy="5887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b="1" dirty="0">
                  <a:gradFill>
                    <a:gsLst>
                      <a:gs pos="5594">
                        <a:srgbClr val="B7060B"/>
                      </a:gs>
                      <a:gs pos="100000">
                        <a:srgbClr val="61090A"/>
                      </a:gs>
                    </a:gsLst>
                    <a:lin ang="5400000" scaled="1"/>
                  </a:gradFill>
                  <a:effectLst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内容内容内容内容，内容内容内容，内容内容。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6357A4B-8FAD-91C8-AFAE-F6AE83C4DF7A}"/>
              </a:ext>
            </a:extLst>
          </p:cNvPr>
          <p:cNvGrpSpPr/>
          <p:nvPr/>
        </p:nvGrpSpPr>
        <p:grpSpPr>
          <a:xfrm>
            <a:off x="7074627" y="1049293"/>
            <a:ext cx="3298452" cy="1467037"/>
            <a:chOff x="4446774" y="1739775"/>
            <a:chExt cx="3298452" cy="1467037"/>
          </a:xfrm>
        </p:grpSpPr>
        <p:grpSp>
          <p:nvGrpSpPr>
            <p:cNvPr id="1086" name="组合 1085">
              <a:extLst>
                <a:ext uri="{FF2B5EF4-FFF2-40B4-BE49-F238E27FC236}">
                  <a16:creationId xmlns:a16="http://schemas.microsoft.com/office/drawing/2014/main" id="{1B4FE297-8646-18F6-9F11-488D03F13A7C}"/>
                </a:ext>
              </a:extLst>
            </p:cNvPr>
            <p:cNvGrpSpPr/>
            <p:nvPr/>
          </p:nvGrpSpPr>
          <p:grpSpPr>
            <a:xfrm>
              <a:off x="4446774" y="2088702"/>
              <a:ext cx="3298452" cy="1118110"/>
              <a:chOff x="1081547" y="544654"/>
              <a:chExt cx="3298452" cy="1118110"/>
            </a:xfrm>
          </p:grpSpPr>
          <p:sp>
            <p:nvSpPr>
              <p:cNvPr id="1087" name="八边形 1086">
                <a:extLst>
                  <a:ext uri="{FF2B5EF4-FFF2-40B4-BE49-F238E27FC236}">
                    <a16:creationId xmlns:a16="http://schemas.microsoft.com/office/drawing/2014/main" id="{6DBC96F0-0C38-63A9-8C9D-ECEC18E23966}"/>
                  </a:ext>
                </a:extLst>
              </p:cNvPr>
              <p:cNvSpPr/>
              <p:nvPr/>
            </p:nvSpPr>
            <p:spPr>
              <a:xfrm>
                <a:off x="1094832" y="560343"/>
                <a:ext cx="3240291" cy="1070013"/>
              </a:xfrm>
              <a:prstGeom prst="octagon">
                <a:avLst>
                  <a:gd name="adj" fmla="val 23063"/>
                </a:avLst>
              </a:prstGeom>
              <a:gradFill flip="none" rotWithShape="1">
                <a:gsLst>
                  <a:gs pos="4000">
                    <a:srgbClr val="FADECA"/>
                  </a:gs>
                  <a:gs pos="75000">
                    <a:srgbClr val="DBB196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solidFill>
                  <a:srgbClr val="F9D8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088" name="组合 1087">
                <a:extLst>
                  <a:ext uri="{FF2B5EF4-FFF2-40B4-BE49-F238E27FC236}">
                    <a16:creationId xmlns:a16="http://schemas.microsoft.com/office/drawing/2014/main" id="{9077C262-E65F-4EBD-9FC3-E64F48821DD7}"/>
                  </a:ext>
                </a:extLst>
              </p:cNvPr>
              <p:cNvGrpSpPr/>
              <p:nvPr/>
            </p:nvGrpSpPr>
            <p:grpSpPr>
              <a:xfrm>
                <a:off x="1081547" y="544654"/>
                <a:ext cx="3298452" cy="1118110"/>
                <a:chOff x="1014704" y="544654"/>
                <a:chExt cx="3298452" cy="1118110"/>
              </a:xfrm>
            </p:grpSpPr>
            <p:pic>
              <p:nvPicPr>
                <p:cNvPr id="1089" name="图片 1088">
                  <a:extLst>
                    <a:ext uri="{FF2B5EF4-FFF2-40B4-BE49-F238E27FC236}">
                      <a16:creationId xmlns:a16="http://schemas.microsoft.com/office/drawing/2014/main" id="{54EE0D2B-5F53-9715-C81B-2741076B726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r="71830" b="81937"/>
                <a:stretch/>
              </p:blipFill>
              <p:spPr>
                <a:xfrm>
                  <a:off x="1014704" y="544654"/>
                  <a:ext cx="2281419" cy="714519"/>
                </a:xfrm>
                <a:prstGeom prst="rect">
                  <a:avLst/>
                </a:prstGeom>
              </p:spPr>
            </p:pic>
            <p:pic>
              <p:nvPicPr>
                <p:cNvPr id="1090" name="图片 1089">
                  <a:extLst>
                    <a:ext uri="{FF2B5EF4-FFF2-40B4-BE49-F238E27FC236}">
                      <a16:creationId xmlns:a16="http://schemas.microsoft.com/office/drawing/2014/main" id="{227AD4A9-BB3D-8D5B-71AC-05650251E14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r="79029" b="81937"/>
                <a:stretch/>
              </p:blipFill>
              <p:spPr>
                <a:xfrm flipH="1">
                  <a:off x="2614742" y="544654"/>
                  <a:ext cx="1698414" cy="714519"/>
                </a:xfrm>
                <a:prstGeom prst="rect">
                  <a:avLst/>
                </a:prstGeom>
              </p:spPr>
            </p:pic>
            <p:pic>
              <p:nvPicPr>
                <p:cNvPr id="1091" name="图片 1090">
                  <a:extLst>
                    <a:ext uri="{FF2B5EF4-FFF2-40B4-BE49-F238E27FC236}">
                      <a16:creationId xmlns:a16="http://schemas.microsoft.com/office/drawing/2014/main" id="{53A98B32-2DA2-07A3-0B36-070D768B411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r="72764" b="81937"/>
                <a:stretch/>
              </p:blipFill>
              <p:spPr>
                <a:xfrm flipV="1">
                  <a:off x="1014704" y="948245"/>
                  <a:ext cx="2205732" cy="714519"/>
                </a:xfrm>
                <a:prstGeom prst="rect">
                  <a:avLst/>
                </a:prstGeom>
              </p:spPr>
            </p:pic>
            <p:pic>
              <p:nvPicPr>
                <p:cNvPr id="1092" name="图片 1091">
                  <a:extLst>
                    <a:ext uri="{FF2B5EF4-FFF2-40B4-BE49-F238E27FC236}">
                      <a16:creationId xmlns:a16="http://schemas.microsoft.com/office/drawing/2014/main" id="{F148FC48-10A2-5608-02C9-9273AB0053B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l="-1" r="79029" b="81937"/>
                <a:stretch/>
              </p:blipFill>
              <p:spPr>
                <a:xfrm flipH="1" flipV="1">
                  <a:off x="2614742" y="948244"/>
                  <a:ext cx="1698414" cy="714519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033" name="组合 1032">
              <a:extLst>
                <a:ext uri="{FF2B5EF4-FFF2-40B4-BE49-F238E27FC236}">
                  <a16:creationId xmlns:a16="http://schemas.microsoft.com/office/drawing/2014/main" id="{4F04D602-8173-F01B-2F2F-FB216CC76239}"/>
                </a:ext>
              </a:extLst>
            </p:cNvPr>
            <p:cNvGrpSpPr/>
            <p:nvPr/>
          </p:nvGrpSpPr>
          <p:grpSpPr>
            <a:xfrm>
              <a:off x="5310480" y="1739775"/>
              <a:ext cx="1571041" cy="657964"/>
              <a:chOff x="4911192" y="421656"/>
              <a:chExt cx="1571041" cy="657964"/>
            </a:xfrm>
            <a:effectLst>
              <a:outerShdw blurRad="241043" dist="120594" dir="5400000" sx="96952" sy="96952" algn="ctr" rotWithShape="0">
                <a:srgbClr val="000000">
                  <a:alpha val="26208"/>
                </a:srgbClr>
              </a:outerShdw>
            </a:effectLst>
          </p:grpSpPr>
          <p:sp>
            <p:nvSpPr>
              <p:cNvPr id="1034" name="矩形: 圆角 1033">
                <a:extLst>
                  <a:ext uri="{FF2B5EF4-FFF2-40B4-BE49-F238E27FC236}">
                    <a16:creationId xmlns:a16="http://schemas.microsoft.com/office/drawing/2014/main" id="{DCF7A5E8-CFBA-C53C-D18D-F4B987BA5490}"/>
                  </a:ext>
                </a:extLst>
              </p:cNvPr>
              <p:cNvSpPr/>
              <p:nvPr/>
            </p:nvSpPr>
            <p:spPr>
              <a:xfrm>
                <a:off x="4911192" y="421656"/>
                <a:ext cx="1571041" cy="657964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5594">
                    <a:srgbClr val="CF7923">
                      <a:lumMod val="98000"/>
                      <a:lumOff val="2000"/>
                    </a:srgbClr>
                  </a:gs>
                  <a:gs pos="100000">
                    <a:srgbClr val="F9D8AA"/>
                  </a:gs>
                </a:gsLst>
                <a:path path="rect">
                  <a:fillToRect l="100000" t="100000"/>
                </a:path>
                <a:tileRect r="-100000" b="-100000"/>
              </a:gradFill>
              <a:ln>
                <a:noFill/>
              </a:ln>
              <a:scene3d>
                <a:camera prst="perspectiveRelaxedModerately"/>
                <a:lightRig rig="contrasting" dir="t"/>
              </a:scene3d>
              <a:sp3d extrusionH="152400" contourW="12700" prstMaterial="dkEdge">
                <a:extrusionClr>
                  <a:srgbClr val="CF7923"/>
                </a:extrusionClr>
                <a:contourClr>
                  <a:srgbClr val="F6C686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35" name="文本框 1034">
                <a:extLst>
                  <a:ext uri="{FF2B5EF4-FFF2-40B4-BE49-F238E27FC236}">
                    <a16:creationId xmlns:a16="http://schemas.microsoft.com/office/drawing/2014/main" id="{182C75F4-3EF6-7217-53E0-24E6E537FF7F}"/>
                  </a:ext>
                </a:extLst>
              </p:cNvPr>
              <p:cNvSpPr txBox="1"/>
              <p:nvPr/>
            </p:nvSpPr>
            <p:spPr>
              <a:xfrm>
                <a:off x="5223028" y="596750"/>
                <a:ext cx="947375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  <a:scene3d>
                  <a:camera prst="orthographicFront">
                    <a:rot lat="20999996" lon="0" rev="0"/>
                  </a:camera>
                  <a:lightRig rig="contrasting" dir="t">
                    <a:rot lat="0" lon="0" rev="5400000"/>
                  </a:lightRig>
                </a:scene3d>
                <a:sp3d extrusionH="38100" prstMaterial="plastic">
                  <a:extrusionClr>
                    <a:srgbClr val="491F13"/>
                  </a:extrusionClr>
                  <a:contourClr>
                    <a:schemeClr val="bg1"/>
                  </a:contourClr>
                </a:sp3d>
              </a:bodyPr>
              <a:lstStyle/>
              <a:p>
                <a:pPr algn="ctr"/>
                <a:r>
                  <a:rPr lang="zh-CN" altLang="en-US" sz="2400" b="1" dirty="0">
                    <a:gradFill>
                      <a:gsLst>
                        <a:gs pos="5594">
                          <a:srgbClr val="B7060B"/>
                        </a:gs>
                        <a:gs pos="100000">
                          <a:srgbClr val="61090A"/>
                        </a:gs>
                      </a:gsLst>
                      <a:lin ang="5400000" scaled="1"/>
                    </a:gradFill>
                    <a:latin typeface="+mj-ea"/>
                    <a:ea typeface="+mj-ea"/>
                    <a:cs typeface="+mn-ea"/>
                    <a:sym typeface="+mn-lt"/>
                  </a:rPr>
                  <a:t>标题贰</a:t>
                </a:r>
              </a:p>
            </p:txBody>
          </p:sp>
        </p:grpSp>
        <p:sp>
          <p:nvSpPr>
            <p:cNvPr id="1100" name="文本框 1099">
              <a:extLst>
                <a:ext uri="{FF2B5EF4-FFF2-40B4-BE49-F238E27FC236}">
                  <a16:creationId xmlns:a16="http://schemas.microsoft.com/office/drawing/2014/main" id="{6D2BA373-C2AE-3DF5-2A19-32D5621B22C8}"/>
                </a:ext>
              </a:extLst>
            </p:cNvPr>
            <p:cNvSpPr txBox="1"/>
            <p:nvPr/>
          </p:nvSpPr>
          <p:spPr>
            <a:xfrm>
              <a:off x="4864004" y="2451550"/>
              <a:ext cx="2463992" cy="5887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b="1" dirty="0">
                  <a:gradFill>
                    <a:gsLst>
                      <a:gs pos="5594">
                        <a:srgbClr val="B7060B"/>
                      </a:gs>
                      <a:gs pos="100000">
                        <a:srgbClr val="61090A"/>
                      </a:gs>
                    </a:gsLst>
                    <a:lin ang="5400000" scaled="1"/>
                  </a:gradFill>
                  <a:effectLst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内容内容内容内容，内容内容内容，内容内容。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93CD681-2C5C-CBCC-65AF-4796C9B6C5ED}"/>
              </a:ext>
            </a:extLst>
          </p:cNvPr>
          <p:cNvGrpSpPr/>
          <p:nvPr/>
        </p:nvGrpSpPr>
        <p:grpSpPr>
          <a:xfrm>
            <a:off x="2810688" y="4006937"/>
            <a:ext cx="3298452" cy="1447092"/>
            <a:chOff x="2712020" y="4152857"/>
            <a:chExt cx="3298452" cy="1447092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56897338-A3D8-B2DD-ACCC-3ABC9A871C98}"/>
                </a:ext>
              </a:extLst>
            </p:cNvPr>
            <p:cNvGrpSpPr/>
            <p:nvPr/>
          </p:nvGrpSpPr>
          <p:grpSpPr>
            <a:xfrm>
              <a:off x="2712020" y="4152857"/>
              <a:ext cx="3298452" cy="1447092"/>
              <a:chOff x="2322902" y="4152857"/>
              <a:chExt cx="3298452" cy="1447092"/>
            </a:xfrm>
          </p:grpSpPr>
          <p:grpSp>
            <p:nvGrpSpPr>
              <p:cNvPr id="1102" name="组合 1101">
                <a:extLst>
                  <a:ext uri="{FF2B5EF4-FFF2-40B4-BE49-F238E27FC236}">
                    <a16:creationId xmlns:a16="http://schemas.microsoft.com/office/drawing/2014/main" id="{FD8CE0A2-9852-27A3-0F11-7763F73854D7}"/>
                  </a:ext>
                </a:extLst>
              </p:cNvPr>
              <p:cNvGrpSpPr/>
              <p:nvPr/>
            </p:nvGrpSpPr>
            <p:grpSpPr>
              <a:xfrm>
                <a:off x="2322902" y="4481839"/>
                <a:ext cx="3298452" cy="1118110"/>
                <a:chOff x="1081547" y="544654"/>
                <a:chExt cx="3298452" cy="1118110"/>
              </a:xfrm>
            </p:grpSpPr>
            <p:sp>
              <p:nvSpPr>
                <p:cNvPr id="1103" name="八边形 1102">
                  <a:extLst>
                    <a:ext uri="{FF2B5EF4-FFF2-40B4-BE49-F238E27FC236}">
                      <a16:creationId xmlns:a16="http://schemas.microsoft.com/office/drawing/2014/main" id="{306ECDC0-205E-FA00-86F2-1390A3807B99}"/>
                    </a:ext>
                  </a:extLst>
                </p:cNvPr>
                <p:cNvSpPr/>
                <p:nvPr/>
              </p:nvSpPr>
              <p:spPr>
                <a:xfrm>
                  <a:off x="1094832" y="560343"/>
                  <a:ext cx="3240291" cy="1070013"/>
                </a:xfrm>
                <a:prstGeom prst="octagon">
                  <a:avLst>
                    <a:gd name="adj" fmla="val 23063"/>
                  </a:avLst>
                </a:prstGeom>
                <a:gradFill flip="none" rotWithShape="1">
                  <a:gsLst>
                    <a:gs pos="4000">
                      <a:srgbClr val="FADECA"/>
                    </a:gs>
                    <a:gs pos="75000">
                      <a:srgbClr val="DBB19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>
                  <a:solidFill>
                    <a:srgbClr val="F9D8A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104" name="组合 1103">
                  <a:extLst>
                    <a:ext uri="{FF2B5EF4-FFF2-40B4-BE49-F238E27FC236}">
                      <a16:creationId xmlns:a16="http://schemas.microsoft.com/office/drawing/2014/main" id="{A3632C61-4C4F-5BE2-83FE-0F7F5D964E64}"/>
                    </a:ext>
                  </a:extLst>
                </p:cNvPr>
                <p:cNvGrpSpPr/>
                <p:nvPr/>
              </p:nvGrpSpPr>
              <p:grpSpPr>
                <a:xfrm>
                  <a:off x="1081547" y="544654"/>
                  <a:ext cx="3298452" cy="1118110"/>
                  <a:chOff x="1014704" y="544654"/>
                  <a:chExt cx="3298452" cy="1118110"/>
                </a:xfrm>
              </p:grpSpPr>
              <p:pic>
                <p:nvPicPr>
                  <p:cNvPr id="1105" name="图片 1104">
                    <a:extLst>
                      <a:ext uri="{FF2B5EF4-FFF2-40B4-BE49-F238E27FC236}">
                        <a16:creationId xmlns:a16="http://schemas.microsoft.com/office/drawing/2014/main" id="{6184A78F-C69D-14E5-C3BE-7ECB12B42FC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/>
                  <a:srcRect r="71830" b="81937"/>
                  <a:stretch/>
                </p:blipFill>
                <p:spPr>
                  <a:xfrm>
                    <a:off x="1014704" y="544654"/>
                    <a:ext cx="2281419" cy="714519"/>
                  </a:xfrm>
                  <a:prstGeom prst="rect">
                    <a:avLst/>
                  </a:prstGeom>
                </p:spPr>
              </p:pic>
              <p:pic>
                <p:nvPicPr>
                  <p:cNvPr id="1106" name="图片 1105">
                    <a:extLst>
                      <a:ext uri="{FF2B5EF4-FFF2-40B4-BE49-F238E27FC236}">
                        <a16:creationId xmlns:a16="http://schemas.microsoft.com/office/drawing/2014/main" id="{879A37AA-DC25-863D-9510-9801BAFE9B4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/>
                  <a:srcRect r="79029" b="81937"/>
                  <a:stretch/>
                </p:blipFill>
                <p:spPr>
                  <a:xfrm flipH="1">
                    <a:off x="2614742" y="544654"/>
                    <a:ext cx="1698414" cy="714519"/>
                  </a:xfrm>
                  <a:prstGeom prst="rect">
                    <a:avLst/>
                  </a:prstGeom>
                </p:spPr>
              </p:pic>
              <p:pic>
                <p:nvPicPr>
                  <p:cNvPr id="1107" name="图片 1106">
                    <a:extLst>
                      <a:ext uri="{FF2B5EF4-FFF2-40B4-BE49-F238E27FC236}">
                        <a16:creationId xmlns:a16="http://schemas.microsoft.com/office/drawing/2014/main" id="{6319117C-5BD8-1C6C-AD4C-7EC6A8E338E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/>
                  <a:srcRect r="72764" b="81937"/>
                  <a:stretch/>
                </p:blipFill>
                <p:spPr>
                  <a:xfrm flipV="1">
                    <a:off x="1014704" y="948245"/>
                    <a:ext cx="2205732" cy="714519"/>
                  </a:xfrm>
                  <a:prstGeom prst="rect">
                    <a:avLst/>
                  </a:prstGeom>
                </p:spPr>
              </p:pic>
              <p:pic>
                <p:nvPicPr>
                  <p:cNvPr id="1108" name="图片 1107">
                    <a:extLst>
                      <a:ext uri="{FF2B5EF4-FFF2-40B4-BE49-F238E27FC236}">
                        <a16:creationId xmlns:a16="http://schemas.microsoft.com/office/drawing/2014/main" id="{5D126502-4FCF-1C75-3467-A2F09054CAE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/>
                  <a:srcRect l="-1" r="79029" b="81937"/>
                  <a:stretch/>
                </p:blipFill>
                <p:spPr>
                  <a:xfrm flipH="1" flipV="1">
                    <a:off x="2614742" y="948244"/>
                    <a:ext cx="1698414" cy="714519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1039" name="组合 1038">
                <a:extLst>
                  <a:ext uri="{FF2B5EF4-FFF2-40B4-BE49-F238E27FC236}">
                    <a16:creationId xmlns:a16="http://schemas.microsoft.com/office/drawing/2014/main" id="{2FCEC8AC-6B3E-5502-73BA-7E61E643611F}"/>
                  </a:ext>
                </a:extLst>
              </p:cNvPr>
              <p:cNvGrpSpPr/>
              <p:nvPr/>
            </p:nvGrpSpPr>
            <p:grpSpPr>
              <a:xfrm>
                <a:off x="3187726" y="4152857"/>
                <a:ext cx="1571041" cy="657964"/>
                <a:chOff x="4911192" y="421656"/>
                <a:chExt cx="1571041" cy="657964"/>
              </a:xfrm>
              <a:effectLst>
                <a:outerShdw blurRad="241043" dist="120594" dir="5400000" sx="96952" sy="96952" algn="ctr" rotWithShape="0">
                  <a:srgbClr val="000000">
                    <a:alpha val="26208"/>
                  </a:srgbClr>
                </a:outerShdw>
              </a:effectLst>
            </p:grpSpPr>
            <p:sp>
              <p:nvSpPr>
                <p:cNvPr id="1040" name="矩形: 圆角 1039">
                  <a:extLst>
                    <a:ext uri="{FF2B5EF4-FFF2-40B4-BE49-F238E27FC236}">
                      <a16:creationId xmlns:a16="http://schemas.microsoft.com/office/drawing/2014/main" id="{31D2706F-DA35-D549-ED11-7F5FDFD1C94D}"/>
                    </a:ext>
                  </a:extLst>
                </p:cNvPr>
                <p:cNvSpPr/>
                <p:nvPr/>
              </p:nvSpPr>
              <p:spPr>
                <a:xfrm>
                  <a:off x="4911192" y="421656"/>
                  <a:ext cx="1571041" cy="657964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5594">
                      <a:srgbClr val="CF7923">
                        <a:lumMod val="98000"/>
                        <a:lumOff val="2000"/>
                      </a:srgbClr>
                    </a:gs>
                    <a:gs pos="100000">
                      <a:srgbClr val="F9D8AA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  <a:scene3d>
                  <a:camera prst="perspectiveRelaxedModerately"/>
                  <a:lightRig rig="contrasting" dir="t"/>
                </a:scene3d>
                <a:sp3d extrusionH="152400" contourW="12700" prstMaterial="dkEdge">
                  <a:extrusionClr>
                    <a:srgbClr val="CF7923"/>
                  </a:extrusionClr>
                  <a:contourClr>
                    <a:srgbClr val="F6C686"/>
                  </a:contourClr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041" name="文本框 1040">
                  <a:extLst>
                    <a:ext uri="{FF2B5EF4-FFF2-40B4-BE49-F238E27FC236}">
                      <a16:creationId xmlns:a16="http://schemas.microsoft.com/office/drawing/2014/main" id="{D0E6E821-E60B-065A-D296-F2F940B32836}"/>
                    </a:ext>
                  </a:extLst>
                </p:cNvPr>
                <p:cNvSpPr txBox="1"/>
                <p:nvPr/>
              </p:nvSpPr>
              <p:spPr>
                <a:xfrm>
                  <a:off x="5223027" y="596750"/>
                  <a:ext cx="947375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  <a:scene3d>
                    <a:camera prst="orthographicFront">
                      <a:rot lat="20999996" lon="0" rev="0"/>
                    </a:camera>
                    <a:lightRig rig="contrasting" dir="t">
                      <a:rot lat="0" lon="0" rev="5400000"/>
                    </a:lightRig>
                  </a:scene3d>
                  <a:sp3d extrusionH="38100" prstMaterial="plastic">
                    <a:extrusionClr>
                      <a:srgbClr val="491F13"/>
                    </a:extrusionClr>
                    <a:contourClr>
                      <a:schemeClr val="bg1"/>
                    </a:contourClr>
                  </a:sp3d>
                </a:bodyPr>
                <a:lstStyle/>
                <a:p>
                  <a:pPr algn="ctr"/>
                  <a:r>
                    <a:rPr lang="zh-CN" altLang="en-US" sz="2400" b="1" dirty="0">
                      <a:gradFill>
                        <a:gsLst>
                          <a:gs pos="5594">
                            <a:srgbClr val="B7060B"/>
                          </a:gs>
                          <a:gs pos="100000">
                            <a:srgbClr val="61090A"/>
                          </a:gs>
                        </a:gsLst>
                        <a:lin ang="5400000" scaled="1"/>
                      </a:gradFill>
                      <a:latin typeface="+mj-ea"/>
                      <a:ea typeface="+mj-ea"/>
                      <a:cs typeface="+mn-ea"/>
                      <a:sym typeface="+mn-lt"/>
                    </a:rPr>
                    <a:t>标题肆</a:t>
                  </a:r>
                </a:p>
              </p:txBody>
            </p:sp>
          </p:grpSp>
        </p:grpSp>
        <p:sp>
          <p:nvSpPr>
            <p:cNvPr id="1131" name="文本框 1130">
              <a:extLst>
                <a:ext uri="{FF2B5EF4-FFF2-40B4-BE49-F238E27FC236}">
                  <a16:creationId xmlns:a16="http://schemas.microsoft.com/office/drawing/2014/main" id="{120CC29C-FBE3-D1C7-8D2D-3AB76C0CD5E7}"/>
                </a:ext>
              </a:extLst>
            </p:cNvPr>
            <p:cNvSpPr txBox="1"/>
            <p:nvPr/>
          </p:nvSpPr>
          <p:spPr>
            <a:xfrm>
              <a:off x="3129250" y="4879567"/>
              <a:ext cx="2463992" cy="5887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b="1" dirty="0">
                  <a:gradFill>
                    <a:gsLst>
                      <a:gs pos="5594">
                        <a:srgbClr val="B7060B"/>
                      </a:gs>
                      <a:gs pos="100000">
                        <a:srgbClr val="61090A"/>
                      </a:gs>
                    </a:gsLst>
                    <a:lin ang="5400000" scaled="1"/>
                  </a:gradFill>
                  <a:effectLst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内容内容内容内容，内容内容内容，内容内容。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52A4835-2671-EDFD-795F-7524F5F1CDDC}"/>
              </a:ext>
            </a:extLst>
          </p:cNvPr>
          <p:cNvGrpSpPr/>
          <p:nvPr/>
        </p:nvGrpSpPr>
        <p:grpSpPr>
          <a:xfrm>
            <a:off x="7074627" y="4006937"/>
            <a:ext cx="3298452" cy="1447092"/>
            <a:chOff x="6975959" y="4152857"/>
            <a:chExt cx="3298452" cy="1447092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A3F48547-357E-5F9A-6B9A-7B6F220C6FA2}"/>
                </a:ext>
              </a:extLst>
            </p:cNvPr>
            <p:cNvGrpSpPr/>
            <p:nvPr/>
          </p:nvGrpSpPr>
          <p:grpSpPr>
            <a:xfrm>
              <a:off x="6975959" y="4152857"/>
              <a:ext cx="3298452" cy="1447092"/>
              <a:chOff x="6586841" y="4152857"/>
              <a:chExt cx="3298452" cy="1447092"/>
            </a:xfrm>
          </p:grpSpPr>
          <p:grpSp>
            <p:nvGrpSpPr>
              <p:cNvPr id="1109" name="组合 1108">
                <a:extLst>
                  <a:ext uri="{FF2B5EF4-FFF2-40B4-BE49-F238E27FC236}">
                    <a16:creationId xmlns:a16="http://schemas.microsoft.com/office/drawing/2014/main" id="{85D613CB-1459-D40F-20C1-AE625833C228}"/>
                  </a:ext>
                </a:extLst>
              </p:cNvPr>
              <p:cNvGrpSpPr/>
              <p:nvPr/>
            </p:nvGrpSpPr>
            <p:grpSpPr>
              <a:xfrm>
                <a:off x="6586841" y="4481839"/>
                <a:ext cx="3298452" cy="1118110"/>
                <a:chOff x="1081547" y="544654"/>
                <a:chExt cx="3298452" cy="1118110"/>
              </a:xfrm>
            </p:grpSpPr>
            <p:sp>
              <p:nvSpPr>
                <p:cNvPr id="1110" name="八边形 1109">
                  <a:extLst>
                    <a:ext uri="{FF2B5EF4-FFF2-40B4-BE49-F238E27FC236}">
                      <a16:creationId xmlns:a16="http://schemas.microsoft.com/office/drawing/2014/main" id="{63E89942-A2F5-E6AC-E371-9C6A1140D88B}"/>
                    </a:ext>
                  </a:extLst>
                </p:cNvPr>
                <p:cNvSpPr/>
                <p:nvPr/>
              </p:nvSpPr>
              <p:spPr>
                <a:xfrm>
                  <a:off x="1094832" y="560343"/>
                  <a:ext cx="3240291" cy="1070013"/>
                </a:xfrm>
                <a:prstGeom prst="octagon">
                  <a:avLst>
                    <a:gd name="adj" fmla="val 23063"/>
                  </a:avLst>
                </a:prstGeom>
                <a:gradFill flip="none" rotWithShape="1">
                  <a:gsLst>
                    <a:gs pos="4000">
                      <a:srgbClr val="FADECA"/>
                    </a:gs>
                    <a:gs pos="75000">
                      <a:srgbClr val="DBB19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>
                  <a:solidFill>
                    <a:srgbClr val="F9D8A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111" name="组合 1110">
                  <a:extLst>
                    <a:ext uri="{FF2B5EF4-FFF2-40B4-BE49-F238E27FC236}">
                      <a16:creationId xmlns:a16="http://schemas.microsoft.com/office/drawing/2014/main" id="{91B45C0F-2581-0A12-2DBF-ED491FBF973B}"/>
                    </a:ext>
                  </a:extLst>
                </p:cNvPr>
                <p:cNvGrpSpPr/>
                <p:nvPr/>
              </p:nvGrpSpPr>
              <p:grpSpPr>
                <a:xfrm>
                  <a:off x="1081547" y="544654"/>
                  <a:ext cx="3298452" cy="1118110"/>
                  <a:chOff x="1014704" y="544654"/>
                  <a:chExt cx="3298452" cy="1118110"/>
                </a:xfrm>
              </p:grpSpPr>
              <p:pic>
                <p:nvPicPr>
                  <p:cNvPr id="1112" name="图片 1111">
                    <a:extLst>
                      <a:ext uri="{FF2B5EF4-FFF2-40B4-BE49-F238E27FC236}">
                        <a16:creationId xmlns:a16="http://schemas.microsoft.com/office/drawing/2014/main" id="{E3598F7B-8146-3193-ED1B-131A5141F7A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/>
                  <a:srcRect r="71830" b="81937"/>
                  <a:stretch/>
                </p:blipFill>
                <p:spPr>
                  <a:xfrm>
                    <a:off x="1014704" y="544654"/>
                    <a:ext cx="2281419" cy="714519"/>
                  </a:xfrm>
                  <a:prstGeom prst="rect">
                    <a:avLst/>
                  </a:prstGeom>
                </p:spPr>
              </p:pic>
              <p:pic>
                <p:nvPicPr>
                  <p:cNvPr id="1113" name="图片 1112">
                    <a:extLst>
                      <a:ext uri="{FF2B5EF4-FFF2-40B4-BE49-F238E27FC236}">
                        <a16:creationId xmlns:a16="http://schemas.microsoft.com/office/drawing/2014/main" id="{8353339C-364C-638B-68FC-30636904012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/>
                  <a:srcRect r="79029" b="81937"/>
                  <a:stretch/>
                </p:blipFill>
                <p:spPr>
                  <a:xfrm flipH="1">
                    <a:off x="2614742" y="544654"/>
                    <a:ext cx="1698414" cy="714519"/>
                  </a:xfrm>
                  <a:prstGeom prst="rect">
                    <a:avLst/>
                  </a:prstGeom>
                </p:spPr>
              </p:pic>
              <p:pic>
                <p:nvPicPr>
                  <p:cNvPr id="1114" name="图片 1113">
                    <a:extLst>
                      <a:ext uri="{FF2B5EF4-FFF2-40B4-BE49-F238E27FC236}">
                        <a16:creationId xmlns:a16="http://schemas.microsoft.com/office/drawing/2014/main" id="{96998608-6897-8685-49EE-F137CC54B7B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/>
                  <a:srcRect r="72764" b="81937"/>
                  <a:stretch/>
                </p:blipFill>
                <p:spPr>
                  <a:xfrm flipV="1">
                    <a:off x="1014704" y="948245"/>
                    <a:ext cx="2205732" cy="714519"/>
                  </a:xfrm>
                  <a:prstGeom prst="rect">
                    <a:avLst/>
                  </a:prstGeom>
                </p:spPr>
              </p:pic>
              <p:pic>
                <p:nvPicPr>
                  <p:cNvPr id="1115" name="图片 1114">
                    <a:extLst>
                      <a:ext uri="{FF2B5EF4-FFF2-40B4-BE49-F238E27FC236}">
                        <a16:creationId xmlns:a16="http://schemas.microsoft.com/office/drawing/2014/main" id="{DCFAAC65-4201-5F90-A265-0E2CEE70F54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/>
                  <a:srcRect l="-1" r="79029" b="81937"/>
                  <a:stretch/>
                </p:blipFill>
                <p:spPr>
                  <a:xfrm flipH="1" flipV="1">
                    <a:off x="2614742" y="948244"/>
                    <a:ext cx="1698414" cy="714519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1042" name="组合 1041">
                <a:extLst>
                  <a:ext uri="{FF2B5EF4-FFF2-40B4-BE49-F238E27FC236}">
                    <a16:creationId xmlns:a16="http://schemas.microsoft.com/office/drawing/2014/main" id="{E7BE7D51-8FA5-AD29-F649-8A9A4B022D22}"/>
                  </a:ext>
                </a:extLst>
              </p:cNvPr>
              <p:cNvGrpSpPr/>
              <p:nvPr/>
            </p:nvGrpSpPr>
            <p:grpSpPr>
              <a:xfrm>
                <a:off x="7430448" y="4152857"/>
                <a:ext cx="1571041" cy="657964"/>
                <a:chOff x="4911192" y="421656"/>
                <a:chExt cx="1571041" cy="657964"/>
              </a:xfrm>
              <a:effectLst>
                <a:outerShdw blurRad="241043" dist="120594" dir="5400000" sx="96952" sy="96952" algn="ctr" rotWithShape="0">
                  <a:srgbClr val="000000">
                    <a:alpha val="26208"/>
                  </a:srgbClr>
                </a:outerShdw>
              </a:effectLst>
            </p:grpSpPr>
            <p:sp>
              <p:nvSpPr>
                <p:cNvPr id="1043" name="矩形: 圆角 1042">
                  <a:extLst>
                    <a:ext uri="{FF2B5EF4-FFF2-40B4-BE49-F238E27FC236}">
                      <a16:creationId xmlns:a16="http://schemas.microsoft.com/office/drawing/2014/main" id="{4125C67A-0FC5-559F-DA0D-2D2A88765637}"/>
                    </a:ext>
                  </a:extLst>
                </p:cNvPr>
                <p:cNvSpPr/>
                <p:nvPr/>
              </p:nvSpPr>
              <p:spPr>
                <a:xfrm>
                  <a:off x="4911192" y="421656"/>
                  <a:ext cx="1571041" cy="657964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5594">
                      <a:srgbClr val="CF7923">
                        <a:lumMod val="98000"/>
                        <a:lumOff val="2000"/>
                      </a:srgbClr>
                    </a:gs>
                    <a:gs pos="100000">
                      <a:srgbClr val="F9D8AA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  <a:scene3d>
                  <a:camera prst="perspectiveRelaxedModerately"/>
                  <a:lightRig rig="contrasting" dir="t"/>
                </a:scene3d>
                <a:sp3d extrusionH="152400" contourW="12700" prstMaterial="dkEdge">
                  <a:extrusionClr>
                    <a:srgbClr val="CF7923"/>
                  </a:extrusionClr>
                  <a:contourClr>
                    <a:srgbClr val="F6C686"/>
                  </a:contourClr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044" name="文本框 1043">
                  <a:extLst>
                    <a:ext uri="{FF2B5EF4-FFF2-40B4-BE49-F238E27FC236}">
                      <a16:creationId xmlns:a16="http://schemas.microsoft.com/office/drawing/2014/main" id="{F9C77E3B-3278-0526-6823-243BE2D9AC74}"/>
                    </a:ext>
                  </a:extLst>
                </p:cNvPr>
                <p:cNvSpPr txBox="1"/>
                <p:nvPr/>
              </p:nvSpPr>
              <p:spPr>
                <a:xfrm>
                  <a:off x="5223026" y="596750"/>
                  <a:ext cx="947375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  <a:scene3d>
                    <a:camera prst="orthographicFront">
                      <a:rot lat="20999996" lon="0" rev="0"/>
                    </a:camera>
                    <a:lightRig rig="contrasting" dir="t">
                      <a:rot lat="0" lon="0" rev="5400000"/>
                    </a:lightRig>
                  </a:scene3d>
                  <a:sp3d extrusionH="38100" prstMaterial="plastic">
                    <a:extrusionClr>
                      <a:srgbClr val="491F13"/>
                    </a:extrusionClr>
                    <a:contourClr>
                      <a:schemeClr val="bg1"/>
                    </a:contourClr>
                  </a:sp3d>
                </a:bodyPr>
                <a:lstStyle/>
                <a:p>
                  <a:pPr algn="ctr"/>
                  <a:r>
                    <a:rPr lang="zh-CN" altLang="en-US" sz="2400" b="1" dirty="0">
                      <a:gradFill>
                        <a:gsLst>
                          <a:gs pos="5594">
                            <a:srgbClr val="B7060B"/>
                          </a:gs>
                          <a:gs pos="100000">
                            <a:srgbClr val="61090A"/>
                          </a:gs>
                        </a:gsLst>
                        <a:lin ang="5400000" scaled="1"/>
                      </a:gradFill>
                      <a:latin typeface="+mj-ea"/>
                      <a:ea typeface="+mj-ea"/>
                      <a:cs typeface="+mn-ea"/>
                      <a:sym typeface="+mn-lt"/>
                    </a:rPr>
                    <a:t>标题伍</a:t>
                  </a:r>
                </a:p>
              </p:txBody>
            </p:sp>
          </p:grpSp>
        </p:grpSp>
        <p:sp>
          <p:nvSpPr>
            <p:cNvPr id="1139" name="文本框 1138">
              <a:extLst>
                <a:ext uri="{FF2B5EF4-FFF2-40B4-BE49-F238E27FC236}">
                  <a16:creationId xmlns:a16="http://schemas.microsoft.com/office/drawing/2014/main" id="{E6A87D5D-E9CE-77DE-6617-E55D0F495D8A}"/>
                </a:ext>
              </a:extLst>
            </p:cNvPr>
            <p:cNvSpPr txBox="1"/>
            <p:nvPr/>
          </p:nvSpPr>
          <p:spPr>
            <a:xfrm>
              <a:off x="7393189" y="4879567"/>
              <a:ext cx="2463992" cy="5887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b="1" dirty="0">
                  <a:gradFill>
                    <a:gsLst>
                      <a:gs pos="5594">
                        <a:srgbClr val="B7060B"/>
                      </a:gs>
                      <a:gs pos="100000">
                        <a:srgbClr val="61090A"/>
                      </a:gs>
                    </a:gsLst>
                    <a:lin ang="5400000" scaled="1"/>
                  </a:gradFill>
                  <a:effectLst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内容内容内容内容，内容内容内容，内容内容。</a:t>
              </a:r>
            </a:p>
          </p:txBody>
        </p:sp>
      </p:grpSp>
      <p:sp>
        <p:nvSpPr>
          <p:cNvPr id="2" name="八边形 1">
            <a:extLst>
              <a:ext uri="{FF2B5EF4-FFF2-40B4-BE49-F238E27FC236}">
                <a16:creationId xmlns:a16="http://schemas.microsoft.com/office/drawing/2014/main" id="{22958916-E298-37EB-E351-AB0D82E1B245}"/>
              </a:ext>
            </a:extLst>
          </p:cNvPr>
          <p:cNvSpPr/>
          <p:nvPr/>
        </p:nvSpPr>
        <p:spPr>
          <a:xfrm rot="16200000">
            <a:off x="-770837" y="2178786"/>
            <a:ext cx="3793542" cy="849161"/>
          </a:xfrm>
          <a:prstGeom prst="octagon">
            <a:avLst>
              <a:gd name="adj" fmla="val 0"/>
            </a:avLst>
          </a:prstGeom>
          <a:gradFill flip="none" rotWithShape="1">
            <a:gsLst>
              <a:gs pos="3000">
                <a:srgbClr val="B7060B">
                  <a:alpha val="0"/>
                </a:srgbClr>
              </a:gs>
              <a:gs pos="74000">
                <a:srgbClr val="61090A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936154-BD8B-D437-834C-E13F1E481211}"/>
              </a:ext>
            </a:extLst>
          </p:cNvPr>
          <p:cNvSpPr txBox="1"/>
          <p:nvPr/>
        </p:nvSpPr>
        <p:spPr>
          <a:xfrm>
            <a:off x="787380" y="1049293"/>
            <a:ext cx="677108" cy="2564805"/>
          </a:xfrm>
          <a:prstGeom prst="rect">
            <a:avLst/>
          </a:prstGeom>
          <a:noFill/>
        </p:spPr>
        <p:txBody>
          <a:bodyPr vert="eaVert" wrap="none" lIns="0" tIns="0" rIns="0" bIns="0" rtlCol="0">
            <a:spAutoFit/>
            <a:scene3d>
              <a:camera prst="orthographicFront">
                <a:rot lat="20999996" lon="0" rev="0"/>
              </a:camera>
              <a:lightRig rig="contrasting" dir="t">
                <a:rot lat="0" lon="0" rev="5400000"/>
              </a:lightRig>
            </a:scene3d>
            <a:sp3d extrusionH="76200" prstMaterial="plastic">
              <a:extrusionClr>
                <a:srgbClr val="491F13"/>
              </a:extrusionClr>
              <a:contourClr>
                <a:schemeClr val="bg1"/>
              </a:contourClr>
            </a:sp3d>
          </a:bodyPr>
          <a:lstStyle>
            <a:defPPr>
              <a:defRPr lang="zh-CN"/>
            </a:defPPr>
            <a:lvl1pPr lvl="0" algn="ctr">
              <a:defRPr sz="4400" b="0" spc="-150">
                <a:gradFill>
                  <a:gsLst>
                    <a:gs pos="25000">
                      <a:srgbClr val="CF7923"/>
                    </a:gs>
                    <a:gs pos="100000">
                      <a:srgbClr val="F9D8AA"/>
                    </a:gs>
                  </a:gsLst>
                  <a:lin ang="2100000" scaled="0"/>
                </a:gradFill>
                <a:effectLst/>
                <a:latin typeface="字魂相思明月楷" panose="00000500000000000000" pitchFamily="2" charset="-122"/>
                <a:ea typeface="字魂相思明月楷" panose="00000500000000000000" pitchFamily="2" charset="-122"/>
              </a:defRPr>
            </a:lvl1pPr>
          </a:lstStyle>
          <a:p>
            <a:pPr algn="l"/>
            <a:r>
              <a:rPr lang="zh-CN" altLang="en-US" spc="600" dirty="0">
                <a:latin typeface="+mj-ea"/>
                <a:ea typeface="+mj-ea"/>
                <a:cs typeface="+mn-ea"/>
                <a:sym typeface="+mn-lt"/>
              </a:rPr>
              <a:t>标题标题</a:t>
            </a:r>
          </a:p>
        </p:txBody>
      </p:sp>
      <p:pic>
        <p:nvPicPr>
          <p:cNvPr id="1140" name="图片 1139" descr="黑暗中的人脸&#10;&#10;低可信度描述已自动生成">
            <a:extLst>
              <a:ext uri="{FF2B5EF4-FFF2-40B4-BE49-F238E27FC236}">
                <a16:creationId xmlns:a16="http://schemas.microsoft.com/office/drawing/2014/main" id="{C650991F-04B5-E5AB-BD3F-11826863A95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biLevel thresh="75000"/>
            <a:alphaModFix amt="6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71" t="28281"/>
          <a:stretch/>
        </p:blipFill>
        <p:spPr>
          <a:xfrm>
            <a:off x="0" y="0"/>
            <a:ext cx="2211699" cy="2421192"/>
          </a:xfrm>
          <a:prstGeom prst="rect">
            <a:avLst/>
          </a:prstGeom>
        </p:spPr>
      </p:pic>
      <p:pic>
        <p:nvPicPr>
          <p:cNvPr id="1141" name="图片 1140" descr="黑暗中的人脸&#10;&#10;低可信度描述已自动生成">
            <a:extLst>
              <a:ext uri="{FF2B5EF4-FFF2-40B4-BE49-F238E27FC236}">
                <a16:creationId xmlns:a16="http://schemas.microsoft.com/office/drawing/2014/main" id="{97A93D6E-EA7E-3E39-42BB-9F20AAE6C34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biLevel thresh="75000"/>
            <a:alphaModFix amt="6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32" t="-14960" b="3408"/>
          <a:stretch/>
        </p:blipFill>
        <p:spPr>
          <a:xfrm flipH="1">
            <a:off x="10411082" y="3092061"/>
            <a:ext cx="1780917" cy="3765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2287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八边形 37">
            <a:extLst>
              <a:ext uri="{FF2B5EF4-FFF2-40B4-BE49-F238E27FC236}">
                <a16:creationId xmlns:a16="http://schemas.microsoft.com/office/drawing/2014/main" id="{4001EF0B-BE77-B3CE-35A9-F9C61F3A373B}"/>
              </a:ext>
            </a:extLst>
          </p:cNvPr>
          <p:cNvSpPr/>
          <p:nvPr/>
        </p:nvSpPr>
        <p:spPr>
          <a:xfrm rot="16200000">
            <a:off x="-870387" y="2178785"/>
            <a:ext cx="3793542" cy="849161"/>
          </a:xfrm>
          <a:prstGeom prst="octagon">
            <a:avLst>
              <a:gd name="adj" fmla="val 0"/>
            </a:avLst>
          </a:prstGeom>
          <a:gradFill flip="none" rotWithShape="1">
            <a:gsLst>
              <a:gs pos="3000">
                <a:srgbClr val="B7060B">
                  <a:alpha val="0"/>
                </a:srgbClr>
              </a:gs>
              <a:gs pos="74000">
                <a:srgbClr val="61090A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pic>
        <p:nvPicPr>
          <p:cNvPr id="1148" name="图片 1147">
            <a:extLst>
              <a:ext uri="{FF2B5EF4-FFF2-40B4-BE49-F238E27FC236}">
                <a16:creationId xmlns:a16="http://schemas.microsoft.com/office/drawing/2014/main" id="{130F5C8C-412F-D0BD-F273-6274163044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5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001" y="169824"/>
            <a:ext cx="12167999" cy="676000"/>
          </a:xfrm>
          <a:prstGeom prst="rect">
            <a:avLst/>
          </a:prstGeom>
          <a:effectLst>
            <a:outerShdw blurRad="360858" dist="231349" dir="54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1E6DD1B0-D8D5-85FB-EF12-18E3B4936C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001" y="30887"/>
            <a:ext cx="12167999" cy="676000"/>
          </a:xfrm>
          <a:prstGeom prst="rect">
            <a:avLst/>
          </a:prstGeom>
          <a:effectLst>
            <a:outerShdw blurRad="360858" dist="231349" dir="54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26" name="图片 25" descr="黑暗中的人脸&#10;&#10;低可信度描述已自动生成">
            <a:extLst>
              <a:ext uri="{FF2B5EF4-FFF2-40B4-BE49-F238E27FC236}">
                <a16:creationId xmlns:a16="http://schemas.microsoft.com/office/drawing/2014/main" id="{67A9C2D2-CCF9-884C-A3A4-B04712AF4EB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biLevel thresh="75000"/>
            <a:alphaModFix amt="6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73" b="16221"/>
          <a:stretch/>
        </p:blipFill>
        <p:spPr>
          <a:xfrm>
            <a:off x="0" y="4011114"/>
            <a:ext cx="1161708" cy="2828311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47F3F89B-C642-D74A-C05E-5904847FB80E}"/>
              </a:ext>
            </a:extLst>
          </p:cNvPr>
          <p:cNvSpPr txBox="1"/>
          <p:nvPr/>
        </p:nvSpPr>
        <p:spPr>
          <a:xfrm>
            <a:off x="286907" y="1857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30" name="组合 1129">
            <a:extLst>
              <a:ext uri="{FF2B5EF4-FFF2-40B4-BE49-F238E27FC236}">
                <a16:creationId xmlns:a16="http://schemas.microsoft.com/office/drawing/2014/main" id="{09FB864C-8F47-34E1-CA08-3FF817850B95}"/>
              </a:ext>
            </a:extLst>
          </p:cNvPr>
          <p:cNvGrpSpPr/>
          <p:nvPr/>
        </p:nvGrpSpPr>
        <p:grpSpPr>
          <a:xfrm>
            <a:off x="1897449" y="1252637"/>
            <a:ext cx="2925899" cy="2482528"/>
            <a:chOff x="1318891" y="1153218"/>
            <a:chExt cx="2925899" cy="2482528"/>
          </a:xfrm>
        </p:grpSpPr>
        <p:pic>
          <p:nvPicPr>
            <p:cNvPr id="1100" name="图片 1099">
              <a:extLst>
                <a:ext uri="{FF2B5EF4-FFF2-40B4-BE49-F238E27FC236}">
                  <a16:creationId xmlns:a16="http://schemas.microsoft.com/office/drawing/2014/main" id="{24BAA6E7-2404-0228-FF23-24E87BAC00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44069" y="1183202"/>
              <a:ext cx="2875542" cy="1852075"/>
            </a:xfrm>
            <a:prstGeom prst="octagon">
              <a:avLst>
                <a:gd name="adj" fmla="val 11426"/>
              </a:avLst>
            </a:prstGeom>
          </p:spPr>
        </p:pic>
        <p:grpSp>
          <p:nvGrpSpPr>
            <p:cNvPr id="1101" name="组合 1100">
              <a:extLst>
                <a:ext uri="{FF2B5EF4-FFF2-40B4-BE49-F238E27FC236}">
                  <a16:creationId xmlns:a16="http://schemas.microsoft.com/office/drawing/2014/main" id="{B4930DFE-1C5D-3BAA-C7E9-ACC7132845F4}"/>
                </a:ext>
              </a:extLst>
            </p:cNvPr>
            <p:cNvGrpSpPr/>
            <p:nvPr/>
          </p:nvGrpSpPr>
          <p:grpSpPr>
            <a:xfrm>
              <a:off x="1318891" y="1153218"/>
              <a:ext cx="2925899" cy="1912043"/>
              <a:chOff x="1003629" y="2072845"/>
              <a:chExt cx="2389031" cy="1561206"/>
            </a:xfrm>
          </p:grpSpPr>
          <p:pic>
            <p:nvPicPr>
              <p:cNvPr id="1102" name="图片 1101">
                <a:extLst>
                  <a:ext uri="{FF2B5EF4-FFF2-40B4-BE49-F238E27FC236}">
                    <a16:creationId xmlns:a16="http://schemas.microsoft.com/office/drawing/2014/main" id="{B412D772-E6F1-FE3D-BA63-DD0F695371F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r="77814" b="70153"/>
              <a:stretch/>
            </p:blipFill>
            <p:spPr>
              <a:xfrm>
                <a:off x="1003629" y="2072845"/>
                <a:ext cx="1194058" cy="784655"/>
              </a:xfrm>
              <a:prstGeom prst="rect">
                <a:avLst/>
              </a:prstGeom>
            </p:spPr>
          </p:pic>
          <p:pic>
            <p:nvPicPr>
              <p:cNvPr id="1103" name="图片 1102">
                <a:extLst>
                  <a:ext uri="{FF2B5EF4-FFF2-40B4-BE49-F238E27FC236}">
                    <a16:creationId xmlns:a16="http://schemas.microsoft.com/office/drawing/2014/main" id="{E2F783C1-E26B-DD2F-7EB4-1CB6E048FC9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r="77814" b="70153"/>
              <a:stretch/>
            </p:blipFill>
            <p:spPr>
              <a:xfrm flipH="1">
                <a:off x="2198602" y="2072845"/>
                <a:ext cx="1194058" cy="784655"/>
              </a:xfrm>
              <a:prstGeom prst="rect">
                <a:avLst/>
              </a:prstGeom>
            </p:spPr>
          </p:pic>
          <p:pic>
            <p:nvPicPr>
              <p:cNvPr id="1104" name="图片 1103">
                <a:extLst>
                  <a:ext uri="{FF2B5EF4-FFF2-40B4-BE49-F238E27FC236}">
                    <a16:creationId xmlns:a16="http://schemas.microsoft.com/office/drawing/2014/main" id="{A2607CEE-639B-9B0E-D14B-68067B18235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r="77814" b="70153"/>
              <a:stretch/>
            </p:blipFill>
            <p:spPr>
              <a:xfrm flipV="1">
                <a:off x="1003629" y="2849396"/>
                <a:ext cx="1194058" cy="784655"/>
              </a:xfrm>
              <a:prstGeom prst="rect">
                <a:avLst/>
              </a:prstGeom>
            </p:spPr>
          </p:pic>
          <p:pic>
            <p:nvPicPr>
              <p:cNvPr id="1105" name="图片 1104">
                <a:extLst>
                  <a:ext uri="{FF2B5EF4-FFF2-40B4-BE49-F238E27FC236}">
                    <a16:creationId xmlns:a16="http://schemas.microsoft.com/office/drawing/2014/main" id="{A5EA988E-3319-0CF9-77F1-A16AFB70571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r="77814" b="70153"/>
              <a:stretch/>
            </p:blipFill>
            <p:spPr>
              <a:xfrm flipH="1" flipV="1">
                <a:off x="2198602" y="2849395"/>
                <a:ext cx="1194058" cy="784655"/>
              </a:xfrm>
              <a:prstGeom prst="rect">
                <a:avLst/>
              </a:prstGeom>
            </p:spPr>
          </p:pic>
        </p:grpSp>
        <p:grpSp>
          <p:nvGrpSpPr>
            <p:cNvPr id="1074" name="组合 1073">
              <a:extLst>
                <a:ext uri="{FF2B5EF4-FFF2-40B4-BE49-F238E27FC236}">
                  <a16:creationId xmlns:a16="http://schemas.microsoft.com/office/drawing/2014/main" id="{CFB06204-BC0A-73E1-DE94-8F3CC4D2EB5E}"/>
                </a:ext>
              </a:extLst>
            </p:cNvPr>
            <p:cNvGrpSpPr/>
            <p:nvPr/>
          </p:nvGrpSpPr>
          <p:grpSpPr>
            <a:xfrm>
              <a:off x="1556838" y="2796434"/>
              <a:ext cx="2436076" cy="839312"/>
              <a:chOff x="1123554" y="3067130"/>
              <a:chExt cx="2436076" cy="839312"/>
            </a:xfrm>
          </p:grpSpPr>
          <p:sp>
            <p:nvSpPr>
              <p:cNvPr id="28" name="矩形: 圆角 28">
                <a:extLst>
                  <a:ext uri="{FF2B5EF4-FFF2-40B4-BE49-F238E27FC236}">
                    <a16:creationId xmlns:a16="http://schemas.microsoft.com/office/drawing/2014/main" id="{F9267D60-8D89-594E-C1E5-96341F6A834F}"/>
                  </a:ext>
                </a:extLst>
              </p:cNvPr>
              <p:cNvSpPr/>
              <p:nvPr/>
            </p:nvSpPr>
            <p:spPr>
              <a:xfrm>
                <a:off x="1123554" y="3067130"/>
                <a:ext cx="2436076" cy="516724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5594">
                    <a:srgbClr val="CF7923">
                      <a:lumMod val="98000"/>
                      <a:lumOff val="2000"/>
                    </a:srgbClr>
                  </a:gs>
                  <a:gs pos="100000">
                    <a:srgbClr val="F9D8AA"/>
                  </a:gs>
                </a:gsLst>
                <a:path path="rect">
                  <a:fillToRect l="100000" t="100000"/>
                </a:path>
                <a:tileRect r="-100000" b="-100000"/>
              </a:gradFill>
              <a:ln>
                <a:noFill/>
              </a:ln>
              <a:scene3d>
                <a:camera prst="perspectiveRelaxedModerately"/>
                <a:lightRig rig="contrasting" dir="t"/>
              </a:scene3d>
              <a:sp3d extrusionH="69850" contourW="12700" prstMaterial="dkEdge">
                <a:extrusionClr>
                  <a:srgbClr val="CF7923"/>
                </a:extrusionClr>
                <a:contourClr>
                  <a:srgbClr val="F6C686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67" name="文本框 1066">
                <a:extLst>
                  <a:ext uri="{FF2B5EF4-FFF2-40B4-BE49-F238E27FC236}">
                    <a16:creationId xmlns:a16="http://schemas.microsoft.com/office/drawing/2014/main" id="{541FE917-AFD1-AFAC-3E04-D0EB612631D6}"/>
                  </a:ext>
                </a:extLst>
              </p:cNvPr>
              <p:cNvSpPr txBox="1"/>
              <p:nvPr/>
            </p:nvSpPr>
            <p:spPr>
              <a:xfrm>
                <a:off x="1516847" y="3186116"/>
                <a:ext cx="1649491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  <a:scene3d>
                  <a:camera prst="orthographicFront"/>
                  <a:lightRig rig="contrasting" dir="t">
                    <a:rot lat="0" lon="0" rev="5400000"/>
                  </a:lightRig>
                </a:scene3d>
                <a:sp3d extrusionH="38100" prstMaterial="plastic">
                  <a:extrusionClr>
                    <a:srgbClr val="491F13"/>
                  </a:extrusionClr>
                  <a:contourClr>
                    <a:schemeClr val="bg1"/>
                  </a:contourClr>
                </a:sp3d>
              </a:bodyPr>
              <a:lstStyle>
                <a:defPPr>
                  <a:defRPr lang="zh-CN"/>
                </a:defPPr>
                <a:lvl1pPr algn="ctr">
                  <a:defRPr sz="2000" b="1">
                    <a:gradFill>
                      <a:gsLst>
                        <a:gs pos="5594">
                          <a:srgbClr val="B7060B"/>
                        </a:gs>
                        <a:gs pos="100000">
                          <a:srgbClr val="61090A"/>
                        </a:gs>
                      </a:gsLst>
                      <a:lin ang="5400000" scaled="1"/>
                    </a:gradFill>
                    <a:effectLst/>
                    <a:latin typeface="+mj-ea"/>
                    <a:ea typeface="+mj-ea"/>
                    <a:cs typeface="+mn-ea"/>
                  </a:defRPr>
                </a:lvl1pPr>
              </a:lstStyle>
              <a:p>
                <a:r>
                  <a:rPr lang="zh-CN" altLang="en-US">
                    <a:sym typeface="+mn-lt"/>
                  </a:rPr>
                  <a:t>标题标题</a:t>
                </a:r>
                <a:r>
                  <a:rPr lang="en-US" altLang="zh-CN">
                    <a:sym typeface="+mn-lt"/>
                  </a:rPr>
                  <a:t>850</a:t>
                </a:r>
                <a:r>
                  <a:rPr lang="en" altLang="zh-CN" dirty="0">
                    <a:sym typeface="+mn-lt"/>
                  </a:rPr>
                  <a:t>g</a:t>
                </a:r>
              </a:p>
            </p:txBody>
          </p:sp>
          <p:sp>
            <p:nvSpPr>
              <p:cNvPr id="1069" name="文本框 1068">
                <a:extLst>
                  <a:ext uri="{FF2B5EF4-FFF2-40B4-BE49-F238E27FC236}">
                    <a16:creationId xmlns:a16="http://schemas.microsoft.com/office/drawing/2014/main" id="{D066C21A-D941-77DA-DE18-073D4051CD93}"/>
                  </a:ext>
                </a:extLst>
              </p:cNvPr>
              <p:cNvSpPr txBox="1"/>
              <p:nvPr/>
            </p:nvSpPr>
            <p:spPr>
              <a:xfrm>
                <a:off x="1490237" y="3629443"/>
                <a:ext cx="1733167" cy="276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rgbClr val="F9D8AA">
                        <a:alpha val="79787"/>
                      </a:srgb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ea"/>
                    <a:sym typeface="+mn-lt"/>
                  </a:rPr>
                  <a:t>9</a:t>
                </a:r>
                <a:r>
                  <a:rPr lang="zh-CN" altLang="en-US" sz="1200" dirty="0">
                    <a:solidFill>
                      <a:srgbClr val="F9D8AA">
                        <a:alpha val="79787"/>
                      </a:srgb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ea"/>
                    <a:sym typeface="+mn-lt"/>
                  </a:rPr>
                  <a:t>味</a:t>
                </a:r>
                <a:r>
                  <a:rPr lang="en-US" altLang="zh-CN" sz="1200" dirty="0">
                    <a:solidFill>
                      <a:srgbClr val="F9D8AA">
                        <a:alpha val="79787"/>
                      </a:srgb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ea"/>
                    <a:sym typeface="+mn-lt"/>
                  </a:rPr>
                  <a:t>12</a:t>
                </a:r>
                <a:r>
                  <a:rPr lang="zh-CN" altLang="en-US" sz="1200" dirty="0">
                    <a:solidFill>
                      <a:srgbClr val="F9D8AA">
                        <a:alpha val="79787"/>
                      </a:srgb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ea"/>
                    <a:sym typeface="+mn-lt"/>
                  </a:rPr>
                  <a:t>块 竹篮月饼礼盒</a:t>
                </a:r>
              </a:p>
            </p:txBody>
          </p:sp>
        </p:grpSp>
      </p:grpSp>
      <p:grpSp>
        <p:nvGrpSpPr>
          <p:cNvPr id="1133" name="组合 1132">
            <a:extLst>
              <a:ext uri="{FF2B5EF4-FFF2-40B4-BE49-F238E27FC236}">
                <a16:creationId xmlns:a16="http://schemas.microsoft.com/office/drawing/2014/main" id="{E7F5B15A-BBF3-A961-CAF7-55BE25BDC337}"/>
              </a:ext>
            </a:extLst>
          </p:cNvPr>
          <p:cNvGrpSpPr/>
          <p:nvPr/>
        </p:nvGrpSpPr>
        <p:grpSpPr>
          <a:xfrm>
            <a:off x="5204624" y="1237350"/>
            <a:ext cx="2925899" cy="2497815"/>
            <a:chOff x="4998066" y="1137931"/>
            <a:chExt cx="2925899" cy="2497815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C01E478D-8120-09D0-9856-3BEFE4A734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37411" y="1176906"/>
              <a:ext cx="2847208" cy="1828595"/>
            </a:xfrm>
            <a:prstGeom prst="octagon">
              <a:avLst>
                <a:gd name="adj" fmla="val 11132"/>
              </a:avLst>
            </a:prstGeom>
          </p:spPr>
        </p:pic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CA3C5085-7464-88D8-F2C7-A775915D58C4}"/>
                </a:ext>
              </a:extLst>
            </p:cNvPr>
            <p:cNvGrpSpPr/>
            <p:nvPr/>
          </p:nvGrpSpPr>
          <p:grpSpPr>
            <a:xfrm>
              <a:off x="4998066" y="1137931"/>
              <a:ext cx="2925899" cy="1912043"/>
              <a:chOff x="1003629" y="2375202"/>
              <a:chExt cx="2389031" cy="1561206"/>
            </a:xfrm>
          </p:grpSpPr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2B6DD290-2768-ACD5-3B2E-79BE346BA9CE}"/>
                  </a:ext>
                </a:extLst>
              </p:cNvPr>
              <p:cNvGrpSpPr/>
              <p:nvPr/>
            </p:nvGrpSpPr>
            <p:grpSpPr>
              <a:xfrm>
                <a:off x="1003629" y="2375202"/>
                <a:ext cx="2389031" cy="1561206"/>
                <a:chOff x="1003629" y="2072845"/>
                <a:chExt cx="2389031" cy="1561206"/>
              </a:xfrm>
            </p:grpSpPr>
            <p:pic>
              <p:nvPicPr>
                <p:cNvPr id="56" name="图片 55">
                  <a:extLst>
                    <a:ext uri="{FF2B5EF4-FFF2-40B4-BE49-F238E27FC236}">
                      <a16:creationId xmlns:a16="http://schemas.microsoft.com/office/drawing/2014/main" id="{8238E49A-A0E8-2506-6CCE-92FBE28887A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/>
                <a:srcRect r="77814" b="70153"/>
                <a:stretch/>
              </p:blipFill>
              <p:spPr>
                <a:xfrm>
                  <a:off x="1003629" y="2072845"/>
                  <a:ext cx="1194058" cy="784655"/>
                </a:xfrm>
                <a:prstGeom prst="rect">
                  <a:avLst/>
                </a:prstGeom>
              </p:spPr>
            </p:pic>
            <p:pic>
              <p:nvPicPr>
                <p:cNvPr id="57" name="图片 56">
                  <a:extLst>
                    <a:ext uri="{FF2B5EF4-FFF2-40B4-BE49-F238E27FC236}">
                      <a16:creationId xmlns:a16="http://schemas.microsoft.com/office/drawing/2014/main" id="{F10F20B4-9826-746A-30DF-476C805E909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/>
                <a:srcRect r="77814" b="70153"/>
                <a:stretch/>
              </p:blipFill>
              <p:spPr>
                <a:xfrm flipH="1">
                  <a:off x="2198602" y="2072845"/>
                  <a:ext cx="1194058" cy="784655"/>
                </a:xfrm>
                <a:prstGeom prst="rect">
                  <a:avLst/>
                </a:prstGeom>
              </p:spPr>
            </p:pic>
            <p:pic>
              <p:nvPicPr>
                <p:cNvPr id="58" name="图片 57">
                  <a:extLst>
                    <a:ext uri="{FF2B5EF4-FFF2-40B4-BE49-F238E27FC236}">
                      <a16:creationId xmlns:a16="http://schemas.microsoft.com/office/drawing/2014/main" id="{C46D9BBC-2BBF-29D3-54C8-BEDDA7D400D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/>
                <a:srcRect r="77814" b="70153"/>
                <a:stretch/>
              </p:blipFill>
              <p:spPr>
                <a:xfrm flipV="1">
                  <a:off x="1003629" y="2849396"/>
                  <a:ext cx="1194058" cy="784655"/>
                </a:xfrm>
                <a:prstGeom prst="rect">
                  <a:avLst/>
                </a:prstGeom>
              </p:spPr>
            </p:pic>
            <p:pic>
              <p:nvPicPr>
                <p:cNvPr id="59" name="图片 58">
                  <a:extLst>
                    <a:ext uri="{FF2B5EF4-FFF2-40B4-BE49-F238E27FC236}">
                      <a16:creationId xmlns:a16="http://schemas.microsoft.com/office/drawing/2014/main" id="{19F4B4C2-1079-FCB6-F0D1-5E50ED9F865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/>
                <a:srcRect r="77814" b="70153"/>
                <a:stretch/>
              </p:blipFill>
              <p:spPr>
                <a:xfrm flipH="1" flipV="1">
                  <a:off x="2198602" y="2849396"/>
                  <a:ext cx="1194058" cy="784655"/>
                </a:xfrm>
                <a:prstGeom prst="rect">
                  <a:avLst/>
                </a:prstGeom>
              </p:spPr>
            </p:pic>
          </p:grpSp>
          <p:sp>
            <p:nvSpPr>
              <p:cNvPr id="55" name="八边形 54">
                <a:extLst>
                  <a:ext uri="{FF2B5EF4-FFF2-40B4-BE49-F238E27FC236}">
                    <a16:creationId xmlns:a16="http://schemas.microsoft.com/office/drawing/2014/main" id="{00151E49-8F28-B1FF-4734-2F3432C4FA00}"/>
                  </a:ext>
                </a:extLst>
              </p:cNvPr>
              <p:cNvSpPr/>
              <p:nvPr/>
            </p:nvSpPr>
            <p:spPr>
              <a:xfrm>
                <a:off x="1024544" y="2399805"/>
                <a:ext cx="2347200" cy="1512000"/>
              </a:xfrm>
              <a:prstGeom prst="octagon">
                <a:avLst>
                  <a:gd name="adj" fmla="val 10557"/>
                </a:avLst>
              </a:prstGeom>
              <a:noFill/>
              <a:ln w="12700">
                <a:solidFill>
                  <a:srgbClr val="F9D8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075" name="组合 1074">
              <a:extLst>
                <a:ext uri="{FF2B5EF4-FFF2-40B4-BE49-F238E27FC236}">
                  <a16:creationId xmlns:a16="http://schemas.microsoft.com/office/drawing/2014/main" id="{0E06446D-BF89-2D40-2BC6-4B621E4A1AE7}"/>
                </a:ext>
              </a:extLst>
            </p:cNvPr>
            <p:cNvGrpSpPr/>
            <p:nvPr/>
          </p:nvGrpSpPr>
          <p:grpSpPr>
            <a:xfrm>
              <a:off x="5242977" y="2796434"/>
              <a:ext cx="2436076" cy="839312"/>
              <a:chOff x="1123554" y="3067130"/>
              <a:chExt cx="2436076" cy="839312"/>
            </a:xfrm>
          </p:grpSpPr>
          <p:sp>
            <p:nvSpPr>
              <p:cNvPr id="1076" name="矩形: 圆角 28">
                <a:extLst>
                  <a:ext uri="{FF2B5EF4-FFF2-40B4-BE49-F238E27FC236}">
                    <a16:creationId xmlns:a16="http://schemas.microsoft.com/office/drawing/2014/main" id="{3017C49F-F1F8-D30E-6EF3-54F763857552}"/>
                  </a:ext>
                </a:extLst>
              </p:cNvPr>
              <p:cNvSpPr/>
              <p:nvPr/>
            </p:nvSpPr>
            <p:spPr>
              <a:xfrm>
                <a:off x="1123554" y="3067130"/>
                <a:ext cx="2436076" cy="516724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5594">
                    <a:srgbClr val="CF7923">
                      <a:lumMod val="98000"/>
                      <a:lumOff val="2000"/>
                    </a:srgbClr>
                  </a:gs>
                  <a:gs pos="100000">
                    <a:srgbClr val="F9D8AA"/>
                  </a:gs>
                </a:gsLst>
                <a:path path="rect">
                  <a:fillToRect l="100000" t="100000"/>
                </a:path>
                <a:tileRect r="-100000" b="-100000"/>
              </a:gradFill>
              <a:ln>
                <a:noFill/>
              </a:ln>
              <a:scene3d>
                <a:camera prst="perspectiveRelaxedModerately"/>
                <a:lightRig rig="contrasting" dir="t"/>
              </a:scene3d>
              <a:sp3d extrusionH="69850" contourW="12700" prstMaterial="dkEdge">
                <a:extrusionClr>
                  <a:srgbClr val="CF7923"/>
                </a:extrusionClr>
                <a:contourClr>
                  <a:srgbClr val="F6C686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77" name="文本框 1076">
                <a:extLst>
                  <a:ext uri="{FF2B5EF4-FFF2-40B4-BE49-F238E27FC236}">
                    <a16:creationId xmlns:a16="http://schemas.microsoft.com/office/drawing/2014/main" id="{4896848D-C59A-DDF0-F30E-43A2742F40BB}"/>
                  </a:ext>
                </a:extLst>
              </p:cNvPr>
              <p:cNvSpPr txBox="1"/>
              <p:nvPr/>
            </p:nvSpPr>
            <p:spPr>
              <a:xfrm>
                <a:off x="1426277" y="3186116"/>
                <a:ext cx="1830629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  <a:scene3d>
                  <a:camera prst="orthographicFront"/>
                  <a:lightRig rig="contrasting" dir="t">
                    <a:rot lat="0" lon="0" rev="5400000"/>
                  </a:lightRig>
                </a:scene3d>
                <a:sp3d extrusionH="38100" prstMaterial="plastic">
                  <a:extrusionClr>
                    <a:srgbClr val="491F13"/>
                  </a:extrusionClr>
                  <a:contourClr>
                    <a:schemeClr val="bg1"/>
                  </a:contourClr>
                </a:sp3d>
              </a:bodyPr>
              <a:lstStyle>
                <a:defPPr>
                  <a:defRPr lang="zh-CN"/>
                </a:defPPr>
                <a:lvl1pPr algn="ctr">
                  <a:defRPr sz="2000" b="1">
                    <a:gradFill>
                      <a:gsLst>
                        <a:gs pos="5594">
                          <a:srgbClr val="B7060B"/>
                        </a:gs>
                        <a:gs pos="100000">
                          <a:srgbClr val="61090A"/>
                        </a:gs>
                      </a:gsLst>
                      <a:lin ang="5400000" scaled="1"/>
                    </a:gradFill>
                    <a:effectLst/>
                    <a:latin typeface="+mj-ea"/>
                    <a:ea typeface="+mj-ea"/>
                    <a:cs typeface="+mn-ea"/>
                  </a:defRPr>
                </a:lvl1pPr>
              </a:lstStyle>
              <a:p>
                <a:r>
                  <a:rPr lang="zh-CN" altLang="en-US">
                    <a:sym typeface="+mn-lt"/>
                  </a:rPr>
                  <a:t>标题标题</a:t>
                </a:r>
                <a:r>
                  <a:rPr lang="en-US" altLang="zh-CN">
                    <a:sym typeface="+mn-lt"/>
                  </a:rPr>
                  <a:t>1100</a:t>
                </a:r>
                <a:r>
                  <a:rPr lang="en" altLang="zh-CN">
                    <a:sym typeface="+mn-lt"/>
                  </a:rPr>
                  <a:t>g</a:t>
                </a:r>
                <a:endParaRPr lang="en" altLang="zh-CN" dirty="0">
                  <a:sym typeface="+mn-lt"/>
                </a:endParaRPr>
              </a:p>
            </p:txBody>
          </p:sp>
          <p:sp>
            <p:nvSpPr>
              <p:cNvPr id="1078" name="文本框 1077">
                <a:extLst>
                  <a:ext uri="{FF2B5EF4-FFF2-40B4-BE49-F238E27FC236}">
                    <a16:creationId xmlns:a16="http://schemas.microsoft.com/office/drawing/2014/main" id="{821A6B80-6B3E-905B-B5DE-ED83D38D1B44}"/>
                  </a:ext>
                </a:extLst>
              </p:cNvPr>
              <p:cNvSpPr txBox="1"/>
              <p:nvPr/>
            </p:nvSpPr>
            <p:spPr>
              <a:xfrm>
                <a:off x="1449361" y="3629443"/>
                <a:ext cx="1826141" cy="276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rgbClr val="F9D8AA">
                        <a:alpha val="79787"/>
                      </a:srgb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ea"/>
                    <a:sym typeface="+mn-lt"/>
                  </a:rPr>
                  <a:t>10</a:t>
                </a:r>
                <a:r>
                  <a:rPr lang="zh-CN" altLang="en-US" sz="1200" dirty="0">
                    <a:solidFill>
                      <a:srgbClr val="F9D8AA">
                        <a:alpha val="79787"/>
                      </a:srgb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ea"/>
                    <a:sym typeface="+mn-lt"/>
                  </a:rPr>
                  <a:t>味</a:t>
                </a:r>
                <a:r>
                  <a:rPr lang="en-US" altLang="zh-CN" sz="1200" dirty="0">
                    <a:solidFill>
                      <a:srgbClr val="F9D8AA">
                        <a:alpha val="79787"/>
                      </a:srgb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ea"/>
                    <a:sym typeface="+mn-lt"/>
                  </a:rPr>
                  <a:t>18</a:t>
                </a:r>
                <a:r>
                  <a:rPr lang="zh-CN" altLang="en-US" sz="1200" dirty="0">
                    <a:solidFill>
                      <a:srgbClr val="F9D8AA">
                        <a:alpha val="79787"/>
                      </a:srgb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ea"/>
                    <a:sym typeface="+mn-lt"/>
                  </a:rPr>
                  <a:t>块 三层抽屉礼盒</a:t>
                </a:r>
              </a:p>
            </p:txBody>
          </p:sp>
        </p:grpSp>
      </p:grpSp>
      <p:grpSp>
        <p:nvGrpSpPr>
          <p:cNvPr id="1134" name="组合 1133">
            <a:extLst>
              <a:ext uri="{FF2B5EF4-FFF2-40B4-BE49-F238E27FC236}">
                <a16:creationId xmlns:a16="http://schemas.microsoft.com/office/drawing/2014/main" id="{745AE27E-453A-98C9-A805-98DA2B8E13E2}"/>
              </a:ext>
            </a:extLst>
          </p:cNvPr>
          <p:cNvGrpSpPr/>
          <p:nvPr/>
        </p:nvGrpSpPr>
        <p:grpSpPr>
          <a:xfrm>
            <a:off x="8511798" y="1209642"/>
            <a:ext cx="2925899" cy="2497815"/>
            <a:chOff x="8619993" y="1110223"/>
            <a:chExt cx="2925899" cy="2497815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17572058-35E7-3C95-2832-1A8240D8CD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659520" y="1131438"/>
              <a:ext cx="2846845" cy="1860696"/>
            </a:xfrm>
            <a:prstGeom prst="octagon">
              <a:avLst>
                <a:gd name="adj" fmla="val 8314"/>
              </a:avLst>
            </a:prstGeom>
          </p:spPr>
        </p:pic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70690BEA-D040-A55A-CDB6-45AFB40E5596}"/>
                </a:ext>
              </a:extLst>
            </p:cNvPr>
            <p:cNvGrpSpPr/>
            <p:nvPr/>
          </p:nvGrpSpPr>
          <p:grpSpPr>
            <a:xfrm>
              <a:off x="8619993" y="1110223"/>
              <a:ext cx="2925899" cy="1912043"/>
              <a:chOff x="1003629" y="2375202"/>
              <a:chExt cx="2389031" cy="1561206"/>
            </a:xfrm>
          </p:grpSpPr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77BB447C-FE39-B368-FCA1-11F0459A33BB}"/>
                  </a:ext>
                </a:extLst>
              </p:cNvPr>
              <p:cNvGrpSpPr/>
              <p:nvPr/>
            </p:nvGrpSpPr>
            <p:grpSpPr>
              <a:xfrm>
                <a:off x="1003629" y="2375202"/>
                <a:ext cx="2389031" cy="1561206"/>
                <a:chOff x="1003629" y="2072845"/>
                <a:chExt cx="2389031" cy="1561206"/>
              </a:xfrm>
            </p:grpSpPr>
            <p:pic>
              <p:nvPicPr>
                <p:cNvPr id="63" name="图片 62">
                  <a:extLst>
                    <a:ext uri="{FF2B5EF4-FFF2-40B4-BE49-F238E27FC236}">
                      <a16:creationId xmlns:a16="http://schemas.microsoft.com/office/drawing/2014/main" id="{13589A13-AEEF-F65A-FEE9-402949FC587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/>
                <a:srcRect r="77814" b="70153"/>
                <a:stretch/>
              </p:blipFill>
              <p:spPr>
                <a:xfrm>
                  <a:off x="1003629" y="2072845"/>
                  <a:ext cx="1194058" cy="784655"/>
                </a:xfrm>
                <a:prstGeom prst="rect">
                  <a:avLst/>
                </a:prstGeom>
              </p:spPr>
            </p:pic>
            <p:pic>
              <p:nvPicPr>
                <p:cNvPr id="1024" name="图片 1023">
                  <a:extLst>
                    <a:ext uri="{FF2B5EF4-FFF2-40B4-BE49-F238E27FC236}">
                      <a16:creationId xmlns:a16="http://schemas.microsoft.com/office/drawing/2014/main" id="{4C03A866-9244-9F9F-B069-3FB9917FEFE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/>
                <a:srcRect r="77814" b="70153"/>
                <a:stretch/>
              </p:blipFill>
              <p:spPr>
                <a:xfrm flipH="1">
                  <a:off x="2198602" y="2072845"/>
                  <a:ext cx="1194058" cy="784655"/>
                </a:xfrm>
                <a:prstGeom prst="rect">
                  <a:avLst/>
                </a:prstGeom>
              </p:spPr>
            </p:pic>
            <p:pic>
              <p:nvPicPr>
                <p:cNvPr id="1025" name="图片 1024">
                  <a:extLst>
                    <a:ext uri="{FF2B5EF4-FFF2-40B4-BE49-F238E27FC236}">
                      <a16:creationId xmlns:a16="http://schemas.microsoft.com/office/drawing/2014/main" id="{B8D8CBD2-6164-C80C-B778-C0A660BC33F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/>
                <a:srcRect r="77814" b="70153"/>
                <a:stretch/>
              </p:blipFill>
              <p:spPr>
                <a:xfrm flipV="1">
                  <a:off x="1003629" y="2849396"/>
                  <a:ext cx="1194058" cy="784655"/>
                </a:xfrm>
                <a:prstGeom prst="rect">
                  <a:avLst/>
                </a:prstGeom>
              </p:spPr>
            </p:pic>
            <p:pic>
              <p:nvPicPr>
                <p:cNvPr id="1027" name="图片 1026">
                  <a:extLst>
                    <a:ext uri="{FF2B5EF4-FFF2-40B4-BE49-F238E27FC236}">
                      <a16:creationId xmlns:a16="http://schemas.microsoft.com/office/drawing/2014/main" id="{E83ABB26-E616-BE07-FCF2-52355433EF6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/>
                <a:srcRect r="77814" b="70153"/>
                <a:stretch/>
              </p:blipFill>
              <p:spPr>
                <a:xfrm flipH="1" flipV="1">
                  <a:off x="2198602" y="2849396"/>
                  <a:ext cx="1194058" cy="784655"/>
                </a:xfrm>
                <a:prstGeom prst="rect">
                  <a:avLst/>
                </a:prstGeom>
              </p:spPr>
            </p:pic>
          </p:grpSp>
          <p:sp>
            <p:nvSpPr>
              <p:cNvPr id="62" name="八边形 61">
                <a:extLst>
                  <a:ext uri="{FF2B5EF4-FFF2-40B4-BE49-F238E27FC236}">
                    <a16:creationId xmlns:a16="http://schemas.microsoft.com/office/drawing/2014/main" id="{09300B97-B41F-1971-C882-6B20BEAB386C}"/>
                  </a:ext>
                </a:extLst>
              </p:cNvPr>
              <p:cNvSpPr/>
              <p:nvPr/>
            </p:nvSpPr>
            <p:spPr>
              <a:xfrm>
                <a:off x="1024544" y="2399805"/>
                <a:ext cx="2347200" cy="1512000"/>
              </a:xfrm>
              <a:prstGeom prst="octagon">
                <a:avLst>
                  <a:gd name="adj" fmla="val 10557"/>
                </a:avLst>
              </a:prstGeom>
              <a:noFill/>
              <a:ln w="12700">
                <a:solidFill>
                  <a:srgbClr val="F9D8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079" name="组合 1078">
              <a:extLst>
                <a:ext uri="{FF2B5EF4-FFF2-40B4-BE49-F238E27FC236}">
                  <a16:creationId xmlns:a16="http://schemas.microsoft.com/office/drawing/2014/main" id="{ADF7DEFD-EF21-2256-3DE0-D86165EF3D93}"/>
                </a:ext>
              </a:extLst>
            </p:cNvPr>
            <p:cNvGrpSpPr/>
            <p:nvPr/>
          </p:nvGrpSpPr>
          <p:grpSpPr>
            <a:xfrm>
              <a:off x="8864904" y="2768726"/>
              <a:ext cx="2436076" cy="839312"/>
              <a:chOff x="1123554" y="3067130"/>
              <a:chExt cx="2436076" cy="839312"/>
            </a:xfrm>
          </p:grpSpPr>
          <p:sp>
            <p:nvSpPr>
              <p:cNvPr id="1080" name="矩形: 圆角 28">
                <a:extLst>
                  <a:ext uri="{FF2B5EF4-FFF2-40B4-BE49-F238E27FC236}">
                    <a16:creationId xmlns:a16="http://schemas.microsoft.com/office/drawing/2014/main" id="{3ABBA5D1-B574-F4AD-6029-B3B95CF80732}"/>
                  </a:ext>
                </a:extLst>
              </p:cNvPr>
              <p:cNvSpPr/>
              <p:nvPr/>
            </p:nvSpPr>
            <p:spPr>
              <a:xfrm>
                <a:off x="1123554" y="3067130"/>
                <a:ext cx="2436076" cy="516724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5594">
                    <a:srgbClr val="CF7923">
                      <a:lumMod val="98000"/>
                      <a:lumOff val="2000"/>
                    </a:srgbClr>
                  </a:gs>
                  <a:gs pos="100000">
                    <a:srgbClr val="F9D8AA"/>
                  </a:gs>
                </a:gsLst>
                <a:path path="rect">
                  <a:fillToRect l="100000" t="100000"/>
                </a:path>
                <a:tileRect r="-100000" b="-100000"/>
              </a:gradFill>
              <a:ln>
                <a:noFill/>
              </a:ln>
              <a:scene3d>
                <a:camera prst="perspectiveRelaxedModerately"/>
                <a:lightRig rig="contrasting" dir="t"/>
              </a:scene3d>
              <a:sp3d extrusionH="69850" contourW="12700" prstMaterial="dkEdge">
                <a:extrusionClr>
                  <a:srgbClr val="CF7923"/>
                </a:extrusionClr>
                <a:contourClr>
                  <a:srgbClr val="F6C686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81" name="文本框 1080">
                <a:extLst>
                  <a:ext uri="{FF2B5EF4-FFF2-40B4-BE49-F238E27FC236}">
                    <a16:creationId xmlns:a16="http://schemas.microsoft.com/office/drawing/2014/main" id="{E70DA97F-7B35-0A1F-1F4D-8BE87AB18EF0}"/>
                  </a:ext>
                </a:extLst>
              </p:cNvPr>
              <p:cNvSpPr txBox="1"/>
              <p:nvPr/>
            </p:nvSpPr>
            <p:spPr>
              <a:xfrm>
                <a:off x="1505625" y="3186116"/>
                <a:ext cx="1671933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  <a:scene3d>
                  <a:camera prst="orthographicFront"/>
                  <a:lightRig rig="contrasting" dir="t">
                    <a:rot lat="0" lon="0" rev="5400000"/>
                  </a:lightRig>
                </a:scene3d>
                <a:sp3d extrusionH="38100" prstMaterial="plastic">
                  <a:extrusionClr>
                    <a:srgbClr val="491F13"/>
                  </a:extrusionClr>
                  <a:contourClr>
                    <a:schemeClr val="bg1"/>
                  </a:contourClr>
                </a:sp3d>
              </a:bodyPr>
              <a:lstStyle>
                <a:defPPr>
                  <a:defRPr lang="zh-CN"/>
                </a:defPPr>
                <a:lvl1pPr algn="ctr">
                  <a:defRPr sz="2000" b="1">
                    <a:gradFill>
                      <a:gsLst>
                        <a:gs pos="5594">
                          <a:srgbClr val="B7060B"/>
                        </a:gs>
                        <a:gs pos="100000">
                          <a:srgbClr val="61090A"/>
                        </a:gs>
                      </a:gsLst>
                      <a:lin ang="5400000" scaled="1"/>
                    </a:gradFill>
                    <a:effectLst/>
                    <a:latin typeface="+mj-ea"/>
                    <a:ea typeface="+mj-ea"/>
                    <a:cs typeface="+mn-ea"/>
                  </a:defRPr>
                </a:lvl1pPr>
              </a:lstStyle>
              <a:p>
                <a:r>
                  <a:rPr lang="zh-CN" altLang="en-US">
                    <a:sym typeface="+mn-lt"/>
                  </a:rPr>
                  <a:t>标题标题</a:t>
                </a:r>
                <a:r>
                  <a:rPr lang="en-US" altLang="zh-CN">
                    <a:sym typeface="+mn-lt"/>
                  </a:rPr>
                  <a:t>895</a:t>
                </a:r>
                <a:r>
                  <a:rPr lang="en" altLang="zh-CN">
                    <a:sym typeface="+mn-lt"/>
                  </a:rPr>
                  <a:t>g</a:t>
                </a:r>
                <a:endParaRPr lang="en" altLang="zh-CN" dirty="0">
                  <a:sym typeface="+mn-lt"/>
                </a:endParaRPr>
              </a:p>
            </p:txBody>
          </p:sp>
          <p:sp>
            <p:nvSpPr>
              <p:cNvPr id="1082" name="文本框 1081">
                <a:extLst>
                  <a:ext uri="{FF2B5EF4-FFF2-40B4-BE49-F238E27FC236}">
                    <a16:creationId xmlns:a16="http://schemas.microsoft.com/office/drawing/2014/main" id="{B7640EBF-9357-E95A-98FD-55A8FF65006D}"/>
                  </a:ext>
                </a:extLst>
              </p:cNvPr>
              <p:cNvSpPr txBox="1"/>
              <p:nvPr/>
            </p:nvSpPr>
            <p:spPr>
              <a:xfrm>
                <a:off x="1490237" y="3629443"/>
                <a:ext cx="1733167" cy="276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rgbClr val="F9D8AA">
                        <a:alpha val="79787"/>
                      </a:srgb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ea"/>
                    <a:sym typeface="+mn-lt"/>
                  </a:rPr>
                  <a:t>9</a:t>
                </a:r>
                <a:r>
                  <a:rPr lang="zh-CN" altLang="en-US" sz="1200" dirty="0">
                    <a:solidFill>
                      <a:srgbClr val="F9D8AA">
                        <a:alpha val="79787"/>
                      </a:srgb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ea"/>
                    <a:sym typeface="+mn-lt"/>
                  </a:rPr>
                  <a:t>味</a:t>
                </a:r>
                <a:r>
                  <a:rPr lang="en-US" altLang="zh-CN" sz="1200" dirty="0">
                    <a:solidFill>
                      <a:srgbClr val="F9D8AA">
                        <a:alpha val="79787"/>
                      </a:srgb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ea"/>
                    <a:sym typeface="+mn-lt"/>
                  </a:rPr>
                  <a:t>12</a:t>
                </a:r>
                <a:r>
                  <a:rPr lang="zh-CN" altLang="en-US" sz="1200" dirty="0">
                    <a:solidFill>
                      <a:srgbClr val="F9D8AA">
                        <a:alpha val="79787"/>
                      </a:srgb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ea"/>
                    <a:sym typeface="+mn-lt"/>
                  </a:rPr>
                  <a:t>块 双层月饼礼盒</a:t>
                </a:r>
              </a:p>
            </p:txBody>
          </p:sp>
        </p:grpSp>
      </p:grpSp>
      <p:grpSp>
        <p:nvGrpSpPr>
          <p:cNvPr id="1135" name="组合 1134">
            <a:extLst>
              <a:ext uri="{FF2B5EF4-FFF2-40B4-BE49-F238E27FC236}">
                <a16:creationId xmlns:a16="http://schemas.microsoft.com/office/drawing/2014/main" id="{5C4BCAD7-4D36-6A26-5763-A4C08418848F}"/>
              </a:ext>
            </a:extLst>
          </p:cNvPr>
          <p:cNvGrpSpPr/>
          <p:nvPr/>
        </p:nvGrpSpPr>
        <p:grpSpPr>
          <a:xfrm>
            <a:off x="1897449" y="4067101"/>
            <a:ext cx="2925899" cy="2454350"/>
            <a:chOff x="1344069" y="4126268"/>
            <a:chExt cx="2925899" cy="2454350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16692741-3DC5-B0AC-43F7-F990BBBE61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85184" y="4153976"/>
              <a:ext cx="2843669" cy="1851779"/>
            </a:xfrm>
            <a:prstGeom prst="octagon">
              <a:avLst>
                <a:gd name="adj" fmla="val 10362"/>
              </a:avLst>
            </a:prstGeom>
          </p:spPr>
        </p:pic>
        <p:grpSp>
          <p:nvGrpSpPr>
            <p:cNvPr id="1048" name="组合 1047">
              <a:extLst>
                <a:ext uri="{FF2B5EF4-FFF2-40B4-BE49-F238E27FC236}">
                  <a16:creationId xmlns:a16="http://schemas.microsoft.com/office/drawing/2014/main" id="{19756224-6875-C5D8-E137-6C0BD32A9B59}"/>
                </a:ext>
              </a:extLst>
            </p:cNvPr>
            <p:cNvGrpSpPr/>
            <p:nvPr/>
          </p:nvGrpSpPr>
          <p:grpSpPr>
            <a:xfrm>
              <a:off x="1344069" y="4126268"/>
              <a:ext cx="2925899" cy="1912043"/>
              <a:chOff x="1003629" y="2072845"/>
              <a:chExt cx="2389031" cy="1561206"/>
            </a:xfrm>
          </p:grpSpPr>
          <p:pic>
            <p:nvPicPr>
              <p:cNvPr id="1050" name="图片 1049">
                <a:extLst>
                  <a:ext uri="{FF2B5EF4-FFF2-40B4-BE49-F238E27FC236}">
                    <a16:creationId xmlns:a16="http://schemas.microsoft.com/office/drawing/2014/main" id="{AD7D15C4-AA94-2E5A-A0D8-14E4287B576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r="77814" b="70153"/>
              <a:stretch/>
            </p:blipFill>
            <p:spPr>
              <a:xfrm>
                <a:off x="1003629" y="2072845"/>
                <a:ext cx="1194058" cy="784655"/>
              </a:xfrm>
              <a:prstGeom prst="rect">
                <a:avLst/>
              </a:prstGeom>
            </p:spPr>
          </p:pic>
          <p:pic>
            <p:nvPicPr>
              <p:cNvPr id="1051" name="图片 1050">
                <a:extLst>
                  <a:ext uri="{FF2B5EF4-FFF2-40B4-BE49-F238E27FC236}">
                    <a16:creationId xmlns:a16="http://schemas.microsoft.com/office/drawing/2014/main" id="{275EEF98-70EA-1B42-89F5-E17B2D4C910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r="77814" b="70153"/>
              <a:stretch/>
            </p:blipFill>
            <p:spPr>
              <a:xfrm flipH="1">
                <a:off x="2198602" y="2072845"/>
                <a:ext cx="1194058" cy="784655"/>
              </a:xfrm>
              <a:prstGeom prst="rect">
                <a:avLst/>
              </a:prstGeom>
            </p:spPr>
          </p:pic>
          <p:pic>
            <p:nvPicPr>
              <p:cNvPr id="1052" name="图片 1051">
                <a:extLst>
                  <a:ext uri="{FF2B5EF4-FFF2-40B4-BE49-F238E27FC236}">
                    <a16:creationId xmlns:a16="http://schemas.microsoft.com/office/drawing/2014/main" id="{82E51A9E-8B4F-C5B2-D705-A8451DFAF37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r="77814" b="70153"/>
              <a:stretch/>
            </p:blipFill>
            <p:spPr>
              <a:xfrm flipV="1">
                <a:off x="1003629" y="2849396"/>
                <a:ext cx="1194058" cy="784655"/>
              </a:xfrm>
              <a:prstGeom prst="rect">
                <a:avLst/>
              </a:prstGeom>
            </p:spPr>
          </p:pic>
          <p:pic>
            <p:nvPicPr>
              <p:cNvPr id="1053" name="图片 1052">
                <a:extLst>
                  <a:ext uri="{FF2B5EF4-FFF2-40B4-BE49-F238E27FC236}">
                    <a16:creationId xmlns:a16="http://schemas.microsoft.com/office/drawing/2014/main" id="{4DC4768A-DB64-7C60-1571-1A7080711D6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r="77814" b="70153"/>
              <a:stretch/>
            </p:blipFill>
            <p:spPr>
              <a:xfrm flipH="1" flipV="1">
                <a:off x="2198602" y="2849396"/>
                <a:ext cx="1194058" cy="784655"/>
              </a:xfrm>
              <a:prstGeom prst="rect">
                <a:avLst/>
              </a:prstGeom>
            </p:spPr>
          </p:pic>
        </p:grpSp>
        <p:sp>
          <p:nvSpPr>
            <p:cNvPr id="1049" name="八边形 1048">
              <a:extLst>
                <a:ext uri="{FF2B5EF4-FFF2-40B4-BE49-F238E27FC236}">
                  <a16:creationId xmlns:a16="http://schemas.microsoft.com/office/drawing/2014/main" id="{2D16DE5C-35DB-005B-9614-125F5D48D67D}"/>
                </a:ext>
              </a:extLst>
            </p:cNvPr>
            <p:cNvSpPr/>
            <p:nvPr/>
          </p:nvSpPr>
          <p:spPr>
            <a:xfrm>
              <a:off x="1369684" y="4156400"/>
              <a:ext cx="2874668" cy="1851779"/>
            </a:xfrm>
            <a:prstGeom prst="octagon">
              <a:avLst>
                <a:gd name="adj" fmla="val 10557"/>
              </a:avLst>
            </a:prstGeom>
            <a:noFill/>
            <a:ln w="12700">
              <a:solidFill>
                <a:srgbClr val="F9D8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083" name="组合 1082">
              <a:extLst>
                <a:ext uri="{FF2B5EF4-FFF2-40B4-BE49-F238E27FC236}">
                  <a16:creationId xmlns:a16="http://schemas.microsoft.com/office/drawing/2014/main" id="{0F3902DD-FA5D-598B-6E5E-7FEC3493D400}"/>
                </a:ext>
              </a:extLst>
            </p:cNvPr>
            <p:cNvGrpSpPr/>
            <p:nvPr/>
          </p:nvGrpSpPr>
          <p:grpSpPr>
            <a:xfrm>
              <a:off x="1588980" y="5741306"/>
              <a:ext cx="2436076" cy="839312"/>
              <a:chOff x="1123554" y="3067130"/>
              <a:chExt cx="2436076" cy="839312"/>
            </a:xfrm>
          </p:grpSpPr>
          <p:sp>
            <p:nvSpPr>
              <p:cNvPr id="1084" name="矩形: 圆角 28">
                <a:extLst>
                  <a:ext uri="{FF2B5EF4-FFF2-40B4-BE49-F238E27FC236}">
                    <a16:creationId xmlns:a16="http://schemas.microsoft.com/office/drawing/2014/main" id="{DBA4CD86-6A06-B59D-10F0-72EE266F3FCC}"/>
                  </a:ext>
                </a:extLst>
              </p:cNvPr>
              <p:cNvSpPr/>
              <p:nvPr/>
            </p:nvSpPr>
            <p:spPr>
              <a:xfrm>
                <a:off x="1123554" y="3067130"/>
                <a:ext cx="2436076" cy="516724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5594">
                    <a:srgbClr val="CF7923">
                      <a:lumMod val="98000"/>
                      <a:lumOff val="2000"/>
                    </a:srgbClr>
                  </a:gs>
                  <a:gs pos="100000">
                    <a:srgbClr val="F9D8AA"/>
                  </a:gs>
                </a:gsLst>
                <a:path path="rect">
                  <a:fillToRect l="100000" t="100000"/>
                </a:path>
                <a:tileRect r="-100000" b="-100000"/>
              </a:gradFill>
              <a:ln>
                <a:noFill/>
              </a:ln>
              <a:scene3d>
                <a:camera prst="perspectiveRelaxedModerately"/>
                <a:lightRig rig="contrasting" dir="t"/>
              </a:scene3d>
              <a:sp3d extrusionH="69850" contourW="12700" prstMaterial="dkEdge">
                <a:extrusionClr>
                  <a:srgbClr val="CF7923"/>
                </a:extrusionClr>
                <a:contourClr>
                  <a:srgbClr val="F6C686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85" name="文本框 1084">
                <a:extLst>
                  <a:ext uri="{FF2B5EF4-FFF2-40B4-BE49-F238E27FC236}">
                    <a16:creationId xmlns:a16="http://schemas.microsoft.com/office/drawing/2014/main" id="{129AE45E-320B-68CC-446D-AF6890E0E556}"/>
                  </a:ext>
                </a:extLst>
              </p:cNvPr>
              <p:cNvSpPr txBox="1"/>
              <p:nvPr/>
            </p:nvSpPr>
            <p:spPr>
              <a:xfrm>
                <a:off x="1505625" y="3186116"/>
                <a:ext cx="1671933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  <a:scene3d>
                  <a:camera prst="orthographicFront"/>
                  <a:lightRig rig="contrasting" dir="t">
                    <a:rot lat="0" lon="0" rev="5400000"/>
                  </a:lightRig>
                </a:scene3d>
                <a:sp3d extrusionH="38100" prstMaterial="plastic">
                  <a:extrusionClr>
                    <a:srgbClr val="491F13"/>
                  </a:extrusionClr>
                  <a:contourClr>
                    <a:schemeClr val="bg1"/>
                  </a:contourClr>
                </a:sp3d>
              </a:bodyPr>
              <a:lstStyle>
                <a:defPPr>
                  <a:defRPr lang="zh-CN"/>
                </a:defPPr>
                <a:lvl1pPr algn="ctr">
                  <a:defRPr sz="4400" b="1">
                    <a:gradFill>
                      <a:gsLst>
                        <a:gs pos="5594">
                          <a:srgbClr val="B7060B"/>
                        </a:gs>
                        <a:gs pos="100000">
                          <a:srgbClr val="61090A"/>
                        </a:gs>
                      </a:gsLst>
                      <a:lin ang="5400000" scaled="1"/>
                    </a:gradFill>
                    <a:effectLst>
                      <a:reflection stA="19666" endPos="26808" dist="39209" dir="5400000" sy="-100000" algn="bl" rotWithShape="0"/>
                    </a:effectLst>
                    <a:latin typeface="zihunxiangsimingyuekai" pitchFamily="2" charset="-122"/>
                    <a:ea typeface="zihunxiangsimingyuekai" pitchFamily="2" charset="-122"/>
                  </a:defRPr>
                </a:lvl1pPr>
              </a:lstStyle>
              <a:p>
                <a:r>
                  <a:rPr lang="zh-CN" altLang="en-US" sz="2000" dirty="0">
                    <a:effectLst/>
                    <a:latin typeface="+mj-ea"/>
                    <a:ea typeface="+mj-ea"/>
                    <a:cs typeface="+mn-ea"/>
                    <a:sym typeface="+mn-lt"/>
                  </a:rPr>
                  <a:t>标题标题</a:t>
                </a:r>
                <a:r>
                  <a:rPr lang="en-US" altLang="zh-CN" sz="2000" dirty="0">
                    <a:effectLst/>
                    <a:latin typeface="+mj-ea"/>
                    <a:ea typeface="+mj-ea"/>
                    <a:cs typeface="+mn-ea"/>
                    <a:sym typeface="+mn-lt"/>
                  </a:rPr>
                  <a:t>820</a:t>
                </a:r>
                <a:r>
                  <a:rPr lang="en" altLang="zh-CN" sz="2000" dirty="0">
                    <a:effectLst/>
                    <a:latin typeface="+mj-ea"/>
                    <a:ea typeface="+mj-ea"/>
                    <a:cs typeface="+mn-ea"/>
                    <a:sym typeface="+mn-lt"/>
                  </a:rPr>
                  <a:t>g</a:t>
                </a:r>
              </a:p>
            </p:txBody>
          </p:sp>
          <p:sp>
            <p:nvSpPr>
              <p:cNvPr id="1086" name="文本框 1085">
                <a:extLst>
                  <a:ext uri="{FF2B5EF4-FFF2-40B4-BE49-F238E27FC236}">
                    <a16:creationId xmlns:a16="http://schemas.microsoft.com/office/drawing/2014/main" id="{6A0F9D81-8947-3813-758B-F62B4B27A08D}"/>
                  </a:ext>
                </a:extLst>
              </p:cNvPr>
              <p:cNvSpPr txBox="1"/>
              <p:nvPr/>
            </p:nvSpPr>
            <p:spPr>
              <a:xfrm>
                <a:off x="1531114" y="3629443"/>
                <a:ext cx="1640193" cy="276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" altLang="zh-CN" sz="1200" dirty="0">
                    <a:solidFill>
                      <a:srgbClr val="F9D8AA">
                        <a:alpha val="79787"/>
                      </a:srgb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ea"/>
                    <a:sym typeface="+mn-lt"/>
                  </a:rPr>
                  <a:t>6</a:t>
                </a:r>
                <a:r>
                  <a:rPr lang="zh-CN" altLang="en-US" sz="1200" dirty="0">
                    <a:solidFill>
                      <a:srgbClr val="F9D8AA">
                        <a:alpha val="79787"/>
                      </a:srgb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ea"/>
                    <a:sym typeface="+mn-lt"/>
                  </a:rPr>
                  <a:t>味</a:t>
                </a:r>
                <a:r>
                  <a:rPr lang="en-US" altLang="zh-CN" sz="1200" dirty="0">
                    <a:solidFill>
                      <a:srgbClr val="F9D8AA">
                        <a:alpha val="79787"/>
                      </a:srgb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ea"/>
                    <a:sym typeface="+mn-lt"/>
                  </a:rPr>
                  <a:t>8</a:t>
                </a:r>
                <a:r>
                  <a:rPr lang="zh-CN" altLang="en-US" sz="1200" dirty="0">
                    <a:solidFill>
                      <a:srgbClr val="F9D8AA">
                        <a:alpha val="79787"/>
                      </a:srgb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ea"/>
                    <a:sym typeface="+mn-lt"/>
                  </a:rPr>
                  <a:t>块 三层圆桶礼盒</a:t>
                </a:r>
              </a:p>
            </p:txBody>
          </p:sp>
        </p:grpSp>
      </p:grpSp>
      <p:grpSp>
        <p:nvGrpSpPr>
          <p:cNvPr id="1132" name="组合 1131">
            <a:extLst>
              <a:ext uri="{FF2B5EF4-FFF2-40B4-BE49-F238E27FC236}">
                <a16:creationId xmlns:a16="http://schemas.microsoft.com/office/drawing/2014/main" id="{B2BAFA11-0C6B-90B4-5CD4-82B1D94D1B04}"/>
              </a:ext>
            </a:extLst>
          </p:cNvPr>
          <p:cNvGrpSpPr/>
          <p:nvPr/>
        </p:nvGrpSpPr>
        <p:grpSpPr>
          <a:xfrm>
            <a:off x="5204624" y="4067101"/>
            <a:ext cx="2925899" cy="2454350"/>
            <a:chOff x="4982031" y="4126268"/>
            <a:chExt cx="2925899" cy="2454350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870FBDBF-3074-2B84-7AE0-CCD4832092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35459" y="4158453"/>
              <a:ext cx="2819042" cy="1847302"/>
            </a:xfrm>
            <a:prstGeom prst="octagon">
              <a:avLst>
                <a:gd name="adj" fmla="val 8364"/>
              </a:avLst>
            </a:prstGeom>
          </p:spPr>
        </p:pic>
        <p:grpSp>
          <p:nvGrpSpPr>
            <p:cNvPr id="1031" name="组合 1030">
              <a:extLst>
                <a:ext uri="{FF2B5EF4-FFF2-40B4-BE49-F238E27FC236}">
                  <a16:creationId xmlns:a16="http://schemas.microsoft.com/office/drawing/2014/main" id="{F3938A60-5124-8346-8BD4-3006640BA681}"/>
                </a:ext>
              </a:extLst>
            </p:cNvPr>
            <p:cNvGrpSpPr/>
            <p:nvPr/>
          </p:nvGrpSpPr>
          <p:grpSpPr>
            <a:xfrm>
              <a:off x="4982031" y="4126268"/>
              <a:ext cx="2925899" cy="1912043"/>
              <a:chOff x="1003629" y="2375202"/>
              <a:chExt cx="2389031" cy="1561206"/>
            </a:xfrm>
          </p:grpSpPr>
          <p:grpSp>
            <p:nvGrpSpPr>
              <p:cNvPr id="1042" name="组合 1041">
                <a:extLst>
                  <a:ext uri="{FF2B5EF4-FFF2-40B4-BE49-F238E27FC236}">
                    <a16:creationId xmlns:a16="http://schemas.microsoft.com/office/drawing/2014/main" id="{4606F657-5A3C-B0BA-3275-C9BF3D5B3F44}"/>
                  </a:ext>
                </a:extLst>
              </p:cNvPr>
              <p:cNvGrpSpPr/>
              <p:nvPr/>
            </p:nvGrpSpPr>
            <p:grpSpPr>
              <a:xfrm>
                <a:off x="1003629" y="2375202"/>
                <a:ext cx="2389031" cy="1561206"/>
                <a:chOff x="1003629" y="2072845"/>
                <a:chExt cx="2389031" cy="1561206"/>
              </a:xfrm>
            </p:grpSpPr>
            <p:pic>
              <p:nvPicPr>
                <p:cNvPr id="1044" name="图片 1043">
                  <a:extLst>
                    <a:ext uri="{FF2B5EF4-FFF2-40B4-BE49-F238E27FC236}">
                      <a16:creationId xmlns:a16="http://schemas.microsoft.com/office/drawing/2014/main" id="{0C624228-8417-F504-98F0-13B58D51928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/>
                <a:srcRect r="77814" b="70153"/>
                <a:stretch/>
              </p:blipFill>
              <p:spPr>
                <a:xfrm>
                  <a:off x="1003629" y="2072845"/>
                  <a:ext cx="1194058" cy="784655"/>
                </a:xfrm>
                <a:prstGeom prst="rect">
                  <a:avLst/>
                </a:prstGeom>
              </p:spPr>
            </p:pic>
            <p:pic>
              <p:nvPicPr>
                <p:cNvPr id="1045" name="图片 1044">
                  <a:extLst>
                    <a:ext uri="{FF2B5EF4-FFF2-40B4-BE49-F238E27FC236}">
                      <a16:creationId xmlns:a16="http://schemas.microsoft.com/office/drawing/2014/main" id="{BDAAF280-69DE-2EE7-847B-4F3E4142C61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/>
                <a:srcRect r="77814" b="70153"/>
                <a:stretch/>
              </p:blipFill>
              <p:spPr>
                <a:xfrm flipH="1">
                  <a:off x="2198602" y="2072845"/>
                  <a:ext cx="1194058" cy="784655"/>
                </a:xfrm>
                <a:prstGeom prst="rect">
                  <a:avLst/>
                </a:prstGeom>
              </p:spPr>
            </p:pic>
            <p:pic>
              <p:nvPicPr>
                <p:cNvPr id="1046" name="图片 1045">
                  <a:extLst>
                    <a:ext uri="{FF2B5EF4-FFF2-40B4-BE49-F238E27FC236}">
                      <a16:creationId xmlns:a16="http://schemas.microsoft.com/office/drawing/2014/main" id="{BCC12CA5-5FFF-B85F-0570-1BC331DF717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/>
                <a:srcRect r="77814" b="70153"/>
                <a:stretch/>
              </p:blipFill>
              <p:spPr>
                <a:xfrm flipV="1">
                  <a:off x="1003629" y="2849396"/>
                  <a:ext cx="1194058" cy="784655"/>
                </a:xfrm>
                <a:prstGeom prst="rect">
                  <a:avLst/>
                </a:prstGeom>
              </p:spPr>
            </p:pic>
            <p:pic>
              <p:nvPicPr>
                <p:cNvPr id="1047" name="图片 1046">
                  <a:extLst>
                    <a:ext uri="{FF2B5EF4-FFF2-40B4-BE49-F238E27FC236}">
                      <a16:creationId xmlns:a16="http://schemas.microsoft.com/office/drawing/2014/main" id="{A06D37DC-5B11-B289-49D0-97A7320D67C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/>
                <a:srcRect r="77814" b="70153"/>
                <a:stretch/>
              </p:blipFill>
              <p:spPr>
                <a:xfrm flipH="1" flipV="1">
                  <a:off x="2198602" y="2849396"/>
                  <a:ext cx="1194058" cy="784655"/>
                </a:xfrm>
                <a:prstGeom prst="rect">
                  <a:avLst/>
                </a:prstGeom>
              </p:spPr>
            </p:pic>
          </p:grpSp>
          <p:sp>
            <p:nvSpPr>
              <p:cNvPr id="1043" name="八边形 1042">
                <a:extLst>
                  <a:ext uri="{FF2B5EF4-FFF2-40B4-BE49-F238E27FC236}">
                    <a16:creationId xmlns:a16="http://schemas.microsoft.com/office/drawing/2014/main" id="{3739EDDA-6C38-465A-53B1-F28CD462DE60}"/>
                  </a:ext>
                </a:extLst>
              </p:cNvPr>
              <p:cNvSpPr/>
              <p:nvPr/>
            </p:nvSpPr>
            <p:spPr>
              <a:xfrm>
                <a:off x="1024544" y="2399805"/>
                <a:ext cx="2347200" cy="1512000"/>
              </a:xfrm>
              <a:prstGeom prst="octagon">
                <a:avLst>
                  <a:gd name="adj" fmla="val 10557"/>
                </a:avLst>
              </a:prstGeom>
              <a:noFill/>
              <a:ln w="12700">
                <a:solidFill>
                  <a:srgbClr val="F9D8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087" name="组合 1086">
              <a:extLst>
                <a:ext uri="{FF2B5EF4-FFF2-40B4-BE49-F238E27FC236}">
                  <a16:creationId xmlns:a16="http://schemas.microsoft.com/office/drawing/2014/main" id="{687E5D43-7B29-1B04-C28B-B0E6F0ECA479}"/>
                </a:ext>
              </a:extLst>
            </p:cNvPr>
            <p:cNvGrpSpPr/>
            <p:nvPr/>
          </p:nvGrpSpPr>
          <p:grpSpPr>
            <a:xfrm>
              <a:off x="5226942" y="5741306"/>
              <a:ext cx="2436076" cy="839312"/>
              <a:chOff x="1123554" y="3067130"/>
              <a:chExt cx="2436076" cy="839312"/>
            </a:xfrm>
          </p:grpSpPr>
          <p:sp>
            <p:nvSpPr>
              <p:cNvPr id="1088" name="矩形: 圆角 28">
                <a:extLst>
                  <a:ext uri="{FF2B5EF4-FFF2-40B4-BE49-F238E27FC236}">
                    <a16:creationId xmlns:a16="http://schemas.microsoft.com/office/drawing/2014/main" id="{DB1EC61F-C98D-050E-70FA-C12C572F2F45}"/>
                  </a:ext>
                </a:extLst>
              </p:cNvPr>
              <p:cNvSpPr/>
              <p:nvPr/>
            </p:nvSpPr>
            <p:spPr>
              <a:xfrm>
                <a:off x="1123554" y="3067130"/>
                <a:ext cx="2436076" cy="516724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5594">
                    <a:srgbClr val="CF7923">
                      <a:lumMod val="98000"/>
                      <a:lumOff val="2000"/>
                    </a:srgbClr>
                  </a:gs>
                  <a:gs pos="100000">
                    <a:srgbClr val="F9D8AA"/>
                  </a:gs>
                </a:gsLst>
                <a:path path="rect">
                  <a:fillToRect l="100000" t="100000"/>
                </a:path>
                <a:tileRect r="-100000" b="-100000"/>
              </a:gradFill>
              <a:ln>
                <a:noFill/>
              </a:ln>
              <a:scene3d>
                <a:camera prst="perspectiveRelaxedModerately"/>
                <a:lightRig rig="contrasting" dir="t"/>
              </a:scene3d>
              <a:sp3d extrusionH="69850" contourW="12700" prstMaterial="dkEdge">
                <a:extrusionClr>
                  <a:srgbClr val="CF7923"/>
                </a:extrusionClr>
                <a:contourClr>
                  <a:srgbClr val="F6C686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89" name="文本框 1088">
                <a:extLst>
                  <a:ext uri="{FF2B5EF4-FFF2-40B4-BE49-F238E27FC236}">
                    <a16:creationId xmlns:a16="http://schemas.microsoft.com/office/drawing/2014/main" id="{B8C64185-9FFC-CB46-A686-6FF2139986BA}"/>
                  </a:ext>
                </a:extLst>
              </p:cNvPr>
              <p:cNvSpPr txBox="1"/>
              <p:nvPr/>
            </p:nvSpPr>
            <p:spPr>
              <a:xfrm>
                <a:off x="1426277" y="3186116"/>
                <a:ext cx="1830629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  <a:scene3d>
                  <a:camera prst="orthographicFront"/>
                  <a:lightRig rig="contrasting" dir="t">
                    <a:rot lat="0" lon="0" rev="5400000"/>
                  </a:lightRig>
                </a:scene3d>
                <a:sp3d extrusionH="38100" prstMaterial="plastic">
                  <a:extrusionClr>
                    <a:srgbClr val="491F13"/>
                  </a:extrusionClr>
                  <a:contourClr>
                    <a:schemeClr val="bg1"/>
                  </a:contourClr>
                </a:sp3d>
              </a:bodyPr>
              <a:lstStyle>
                <a:defPPr>
                  <a:defRPr lang="zh-CN"/>
                </a:defPPr>
                <a:lvl1pPr algn="ctr">
                  <a:defRPr sz="2000" b="1">
                    <a:gradFill>
                      <a:gsLst>
                        <a:gs pos="5594">
                          <a:srgbClr val="B7060B"/>
                        </a:gs>
                        <a:gs pos="100000">
                          <a:srgbClr val="61090A"/>
                        </a:gs>
                      </a:gsLst>
                      <a:lin ang="5400000" scaled="1"/>
                    </a:gradFill>
                    <a:effectLst/>
                    <a:latin typeface="+mj-ea"/>
                    <a:ea typeface="+mj-ea"/>
                    <a:cs typeface="+mn-ea"/>
                  </a:defRPr>
                </a:lvl1pPr>
              </a:lstStyle>
              <a:p>
                <a:r>
                  <a:rPr lang="zh-CN" altLang="en-US">
                    <a:sym typeface="+mn-lt"/>
                  </a:rPr>
                  <a:t>标题标题</a:t>
                </a:r>
                <a:r>
                  <a:rPr lang="en-US" altLang="zh-CN">
                    <a:sym typeface="+mn-lt"/>
                  </a:rPr>
                  <a:t>1870</a:t>
                </a:r>
                <a:r>
                  <a:rPr lang="en" altLang="zh-CN">
                    <a:sym typeface="+mn-lt"/>
                  </a:rPr>
                  <a:t>g</a:t>
                </a:r>
                <a:endParaRPr lang="en" altLang="zh-CN" dirty="0">
                  <a:sym typeface="+mn-lt"/>
                </a:endParaRPr>
              </a:p>
            </p:txBody>
          </p:sp>
          <p:sp>
            <p:nvSpPr>
              <p:cNvPr id="1090" name="文本框 1089">
                <a:extLst>
                  <a:ext uri="{FF2B5EF4-FFF2-40B4-BE49-F238E27FC236}">
                    <a16:creationId xmlns:a16="http://schemas.microsoft.com/office/drawing/2014/main" id="{F48EE694-79AA-2A6C-A462-399204701C38}"/>
                  </a:ext>
                </a:extLst>
              </p:cNvPr>
              <p:cNvSpPr txBox="1"/>
              <p:nvPr/>
            </p:nvSpPr>
            <p:spPr>
              <a:xfrm>
                <a:off x="1449361" y="3629443"/>
                <a:ext cx="1826141" cy="276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rgbClr val="F9D8AA">
                        <a:alpha val="79787"/>
                      </a:srgb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ea"/>
                    <a:sym typeface="+mn-lt"/>
                  </a:rPr>
                  <a:t>10</a:t>
                </a:r>
                <a:r>
                  <a:rPr lang="zh-CN" altLang="en-US" sz="1200" dirty="0">
                    <a:solidFill>
                      <a:srgbClr val="F9D8AA">
                        <a:alpha val="79787"/>
                      </a:srgb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ea"/>
                    <a:sym typeface="+mn-lt"/>
                  </a:rPr>
                  <a:t>味</a:t>
                </a:r>
                <a:r>
                  <a:rPr lang="en-US" altLang="zh-CN" sz="1200" dirty="0">
                    <a:solidFill>
                      <a:srgbClr val="F9D8AA">
                        <a:alpha val="79787"/>
                      </a:srgb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ea"/>
                    <a:sym typeface="+mn-lt"/>
                  </a:rPr>
                  <a:t>15</a:t>
                </a:r>
                <a:r>
                  <a:rPr lang="zh-CN" altLang="en-US" sz="1200" dirty="0">
                    <a:solidFill>
                      <a:srgbClr val="F9D8AA">
                        <a:alpha val="79787"/>
                      </a:srgb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ea"/>
                    <a:sym typeface="+mn-lt"/>
                  </a:rPr>
                  <a:t>块 三层品质礼盒</a:t>
                </a:r>
              </a:p>
            </p:txBody>
          </p:sp>
        </p:grpSp>
      </p:grpSp>
      <p:grpSp>
        <p:nvGrpSpPr>
          <p:cNvPr id="1136" name="组合 1135">
            <a:extLst>
              <a:ext uri="{FF2B5EF4-FFF2-40B4-BE49-F238E27FC236}">
                <a16:creationId xmlns:a16="http://schemas.microsoft.com/office/drawing/2014/main" id="{06E91507-5F46-D8D8-FC34-0B32AC7DDAED}"/>
              </a:ext>
            </a:extLst>
          </p:cNvPr>
          <p:cNvGrpSpPr/>
          <p:nvPr/>
        </p:nvGrpSpPr>
        <p:grpSpPr>
          <a:xfrm>
            <a:off x="8511798" y="4039393"/>
            <a:ext cx="2925899" cy="2454350"/>
            <a:chOff x="8619993" y="4098560"/>
            <a:chExt cx="2925899" cy="2454350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6B3AABFA-8946-E3B3-9AF4-28C9076F72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644487" y="4126268"/>
              <a:ext cx="2874668" cy="1849051"/>
            </a:xfrm>
            <a:prstGeom prst="octagon">
              <a:avLst>
                <a:gd name="adj" fmla="val 9766"/>
              </a:avLst>
            </a:prstGeom>
          </p:spPr>
        </p:pic>
        <p:grpSp>
          <p:nvGrpSpPr>
            <p:cNvPr id="1114" name="组合 1113">
              <a:extLst>
                <a:ext uri="{FF2B5EF4-FFF2-40B4-BE49-F238E27FC236}">
                  <a16:creationId xmlns:a16="http://schemas.microsoft.com/office/drawing/2014/main" id="{AB87C01F-B36D-5721-9DD1-C8C94DE5ABD1}"/>
                </a:ext>
              </a:extLst>
            </p:cNvPr>
            <p:cNvGrpSpPr/>
            <p:nvPr/>
          </p:nvGrpSpPr>
          <p:grpSpPr>
            <a:xfrm>
              <a:off x="8619993" y="4098560"/>
              <a:ext cx="2925899" cy="2454350"/>
              <a:chOff x="8386898" y="4053066"/>
              <a:chExt cx="2925899" cy="2454350"/>
            </a:xfrm>
          </p:grpSpPr>
          <p:grpSp>
            <p:nvGrpSpPr>
              <p:cNvPr id="1032" name="组合 1031">
                <a:extLst>
                  <a:ext uri="{FF2B5EF4-FFF2-40B4-BE49-F238E27FC236}">
                    <a16:creationId xmlns:a16="http://schemas.microsoft.com/office/drawing/2014/main" id="{803B9F77-E4C2-8AC6-134D-902893AAFFEE}"/>
                  </a:ext>
                </a:extLst>
              </p:cNvPr>
              <p:cNvGrpSpPr/>
              <p:nvPr/>
            </p:nvGrpSpPr>
            <p:grpSpPr>
              <a:xfrm>
                <a:off x="8386898" y="4053066"/>
                <a:ext cx="2925899" cy="1912043"/>
                <a:chOff x="1003629" y="2375202"/>
                <a:chExt cx="2389031" cy="1561206"/>
              </a:xfrm>
            </p:grpSpPr>
            <p:grpSp>
              <p:nvGrpSpPr>
                <p:cNvPr id="1034" name="组合 1033">
                  <a:extLst>
                    <a:ext uri="{FF2B5EF4-FFF2-40B4-BE49-F238E27FC236}">
                      <a16:creationId xmlns:a16="http://schemas.microsoft.com/office/drawing/2014/main" id="{E8925861-E9D0-C09C-95DC-BCA66AF126C9}"/>
                    </a:ext>
                  </a:extLst>
                </p:cNvPr>
                <p:cNvGrpSpPr/>
                <p:nvPr/>
              </p:nvGrpSpPr>
              <p:grpSpPr>
                <a:xfrm>
                  <a:off x="1003629" y="2375202"/>
                  <a:ext cx="2389031" cy="1561206"/>
                  <a:chOff x="1003629" y="2072845"/>
                  <a:chExt cx="2389031" cy="1561206"/>
                </a:xfrm>
              </p:grpSpPr>
              <p:pic>
                <p:nvPicPr>
                  <p:cNvPr id="1038" name="图片 1037">
                    <a:extLst>
                      <a:ext uri="{FF2B5EF4-FFF2-40B4-BE49-F238E27FC236}">
                        <a16:creationId xmlns:a16="http://schemas.microsoft.com/office/drawing/2014/main" id="{FFEB716C-236D-8E19-E2B1-121745C6A6F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7"/>
                  <a:srcRect r="77814" b="70153"/>
                  <a:stretch/>
                </p:blipFill>
                <p:spPr>
                  <a:xfrm>
                    <a:off x="1003629" y="2072845"/>
                    <a:ext cx="1194058" cy="784655"/>
                  </a:xfrm>
                  <a:prstGeom prst="rect">
                    <a:avLst/>
                  </a:prstGeom>
                </p:spPr>
              </p:pic>
              <p:pic>
                <p:nvPicPr>
                  <p:cNvPr id="1039" name="图片 1038">
                    <a:extLst>
                      <a:ext uri="{FF2B5EF4-FFF2-40B4-BE49-F238E27FC236}">
                        <a16:creationId xmlns:a16="http://schemas.microsoft.com/office/drawing/2014/main" id="{F774806C-2F57-413E-8C4A-1BC6E96BFC5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7"/>
                  <a:srcRect r="77814" b="70153"/>
                  <a:stretch/>
                </p:blipFill>
                <p:spPr>
                  <a:xfrm flipH="1">
                    <a:off x="2198602" y="2072845"/>
                    <a:ext cx="1194058" cy="784655"/>
                  </a:xfrm>
                  <a:prstGeom prst="rect">
                    <a:avLst/>
                  </a:prstGeom>
                </p:spPr>
              </p:pic>
              <p:pic>
                <p:nvPicPr>
                  <p:cNvPr id="1040" name="图片 1039">
                    <a:extLst>
                      <a:ext uri="{FF2B5EF4-FFF2-40B4-BE49-F238E27FC236}">
                        <a16:creationId xmlns:a16="http://schemas.microsoft.com/office/drawing/2014/main" id="{568CE607-AC5A-F2D5-079B-074F0691725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7"/>
                  <a:srcRect r="77814" b="70153"/>
                  <a:stretch/>
                </p:blipFill>
                <p:spPr>
                  <a:xfrm flipV="1">
                    <a:off x="1003629" y="2849396"/>
                    <a:ext cx="1194058" cy="784655"/>
                  </a:xfrm>
                  <a:prstGeom prst="rect">
                    <a:avLst/>
                  </a:prstGeom>
                </p:spPr>
              </p:pic>
              <p:pic>
                <p:nvPicPr>
                  <p:cNvPr id="1041" name="图片 1040">
                    <a:extLst>
                      <a:ext uri="{FF2B5EF4-FFF2-40B4-BE49-F238E27FC236}">
                        <a16:creationId xmlns:a16="http://schemas.microsoft.com/office/drawing/2014/main" id="{4F482E1D-22C3-4CAB-6532-50969DB220E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7"/>
                  <a:srcRect r="77814" b="70153"/>
                  <a:stretch/>
                </p:blipFill>
                <p:spPr>
                  <a:xfrm flipH="1" flipV="1">
                    <a:off x="2198602" y="2849396"/>
                    <a:ext cx="1194058" cy="784655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1037" name="八边形 1036">
                  <a:extLst>
                    <a:ext uri="{FF2B5EF4-FFF2-40B4-BE49-F238E27FC236}">
                      <a16:creationId xmlns:a16="http://schemas.microsoft.com/office/drawing/2014/main" id="{706387C3-3564-C2D8-B78F-F4774086F9E9}"/>
                    </a:ext>
                  </a:extLst>
                </p:cNvPr>
                <p:cNvSpPr/>
                <p:nvPr/>
              </p:nvSpPr>
              <p:spPr>
                <a:xfrm>
                  <a:off x="1024544" y="2399805"/>
                  <a:ext cx="2347200" cy="1512000"/>
                </a:xfrm>
                <a:prstGeom prst="octagon">
                  <a:avLst>
                    <a:gd name="adj" fmla="val 10557"/>
                  </a:avLst>
                </a:prstGeom>
                <a:noFill/>
                <a:ln w="12700">
                  <a:solidFill>
                    <a:srgbClr val="F9D8A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91" name="组合 1090">
                <a:extLst>
                  <a:ext uri="{FF2B5EF4-FFF2-40B4-BE49-F238E27FC236}">
                    <a16:creationId xmlns:a16="http://schemas.microsoft.com/office/drawing/2014/main" id="{39CD948E-0B91-86FD-7E9F-4402F749F5E3}"/>
                  </a:ext>
                </a:extLst>
              </p:cNvPr>
              <p:cNvGrpSpPr/>
              <p:nvPr/>
            </p:nvGrpSpPr>
            <p:grpSpPr>
              <a:xfrm>
                <a:off x="8631809" y="5668104"/>
                <a:ext cx="2436076" cy="839312"/>
                <a:chOff x="1123554" y="3067130"/>
                <a:chExt cx="2436076" cy="839312"/>
              </a:xfrm>
            </p:grpSpPr>
            <p:sp>
              <p:nvSpPr>
                <p:cNvPr id="1092" name="矩形: 圆角 28">
                  <a:extLst>
                    <a:ext uri="{FF2B5EF4-FFF2-40B4-BE49-F238E27FC236}">
                      <a16:creationId xmlns:a16="http://schemas.microsoft.com/office/drawing/2014/main" id="{C7E93D1B-C5BD-9D6A-DD17-0D8300E74C83}"/>
                    </a:ext>
                  </a:extLst>
                </p:cNvPr>
                <p:cNvSpPr/>
                <p:nvPr/>
              </p:nvSpPr>
              <p:spPr>
                <a:xfrm>
                  <a:off x="1123554" y="3067130"/>
                  <a:ext cx="2436076" cy="516724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5594">
                      <a:srgbClr val="CF7923">
                        <a:lumMod val="98000"/>
                        <a:lumOff val="2000"/>
                      </a:srgbClr>
                    </a:gs>
                    <a:gs pos="100000">
                      <a:srgbClr val="F9D8AA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  <a:scene3d>
                  <a:camera prst="perspectiveRelaxedModerately"/>
                  <a:lightRig rig="contrasting" dir="t"/>
                </a:scene3d>
                <a:sp3d extrusionH="69850" contourW="12700" prstMaterial="dkEdge">
                  <a:extrusionClr>
                    <a:srgbClr val="CF7923"/>
                  </a:extrusionClr>
                  <a:contourClr>
                    <a:srgbClr val="F6C686"/>
                  </a:contourClr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093" name="文本框 1092">
                  <a:extLst>
                    <a:ext uri="{FF2B5EF4-FFF2-40B4-BE49-F238E27FC236}">
                      <a16:creationId xmlns:a16="http://schemas.microsoft.com/office/drawing/2014/main" id="{0B24A61F-3A2B-A7C3-D077-16206F41C6D9}"/>
                    </a:ext>
                  </a:extLst>
                </p:cNvPr>
                <p:cNvSpPr txBox="1"/>
                <p:nvPr/>
              </p:nvSpPr>
              <p:spPr>
                <a:xfrm>
                  <a:off x="1426277" y="3186116"/>
                  <a:ext cx="1830629" cy="3077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  <a:scene3d>
                    <a:camera prst="orthographicFront"/>
                    <a:lightRig rig="contrasting" dir="t">
                      <a:rot lat="0" lon="0" rev="5400000"/>
                    </a:lightRig>
                  </a:scene3d>
                  <a:sp3d extrusionH="38100" prstMaterial="plastic">
                    <a:extrusionClr>
                      <a:srgbClr val="491F13"/>
                    </a:extrusionClr>
                    <a:contourClr>
                      <a:schemeClr val="bg1"/>
                    </a:contourClr>
                  </a:sp3d>
                </a:bodyPr>
                <a:lstStyle>
                  <a:defPPr>
                    <a:defRPr lang="zh-CN"/>
                  </a:defPPr>
                  <a:lvl1pPr algn="ctr">
                    <a:defRPr sz="2000" b="1">
                      <a:gradFill>
                        <a:gsLst>
                          <a:gs pos="5594">
                            <a:srgbClr val="B7060B"/>
                          </a:gs>
                          <a:gs pos="100000">
                            <a:srgbClr val="61090A"/>
                          </a:gs>
                        </a:gsLst>
                        <a:lin ang="5400000" scaled="1"/>
                      </a:gradFill>
                      <a:effectLst/>
                      <a:latin typeface="+mj-ea"/>
                      <a:ea typeface="+mj-ea"/>
                      <a:cs typeface="+mn-ea"/>
                    </a:defRPr>
                  </a:lvl1pPr>
                </a:lstStyle>
                <a:p>
                  <a:r>
                    <a:rPr lang="zh-CN" altLang="en-US">
                      <a:sym typeface="+mn-lt"/>
                    </a:rPr>
                    <a:t>标题标题</a:t>
                  </a:r>
                  <a:r>
                    <a:rPr lang="en-US" altLang="zh-CN">
                      <a:sym typeface="+mn-lt"/>
                    </a:rPr>
                    <a:t>1100</a:t>
                  </a:r>
                  <a:r>
                    <a:rPr lang="en" altLang="zh-CN">
                      <a:sym typeface="+mn-lt"/>
                    </a:rPr>
                    <a:t>g</a:t>
                  </a:r>
                  <a:endParaRPr lang="en" altLang="zh-CN" dirty="0">
                    <a:sym typeface="+mn-lt"/>
                  </a:endParaRPr>
                </a:p>
              </p:txBody>
            </p:sp>
            <p:sp>
              <p:nvSpPr>
                <p:cNvPr id="1094" name="文本框 1093">
                  <a:extLst>
                    <a:ext uri="{FF2B5EF4-FFF2-40B4-BE49-F238E27FC236}">
                      <a16:creationId xmlns:a16="http://schemas.microsoft.com/office/drawing/2014/main" id="{DBE5BF56-B99B-C8F5-6CFD-22B1C14F9287}"/>
                    </a:ext>
                  </a:extLst>
                </p:cNvPr>
                <p:cNvSpPr txBox="1"/>
                <p:nvPr/>
              </p:nvSpPr>
              <p:spPr>
                <a:xfrm>
                  <a:off x="1449361" y="3629443"/>
                  <a:ext cx="1826141" cy="276999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200" dirty="0">
                      <a:solidFill>
                        <a:srgbClr val="F9D8AA">
                          <a:alpha val="79787"/>
                        </a:srgbClr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ea"/>
                      <a:sym typeface="+mn-lt"/>
                    </a:rPr>
                    <a:t>12</a:t>
                  </a:r>
                  <a:r>
                    <a:rPr lang="zh-CN" altLang="en-US" sz="1200" dirty="0">
                      <a:solidFill>
                        <a:srgbClr val="F9D8AA">
                          <a:alpha val="79787"/>
                        </a:srgbClr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ea"/>
                      <a:sym typeface="+mn-lt"/>
                    </a:rPr>
                    <a:t>味</a:t>
                  </a:r>
                  <a:r>
                    <a:rPr lang="en-US" altLang="zh-CN" sz="1200" dirty="0">
                      <a:solidFill>
                        <a:srgbClr val="F9D8AA">
                          <a:alpha val="79787"/>
                        </a:srgbClr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ea"/>
                      <a:sym typeface="+mn-lt"/>
                    </a:rPr>
                    <a:t>18</a:t>
                  </a:r>
                  <a:r>
                    <a:rPr lang="zh-CN" altLang="en-US" sz="1200" dirty="0">
                      <a:solidFill>
                        <a:srgbClr val="F9D8AA">
                          <a:alpha val="79787"/>
                        </a:srgbClr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ea"/>
                      <a:sym typeface="+mn-lt"/>
                    </a:rPr>
                    <a:t>块 三层精美礼盒</a:t>
                  </a:r>
                </a:p>
              </p:txBody>
            </p:sp>
          </p:grpSp>
        </p:grpSp>
      </p:grpSp>
      <p:pic>
        <p:nvPicPr>
          <p:cNvPr id="1128" name="图片 1127">
            <a:extLst>
              <a:ext uri="{FF2B5EF4-FFF2-40B4-BE49-F238E27FC236}">
                <a16:creationId xmlns:a16="http://schemas.microsoft.com/office/drawing/2014/main" id="{59671162-0A6C-58E6-E784-5CC72EA9B33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51910" y="5396342"/>
            <a:ext cx="1739900" cy="736600"/>
          </a:xfrm>
          <a:prstGeom prst="rect">
            <a:avLst/>
          </a:prstGeom>
        </p:spPr>
      </p:pic>
      <p:pic>
        <p:nvPicPr>
          <p:cNvPr id="1121" name="图片 1120">
            <a:extLst>
              <a:ext uri="{FF2B5EF4-FFF2-40B4-BE49-F238E27FC236}">
                <a16:creationId xmlns:a16="http://schemas.microsoft.com/office/drawing/2014/main" id="{244008A3-87EB-6BD9-C628-F40187C8DE9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192785" y="1071303"/>
            <a:ext cx="889000" cy="838200"/>
          </a:xfrm>
          <a:prstGeom prst="rect">
            <a:avLst/>
          </a:prstGeom>
        </p:spPr>
      </p:pic>
      <p:pic>
        <p:nvPicPr>
          <p:cNvPr id="1149" name="图片 1148">
            <a:extLst>
              <a:ext uri="{FF2B5EF4-FFF2-40B4-BE49-F238E27FC236}">
                <a16:creationId xmlns:a16="http://schemas.microsoft.com/office/drawing/2014/main" id="{9209C1C8-E2EE-72AB-7451-401EC51F4EC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51760" y="2195017"/>
            <a:ext cx="439048" cy="457599"/>
          </a:xfrm>
          <a:prstGeom prst="rect">
            <a:avLst/>
          </a:prstGeom>
        </p:spPr>
      </p:pic>
      <p:sp>
        <p:nvSpPr>
          <p:cNvPr id="1151" name="文本框 1150">
            <a:extLst>
              <a:ext uri="{FF2B5EF4-FFF2-40B4-BE49-F238E27FC236}">
                <a16:creationId xmlns:a16="http://schemas.microsoft.com/office/drawing/2014/main" id="{656F0003-2013-306B-A4EB-25501C4D9F09}"/>
              </a:ext>
            </a:extLst>
          </p:cNvPr>
          <p:cNvSpPr txBox="1"/>
          <p:nvPr/>
        </p:nvSpPr>
        <p:spPr>
          <a:xfrm>
            <a:off x="687830" y="1218617"/>
            <a:ext cx="677108" cy="3847207"/>
          </a:xfrm>
          <a:prstGeom prst="rect">
            <a:avLst/>
          </a:prstGeom>
          <a:noFill/>
        </p:spPr>
        <p:txBody>
          <a:bodyPr vert="eaVert" wrap="none" lIns="0" tIns="0" rIns="0" bIns="0" rtlCol="0">
            <a:spAutoFit/>
            <a:scene3d>
              <a:camera prst="orthographicFront">
                <a:rot lat="20999996" lon="0" rev="0"/>
              </a:camera>
              <a:lightRig rig="contrasting" dir="t">
                <a:rot lat="0" lon="0" rev="5400000"/>
              </a:lightRig>
            </a:scene3d>
            <a:sp3d extrusionH="76200" prstMaterial="plastic">
              <a:extrusionClr>
                <a:srgbClr val="491F13"/>
              </a:extrusionClr>
              <a:contourClr>
                <a:schemeClr val="bg1"/>
              </a:contourClr>
            </a:sp3d>
          </a:bodyPr>
          <a:lstStyle>
            <a:defPPr>
              <a:defRPr lang="zh-CN"/>
            </a:defPPr>
            <a:lvl1pPr lvl="0" algn="ctr">
              <a:defRPr sz="4400" b="0" spc="-150">
                <a:gradFill>
                  <a:gsLst>
                    <a:gs pos="25000">
                      <a:srgbClr val="CF7923"/>
                    </a:gs>
                    <a:gs pos="100000">
                      <a:srgbClr val="F9D8AA"/>
                    </a:gs>
                  </a:gsLst>
                  <a:lin ang="2100000" scaled="0"/>
                </a:gradFill>
                <a:effectLst/>
                <a:latin typeface="字魂相思明月楷" panose="00000500000000000000" pitchFamily="2" charset="-122"/>
                <a:ea typeface="字魂相思明月楷" panose="00000500000000000000" pitchFamily="2" charset="-122"/>
              </a:defRPr>
            </a:lvl1pPr>
          </a:lstStyle>
          <a:p>
            <a:pPr algn="l"/>
            <a:r>
              <a:rPr lang="zh-CN" altLang="en-US" spc="600" dirty="0">
                <a:latin typeface="+mj-ea"/>
                <a:ea typeface="+mj-ea"/>
                <a:cs typeface="+mn-ea"/>
                <a:sym typeface="+mn-lt"/>
              </a:rPr>
              <a:t>热销中秋礼盒</a:t>
            </a:r>
          </a:p>
        </p:txBody>
      </p:sp>
    </p:spTree>
    <p:extLst>
      <p:ext uri="{BB962C8B-B14F-4D97-AF65-F5344CB8AC3E}">
        <p14:creationId xmlns:p14="http://schemas.microsoft.com/office/powerpoint/2010/main" val="6637966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6">
      <a:majorFont>
        <a:latin typeface="思源宋体 CN Heavy"/>
        <a:ea typeface="思源宋体 CN Heavy"/>
        <a:cs typeface=""/>
      </a:majorFont>
      <a:minorFont>
        <a:latin typeface="思源宋体 CN Heavy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</TotalTime>
  <Words>506</Words>
  <Application>Microsoft Office PowerPoint</Application>
  <PresentationFormat>宽屏</PresentationFormat>
  <Paragraphs>109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OPPOSans H</vt:lpstr>
      <vt:lpstr>等线</vt:lpstr>
      <vt:lpstr>汉仪雅酷黑 45W</vt:lpstr>
      <vt:lpstr>思源黑体 CN Regular</vt:lpstr>
      <vt:lpstr>思源宋体 CN Heavy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蓝金色扁平风活动推广ppt模板</dc:title>
  <dc:creator>山海</dc:creator>
  <cp:keywords>P界达人</cp:keywords>
  <dc:description>www.51pptmoban.com</dc:description>
  <cp:lastModifiedBy>Power user</cp:lastModifiedBy>
  <cp:revision>50</cp:revision>
  <dcterms:created xsi:type="dcterms:W3CDTF">2022-09-11T02:12:50Z</dcterms:created>
  <dcterms:modified xsi:type="dcterms:W3CDTF">2023-02-07T12:42:02Z</dcterms:modified>
</cp:coreProperties>
</file>