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Override2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heme/themeOverride3.xml" ContentType="application/vnd.openxmlformats-officedocument.themeOverr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heme/themeOverride4.xml" ContentType="application/vnd.openxmlformats-officedocument.themeOverr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heme/themeOverride5.xml" ContentType="application/vnd.openxmlformats-officedocument.themeOverr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4"/>
  </p:notesMasterIdLst>
  <p:sldIdLst>
    <p:sldId id="270" r:id="rId2"/>
    <p:sldId id="313" r:id="rId3"/>
    <p:sldId id="284" r:id="rId4"/>
    <p:sldId id="296" r:id="rId5"/>
    <p:sldId id="319" r:id="rId6"/>
    <p:sldId id="317" r:id="rId7"/>
    <p:sldId id="314" r:id="rId8"/>
    <p:sldId id="309" r:id="rId9"/>
    <p:sldId id="320" r:id="rId10"/>
    <p:sldId id="321" r:id="rId11"/>
    <p:sldId id="315" r:id="rId12"/>
    <p:sldId id="322" r:id="rId13"/>
    <p:sldId id="323" r:id="rId14"/>
    <p:sldId id="324" r:id="rId15"/>
    <p:sldId id="316" r:id="rId16"/>
    <p:sldId id="325" r:id="rId17"/>
    <p:sldId id="326" r:id="rId18"/>
    <p:sldId id="327" r:id="rId19"/>
    <p:sldId id="328" r:id="rId20"/>
    <p:sldId id="318" r:id="rId21"/>
    <p:sldId id="329" r:id="rId22"/>
    <p:sldId id="330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88" autoAdjust="0"/>
    <p:restoredTop sz="95345" autoAdjust="0"/>
  </p:normalViewPr>
  <p:slideViewPr>
    <p:cSldViewPr snapToGrid="0">
      <p:cViewPr>
        <p:scale>
          <a:sx n="50" d="100"/>
          <a:sy n="50" d="100"/>
        </p:scale>
        <p:origin x="1392" y="91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No.1</cx:pt>
          <cx:pt idx="1">No.2</cx:pt>
          <cx:pt idx="2">No.3</cx:pt>
          <cx:pt idx="3">No.4</cx:pt>
          <cx:pt idx="4">No.5</cx:pt>
          <cx:pt idx="5">No.6</cx:pt>
          <cx:pt idx="6">No.7</cx:pt>
          <cx:pt idx="7">No.8</cx:pt>
        </cx:lvl>
      </cx:strDim>
      <cx:numDim type="val">
        <cx:f>Sheet1!$B$2:$B$9</cx:f>
        <cx:lvl ptCount="8" formatCode="G/通用格式">
          <cx:pt idx="0">65</cx:pt>
          <cx:pt idx="1">28</cx:pt>
          <cx:pt idx="2">54</cx:pt>
          <cx:pt idx="3">24</cx:pt>
          <cx:pt idx="4">69</cx:pt>
          <cx:pt idx="5">-58</cx:pt>
          <cx:pt idx="6">-41</cx:pt>
          <cx:pt idx="7">-18</cx:pt>
        </cx:lvl>
      </cx:numDim>
    </cx:data>
  </cx:chartData>
  <cx:chart>
    <cx:plotArea>
      <cx:plotAreaRegion>
        <cx:series layoutId="waterfall" uniqueId="{3D42476D-C143-4DF5-890A-AAB82A9011A9}">
          <cx:tx>
            <cx:txData>
              <cx:f>Sheet1!$B$1</cx:f>
              <cx:v>系列 1</cx:v>
            </cx:txData>
          </cx:tx>
          <cx:spPr>
            <a:solidFill>
              <a:schemeClr val="accent1">
                <a:lumMod val="75000"/>
              </a:schemeClr>
            </a:solidFill>
            <a:ln>
              <a:noFill/>
            </a:ln>
          </cx:spPr>
          <cx:dataLabels pos="outEnd"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>
                    <a:solidFill>
                      <a:schemeClr val="tx1">
                        <a:lumMod val="75000"/>
                      </a:schemeClr>
                    </a:solidFill>
                  </a:defRPr>
                </a:pPr>
                <a:endParaRPr lang="zh-CN" altLang="en-US" sz="1197" b="0" i="0" u="none" strike="noStrike" baseline="0">
                  <a:solidFill>
                    <a:schemeClr val="tx1">
                      <a:lumMod val="75000"/>
                    </a:schemeClr>
                  </a:solidFill>
                  <a:latin typeface="Arial"/>
                  <a:ea typeface="微软雅黑"/>
                </a:endParaRPr>
              </a:p>
            </cx:txPr>
            <cx:visibility seriesName="0" categoryName="0" value="1"/>
          </cx:dataLabels>
          <cx:dataId val="0"/>
          <cx:layoutPr>
            <cx:subtotals>
              <cx:idx val="0"/>
              <cx:idx val="4"/>
              <cx:idx val="7"/>
            </cx:subtotals>
          </cx:layoutPr>
        </cx:series>
      </cx:plotAreaRegion>
      <cx:axis id="0">
        <cx:catScaling gapWidth="1.53999996"/>
        <cx:tickLabels/>
        <cx:spPr>
          <a:ln>
            <a:solidFill>
              <a:schemeClr val="tx1">
                <a:alpha val="15000"/>
              </a:schemeClr>
            </a:solidFill>
          </a:ln>
        </cx:spPr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000">
                <a:solidFill>
                  <a:schemeClr val="tx1">
                    <a:lumMod val="65000"/>
                    <a:alpha val="70000"/>
                  </a:schemeClr>
                </a:solidFill>
              </a:defRPr>
            </a:pPr>
            <a:endParaRPr lang="zh-CN" altLang="en-US" sz="1000" b="0" i="0" u="none" strike="noStrike" baseline="0">
              <a:solidFill>
                <a:schemeClr val="tx1">
                  <a:lumMod val="65000"/>
                  <a:alpha val="70000"/>
                </a:schemeClr>
              </a:solidFill>
              <a:latin typeface="Arial"/>
              <a:ea typeface="微软雅黑"/>
            </a:endParaRPr>
          </a:p>
        </cx:txPr>
      </cx:axis>
      <cx:axis id="1">
        <cx:valScaling max="200" min="-80"/>
        <cx:minorGridlines>
          <cx:spPr>
            <a:ln>
              <a:solidFill>
                <a:schemeClr val="tx1">
                  <a:alpha val="5000"/>
                </a:schemeClr>
              </a:solidFill>
            </a:ln>
          </cx:spPr>
        </cx:minorGridlines>
        <cx:tickLabels/>
        <cx:spPr>
          <a:ln>
            <a:solidFill>
              <a:schemeClr val="tx1">
                <a:alpha val="15000"/>
              </a:schemeClr>
            </a:solidFill>
          </a:ln>
        </cx:spPr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000">
                <a:solidFill>
                  <a:schemeClr val="tx1">
                    <a:lumMod val="65000"/>
                    <a:alpha val="70000"/>
                  </a:schemeClr>
                </a:solidFill>
              </a:defRPr>
            </a:pPr>
            <a:endParaRPr lang="zh-CN" altLang="en-US" sz="1000" b="0" i="0" u="none" strike="noStrike" baseline="0">
              <a:solidFill>
                <a:schemeClr val="tx1">
                  <a:lumMod val="65000"/>
                  <a:alpha val="70000"/>
                </a:schemeClr>
              </a:solidFill>
              <a:latin typeface="Arial"/>
              <a:ea typeface="微软雅黑"/>
            </a:endParaRPr>
          </a:p>
        </cx:txPr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4AEFC8-88FC-4F5B-AEF8-3B2284244421}" type="datetimeFigureOut">
              <a:rPr lang="zh-CN" altLang="en-US" smtClean="0"/>
              <a:t>2023/2/7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544CD-94C3-4231-9307-2CC80A05B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105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E544CD-94C3-4231-9307-2CC80A05B2A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626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E544CD-94C3-4231-9307-2CC80A05B2A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008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6516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4071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16FEB2-D850-B60E-841E-5616F5A5D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71366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015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">
          <p15:clr>
            <a:srgbClr val="F26B43"/>
          </p15:clr>
        </p15:guide>
        <p15:guide id="2" pos="7296">
          <p15:clr>
            <a:srgbClr val="F26B43"/>
          </p15:clr>
        </p15:guide>
        <p15:guide id="3" orient="horz" pos="600">
          <p15:clr>
            <a:srgbClr val="F26B43"/>
          </p15:clr>
        </p15:guide>
        <p15:guide id="4" orient="horz" pos="688">
          <p15:clr>
            <a:srgbClr val="F26B43"/>
          </p15:clr>
        </p15:guide>
        <p15:guide id="5" orient="horz" pos="3888">
          <p15:clr>
            <a:srgbClr val="F26B43"/>
          </p15:clr>
        </p15:guide>
        <p15:guide id="6" orient="horz" pos="380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71.xml"/><Relationship Id="rId7" Type="http://schemas.openxmlformats.org/officeDocument/2006/relationships/image" Target="../media/image4.png"/><Relationship Id="rId2" Type="http://schemas.openxmlformats.org/officeDocument/2006/relationships/tags" Target="../tags/tag70.xml"/><Relationship Id="rId1" Type="http://schemas.openxmlformats.org/officeDocument/2006/relationships/themeOverride" Target="../theme/themeOverride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5.png"/><Relationship Id="rId5" Type="http://schemas.microsoft.com/office/2014/relationships/chartEx" Target="../charts/chartEx1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2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9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tags" Target="../tags/tag24.xml"/><Relationship Id="rId26" Type="http://schemas.openxmlformats.org/officeDocument/2006/relationships/image" Target="../media/image1.png"/><Relationship Id="rId3" Type="http://schemas.openxmlformats.org/officeDocument/2006/relationships/tags" Target="../tags/tag9.xml"/><Relationship Id="rId21" Type="http://schemas.openxmlformats.org/officeDocument/2006/relationships/tags" Target="../tags/tag27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tags" Target="../tags/tag23.xml"/><Relationship Id="rId25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20" Type="http://schemas.openxmlformats.org/officeDocument/2006/relationships/tags" Target="../tags/tag26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24" Type="http://schemas.openxmlformats.org/officeDocument/2006/relationships/tags" Target="../tags/tag30.xml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23" Type="http://schemas.openxmlformats.org/officeDocument/2006/relationships/tags" Target="../tags/tag29.xml"/><Relationship Id="rId10" Type="http://schemas.openxmlformats.org/officeDocument/2006/relationships/tags" Target="../tags/tag16.xml"/><Relationship Id="rId19" Type="http://schemas.openxmlformats.org/officeDocument/2006/relationships/tags" Target="../tags/tag25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Relationship Id="rId22" Type="http://schemas.openxmlformats.org/officeDocument/2006/relationships/tags" Target="../tags/tag28.xml"/><Relationship Id="rId27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tags" Target="../tags/tag42.xml"/><Relationship Id="rId18" Type="http://schemas.openxmlformats.org/officeDocument/2006/relationships/image" Target="../media/image3.jpeg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17" Type="http://schemas.microsoft.com/office/2007/relationships/hdphoto" Target="../media/hdphoto1.wdp"/><Relationship Id="rId2" Type="http://schemas.openxmlformats.org/officeDocument/2006/relationships/tags" Target="../tags/tag31.xml"/><Relationship Id="rId16" Type="http://schemas.openxmlformats.org/officeDocument/2006/relationships/image" Target="../media/image1.png"/><Relationship Id="rId1" Type="http://schemas.openxmlformats.org/officeDocument/2006/relationships/themeOverride" Target="../theme/themeOverride3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39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tags" Target="../tags/tag4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tags" Target="../tags/tag58.xml"/><Relationship Id="rId18" Type="http://schemas.openxmlformats.org/officeDocument/2006/relationships/tags" Target="../tags/tag63.xml"/><Relationship Id="rId26" Type="http://schemas.openxmlformats.org/officeDocument/2006/relationships/image" Target="../media/image4.png"/><Relationship Id="rId3" Type="http://schemas.openxmlformats.org/officeDocument/2006/relationships/tags" Target="../tags/tag48.xml"/><Relationship Id="rId21" Type="http://schemas.openxmlformats.org/officeDocument/2006/relationships/tags" Target="../tags/tag66.xml"/><Relationship Id="rId7" Type="http://schemas.openxmlformats.org/officeDocument/2006/relationships/tags" Target="../tags/tag52.xml"/><Relationship Id="rId12" Type="http://schemas.openxmlformats.org/officeDocument/2006/relationships/tags" Target="../tags/tag57.xml"/><Relationship Id="rId17" Type="http://schemas.openxmlformats.org/officeDocument/2006/relationships/tags" Target="../tags/tag62.xml"/><Relationship Id="rId25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20" Type="http://schemas.openxmlformats.org/officeDocument/2006/relationships/tags" Target="../tags/tag65.xml"/><Relationship Id="rId1" Type="http://schemas.openxmlformats.org/officeDocument/2006/relationships/themeOverride" Target="../theme/themeOverride5.xml"/><Relationship Id="rId6" Type="http://schemas.openxmlformats.org/officeDocument/2006/relationships/tags" Target="../tags/tag51.xml"/><Relationship Id="rId11" Type="http://schemas.openxmlformats.org/officeDocument/2006/relationships/tags" Target="../tags/tag56.xml"/><Relationship Id="rId24" Type="http://schemas.openxmlformats.org/officeDocument/2006/relationships/tags" Target="../tags/tag69.xml"/><Relationship Id="rId5" Type="http://schemas.openxmlformats.org/officeDocument/2006/relationships/tags" Target="../tags/tag50.xml"/><Relationship Id="rId15" Type="http://schemas.openxmlformats.org/officeDocument/2006/relationships/tags" Target="../tags/tag60.xml"/><Relationship Id="rId23" Type="http://schemas.openxmlformats.org/officeDocument/2006/relationships/tags" Target="../tags/tag68.xml"/><Relationship Id="rId10" Type="http://schemas.openxmlformats.org/officeDocument/2006/relationships/tags" Target="../tags/tag55.xml"/><Relationship Id="rId19" Type="http://schemas.openxmlformats.org/officeDocument/2006/relationships/tags" Target="../tags/tag64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Relationship Id="rId22" Type="http://schemas.openxmlformats.org/officeDocument/2006/relationships/tags" Target="../tags/tag67.xml"/><Relationship Id="rId27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爱设计-1">
            <a:extLst>
              <a:ext uri="{FF2B5EF4-FFF2-40B4-BE49-F238E27FC236}">
                <a16:creationId xmlns:a16="http://schemas.microsoft.com/office/drawing/2014/main" id="{EE839EF8-0A78-4214-9D10-C3A84EC48AF5}"/>
              </a:ext>
            </a:extLst>
          </p:cNvPr>
          <p:cNvSpPr/>
          <p:nvPr/>
        </p:nvSpPr>
        <p:spPr>
          <a:xfrm>
            <a:off x="4351787" y="-1028129"/>
            <a:ext cx="9561043" cy="9561038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爱设计-2">
            <a:extLst>
              <a:ext uri="{FF2B5EF4-FFF2-40B4-BE49-F238E27FC236}">
                <a16:creationId xmlns:a16="http://schemas.microsoft.com/office/drawing/2014/main" id="{841C3A29-DE80-42CD-B5F7-01E6FC9D9193}"/>
              </a:ext>
            </a:extLst>
          </p:cNvPr>
          <p:cNvSpPr/>
          <p:nvPr/>
        </p:nvSpPr>
        <p:spPr>
          <a:xfrm>
            <a:off x="-4313383" y="-2098256"/>
            <a:ext cx="6994489" cy="7068325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爱设计-3">
            <a:extLst>
              <a:ext uri="{FF2B5EF4-FFF2-40B4-BE49-F238E27FC236}">
                <a16:creationId xmlns:a16="http://schemas.microsoft.com/office/drawing/2014/main" id="{8C6EA694-021F-C3EF-B558-983745ADF8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2" name="爱设计-4">
            <a:extLst>
              <a:ext uri="{FF2B5EF4-FFF2-40B4-BE49-F238E27FC236}">
                <a16:creationId xmlns:a16="http://schemas.microsoft.com/office/drawing/2014/main" id="{8967F5CE-3CAB-4574-2323-68FD71523351}"/>
              </a:ext>
            </a:extLst>
          </p:cNvPr>
          <p:cNvSpPr/>
          <p:nvPr/>
        </p:nvSpPr>
        <p:spPr>
          <a:xfrm>
            <a:off x="484471" y="785810"/>
            <a:ext cx="11223057" cy="5286381"/>
          </a:xfrm>
          <a:prstGeom prst="roundRect">
            <a:avLst>
              <a:gd name="adj" fmla="val 2315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grpSp>
        <p:nvGrpSpPr>
          <p:cNvPr id="93" name="爱设计-6">
            <a:extLst>
              <a:ext uri="{FF2B5EF4-FFF2-40B4-BE49-F238E27FC236}">
                <a16:creationId xmlns:a16="http://schemas.microsoft.com/office/drawing/2014/main" id="{B0C9BD91-6706-B495-8C04-89FC55E78490}"/>
              </a:ext>
            </a:extLst>
          </p:cNvPr>
          <p:cNvGrpSpPr/>
          <p:nvPr/>
        </p:nvGrpSpPr>
        <p:grpSpPr>
          <a:xfrm>
            <a:off x="1156788" y="2367462"/>
            <a:ext cx="5857842" cy="3027589"/>
            <a:chOff x="1156788" y="2377592"/>
            <a:chExt cx="5857842" cy="3027589"/>
          </a:xfrm>
        </p:grpSpPr>
        <p:sp>
          <p:nvSpPr>
            <p:cNvPr id="45" name="爱设计-6-1">
              <a:extLst>
                <a:ext uri="{FF2B5EF4-FFF2-40B4-BE49-F238E27FC236}">
                  <a16:creationId xmlns:a16="http://schemas.microsoft.com/office/drawing/2014/main" id="{0A478BF0-F0E2-9721-6DA2-2E9297BA1D70}"/>
                </a:ext>
              </a:extLst>
            </p:cNvPr>
            <p:cNvSpPr txBox="1"/>
            <p:nvPr/>
          </p:nvSpPr>
          <p:spPr>
            <a:xfrm>
              <a:off x="1156788" y="2377592"/>
              <a:ext cx="5857842" cy="20313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6600" b="1" spc="300" dirty="0">
                  <a:solidFill>
                    <a:prstClr val="black"/>
                  </a:solidFill>
                  <a:latin typeface="OPPOSans B"/>
                  <a:ea typeface="OPPOSans B"/>
                </a:rPr>
                <a:t>年终</a:t>
              </a:r>
              <a:r>
                <a:rPr kumimoji="0" lang="zh-CN" altLang="en-US" sz="66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工作总结</a:t>
              </a:r>
              <a:endParaRPr kumimoji="0" lang="en-US" altLang="zh-CN" sz="66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/>
                <a:ea typeface="OPPOSans B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6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述职汇报</a:t>
              </a:r>
            </a:p>
          </p:txBody>
        </p:sp>
        <p:sp>
          <p:nvSpPr>
            <p:cNvPr id="46" name="爱设计-6-2">
              <a:extLst>
                <a:ext uri="{FF2B5EF4-FFF2-40B4-BE49-F238E27FC236}">
                  <a16:creationId xmlns:a16="http://schemas.microsoft.com/office/drawing/2014/main" id="{E9ED0081-CB21-41F5-D803-670F238EDA12}"/>
                </a:ext>
              </a:extLst>
            </p:cNvPr>
            <p:cNvSpPr txBox="1"/>
            <p:nvPr/>
          </p:nvSpPr>
          <p:spPr>
            <a:xfrm>
              <a:off x="1170970" y="4959486"/>
              <a:ext cx="4031827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Nunc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viverra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imperdiet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enim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Fusce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est.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Vivamus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a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tellus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</p:txBody>
        </p:sp>
        <p:sp>
          <p:nvSpPr>
            <p:cNvPr id="48" name="爱设计-6-3">
              <a:extLst>
                <a:ext uri="{FF2B5EF4-FFF2-40B4-BE49-F238E27FC236}">
                  <a16:creationId xmlns:a16="http://schemas.microsoft.com/office/drawing/2014/main" id="{E88BC431-3782-BAB5-A42F-2FA25D6D7C91}"/>
                </a:ext>
              </a:extLst>
            </p:cNvPr>
            <p:cNvSpPr txBox="1"/>
            <p:nvPr/>
          </p:nvSpPr>
          <p:spPr>
            <a:xfrm>
              <a:off x="1170970" y="4464528"/>
              <a:ext cx="4389555" cy="47415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spc="300" dirty="0">
                  <a:solidFill>
                    <a:prstClr val="black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爱设计</a:t>
              </a: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信息科技有限公司</a:t>
              </a:r>
            </a:p>
          </p:txBody>
        </p:sp>
        <p:cxnSp>
          <p:nvCxnSpPr>
            <p:cNvPr id="90" name="爱设计-6-4">
              <a:extLst>
                <a:ext uri="{FF2B5EF4-FFF2-40B4-BE49-F238E27FC236}">
                  <a16:creationId xmlns:a16="http://schemas.microsoft.com/office/drawing/2014/main" id="{E080F171-64E9-93E0-704A-0ABF769558CD}"/>
                </a:ext>
              </a:extLst>
            </p:cNvPr>
            <p:cNvCxnSpPr>
              <a:cxnSpLocks/>
            </p:cNvCxnSpPr>
            <p:nvPr/>
          </p:nvCxnSpPr>
          <p:spPr>
            <a:xfrm>
              <a:off x="1170970" y="5405181"/>
              <a:ext cx="3084038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爱设计-7">
            <a:extLst>
              <a:ext uri="{FF2B5EF4-FFF2-40B4-BE49-F238E27FC236}">
                <a16:creationId xmlns:a16="http://schemas.microsoft.com/office/drawing/2014/main" id="{5FD4BF4E-FBE0-18E7-1A69-56FED473A37C}"/>
              </a:ext>
            </a:extLst>
          </p:cNvPr>
          <p:cNvSpPr txBox="1"/>
          <p:nvPr/>
        </p:nvSpPr>
        <p:spPr>
          <a:xfrm>
            <a:off x="1151217" y="1462950"/>
            <a:ext cx="49447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AISHEJI DESAIGN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cxnSp>
        <p:nvCxnSpPr>
          <p:cNvPr id="105" name="爱设计-8">
            <a:extLst>
              <a:ext uri="{FF2B5EF4-FFF2-40B4-BE49-F238E27FC236}">
                <a16:creationId xmlns:a16="http://schemas.microsoft.com/office/drawing/2014/main" id="{000CE7EC-947C-D294-2F39-024F025770ED}"/>
              </a:ext>
            </a:extLst>
          </p:cNvPr>
          <p:cNvCxnSpPr>
            <a:cxnSpLocks/>
          </p:cNvCxnSpPr>
          <p:nvPr/>
        </p:nvCxnSpPr>
        <p:spPr>
          <a:xfrm>
            <a:off x="1257300" y="2212400"/>
            <a:ext cx="4518467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爱设计-5">
            <a:extLst>
              <a:ext uri="{FF2B5EF4-FFF2-40B4-BE49-F238E27FC236}">
                <a16:creationId xmlns:a16="http://schemas.microsoft.com/office/drawing/2014/main" id="{EDC8F38D-C93E-1058-D5C2-6E113B19CD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234" y="1472845"/>
            <a:ext cx="5291293" cy="415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34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爱设计-1">
            <a:extLst>
              <a:ext uri="{FF2B5EF4-FFF2-40B4-BE49-F238E27FC236}">
                <a16:creationId xmlns:a16="http://schemas.microsoft.com/office/drawing/2014/main" id="{F89E3A52-0704-80C1-32AF-924A196EA62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6" name="爱设计-2">
            <a:extLst>
              <a:ext uri="{FF2B5EF4-FFF2-40B4-BE49-F238E27FC236}">
                <a16:creationId xmlns:a16="http://schemas.microsoft.com/office/drawing/2014/main" id="{F399D41A-C68B-48E9-DA4B-D781A3A30301}"/>
              </a:ext>
            </a:extLst>
          </p:cNvPr>
          <p:cNvSpPr txBox="1"/>
          <p:nvPr/>
        </p:nvSpPr>
        <p:spPr>
          <a:xfrm>
            <a:off x="708927" y="586898"/>
            <a:ext cx="4809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亮点展示</a:t>
            </a: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3B5C89B8-8F18-6C2B-F23D-8692401247E9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爱设计-4">
            <a:extLst>
              <a:ext uri="{FF2B5EF4-FFF2-40B4-BE49-F238E27FC236}">
                <a16:creationId xmlns:a16="http://schemas.microsoft.com/office/drawing/2014/main" id="{8A823100-B443-D662-8570-FFBEED217C7F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6" name="爱设计-5">
            <a:extLst>
              <a:ext uri="{FF2B5EF4-FFF2-40B4-BE49-F238E27FC236}">
                <a16:creationId xmlns:a16="http://schemas.microsoft.com/office/drawing/2014/main" id="{5FC5E4CD-E160-7960-6F44-5B37FEA59D2B}"/>
              </a:ext>
            </a:extLst>
          </p:cNvPr>
          <p:cNvSpPr txBox="1"/>
          <p:nvPr/>
        </p:nvSpPr>
        <p:spPr>
          <a:xfrm>
            <a:off x="10784681" y="404660"/>
            <a:ext cx="797719" cy="10533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45" name="爱设计-6">
            <a:extLst>
              <a:ext uri="{FF2B5EF4-FFF2-40B4-BE49-F238E27FC236}">
                <a16:creationId xmlns:a16="http://schemas.microsoft.com/office/drawing/2014/main" id="{7F1675E4-0828-1F3C-F1AA-16A12F4AFB19}"/>
              </a:ext>
            </a:extLst>
          </p:cNvPr>
          <p:cNvGrpSpPr/>
          <p:nvPr/>
        </p:nvGrpSpPr>
        <p:grpSpPr>
          <a:xfrm>
            <a:off x="0" y="5872480"/>
            <a:ext cx="12192000" cy="985520"/>
            <a:chOff x="0" y="5872480"/>
            <a:chExt cx="12192000" cy="985520"/>
          </a:xfrm>
        </p:grpSpPr>
        <p:sp>
          <p:nvSpPr>
            <p:cNvPr id="46" name="爱设计-6-1">
              <a:extLst>
                <a:ext uri="{FF2B5EF4-FFF2-40B4-BE49-F238E27FC236}">
                  <a16:creationId xmlns:a16="http://schemas.microsoft.com/office/drawing/2014/main" id="{95066BE7-3426-A9C9-87AE-1F9167F7B492}"/>
                </a:ext>
              </a:extLst>
            </p:cNvPr>
            <p:cNvSpPr/>
            <p:nvPr/>
          </p:nvSpPr>
          <p:spPr>
            <a:xfrm>
              <a:off x="0" y="5872480"/>
              <a:ext cx="12192000" cy="98552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爱设计-6-2">
              <a:extLst>
                <a:ext uri="{FF2B5EF4-FFF2-40B4-BE49-F238E27FC236}">
                  <a16:creationId xmlns:a16="http://schemas.microsoft.com/office/drawing/2014/main" id="{4DC42C41-46B2-50C8-F7A6-B2E48D397FB2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35" name="爱设计-7">
            <a:extLst>
              <a:ext uri="{FF2B5EF4-FFF2-40B4-BE49-F238E27FC236}">
                <a16:creationId xmlns:a16="http://schemas.microsoft.com/office/drawing/2014/main" id="{6A97F9A2-CCC5-4F02-F44B-46AFD6C88E90}"/>
              </a:ext>
            </a:extLst>
          </p:cNvPr>
          <p:cNvGrpSpPr/>
          <p:nvPr/>
        </p:nvGrpSpPr>
        <p:grpSpPr>
          <a:xfrm>
            <a:off x="660399" y="2232186"/>
            <a:ext cx="4941162" cy="2681351"/>
            <a:chOff x="673634" y="2964135"/>
            <a:chExt cx="3088892" cy="2681351"/>
          </a:xfrm>
        </p:grpSpPr>
        <p:sp>
          <p:nvSpPr>
            <p:cNvPr id="38" name="爱设计-7-1">
              <a:extLst>
                <a:ext uri="{FF2B5EF4-FFF2-40B4-BE49-F238E27FC236}">
                  <a16:creationId xmlns:a16="http://schemas.microsoft.com/office/drawing/2014/main" id="{519BE29D-0F1C-1195-B7B3-7B2EEB8CC225}"/>
                </a:ext>
              </a:extLst>
            </p:cNvPr>
            <p:cNvSpPr/>
            <p:nvPr/>
          </p:nvSpPr>
          <p:spPr>
            <a:xfrm>
              <a:off x="673634" y="2964135"/>
              <a:ext cx="3088892" cy="2681351"/>
            </a:xfrm>
            <a:prstGeom prst="round2DiagRect">
              <a:avLst>
                <a:gd name="adj1" fmla="val 24200"/>
                <a:gd name="adj2" fmla="val 0"/>
              </a:avLst>
            </a:pr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39" name="爱设计-7-2">
              <a:extLst>
                <a:ext uri="{FF2B5EF4-FFF2-40B4-BE49-F238E27FC236}">
                  <a16:creationId xmlns:a16="http://schemas.microsoft.com/office/drawing/2014/main" id="{6B74FE2B-A6BC-7955-4BDA-B1E7E468AE0F}"/>
                </a:ext>
              </a:extLst>
            </p:cNvPr>
            <p:cNvSpPr txBox="1"/>
            <p:nvPr/>
          </p:nvSpPr>
          <p:spPr>
            <a:xfrm>
              <a:off x="1963950" y="3222021"/>
              <a:ext cx="508261" cy="769441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b" anchorCtr="0">
              <a:spAutoFit/>
            </a:bodyPr>
            <a:lstStyle/>
            <a:p>
              <a:pPr algn="ctr"/>
              <a:r>
                <a:rPr kumimoji="1" lang="en-US" altLang="zh-CN" sz="4400" b="1">
                  <a:solidFill>
                    <a:schemeClr val="accent1"/>
                  </a:solidFill>
                </a:rPr>
                <a:t>01</a:t>
              </a:r>
              <a:endParaRPr kumimoji="1" lang="zh-CN" altLang="en-US" sz="4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2" name="爱设计-8">
            <a:extLst>
              <a:ext uri="{FF2B5EF4-FFF2-40B4-BE49-F238E27FC236}">
                <a16:creationId xmlns:a16="http://schemas.microsoft.com/office/drawing/2014/main" id="{8123BC14-AF38-BB82-5A94-5BF8196C39DA}"/>
              </a:ext>
            </a:extLst>
          </p:cNvPr>
          <p:cNvGrpSpPr/>
          <p:nvPr/>
        </p:nvGrpSpPr>
        <p:grpSpPr>
          <a:xfrm>
            <a:off x="6577738" y="2214601"/>
            <a:ext cx="4941162" cy="2681351"/>
            <a:chOff x="4558439" y="2946550"/>
            <a:chExt cx="3088892" cy="2681351"/>
          </a:xfrm>
        </p:grpSpPr>
        <p:sp>
          <p:nvSpPr>
            <p:cNvPr id="44" name="爱设计-8-1">
              <a:extLst>
                <a:ext uri="{FF2B5EF4-FFF2-40B4-BE49-F238E27FC236}">
                  <a16:creationId xmlns:a16="http://schemas.microsoft.com/office/drawing/2014/main" id="{2174491D-9666-E4B3-2D22-4C318DEEC59E}"/>
                </a:ext>
              </a:extLst>
            </p:cNvPr>
            <p:cNvSpPr/>
            <p:nvPr/>
          </p:nvSpPr>
          <p:spPr>
            <a:xfrm>
              <a:off x="4558439" y="2946550"/>
              <a:ext cx="3088892" cy="2681351"/>
            </a:xfrm>
            <a:prstGeom prst="round2DiagRect">
              <a:avLst>
                <a:gd name="adj1" fmla="val 24200"/>
                <a:gd name="adj2" fmla="val 0"/>
              </a:avLst>
            </a:prstGeom>
            <a:solidFill>
              <a:schemeClr val="accent1">
                <a:alpha val="10000"/>
              </a:schemeClr>
            </a:solidFill>
            <a:ln w="605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爱设计-8-2">
              <a:extLst>
                <a:ext uri="{FF2B5EF4-FFF2-40B4-BE49-F238E27FC236}">
                  <a16:creationId xmlns:a16="http://schemas.microsoft.com/office/drawing/2014/main" id="{7AB656F4-16C8-D38C-554E-59C0ED4CABA9}"/>
                </a:ext>
              </a:extLst>
            </p:cNvPr>
            <p:cNvSpPr txBox="1"/>
            <p:nvPr/>
          </p:nvSpPr>
          <p:spPr>
            <a:xfrm>
              <a:off x="5848755" y="3204436"/>
              <a:ext cx="508261" cy="769441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b" anchorCtr="0">
              <a:spAutoFit/>
            </a:bodyPr>
            <a:lstStyle/>
            <a:p>
              <a:pPr algn="ctr"/>
              <a:r>
                <a:rPr kumimoji="1" lang="en-US" altLang="zh-CN" sz="4400" b="1" dirty="0">
                  <a:solidFill>
                    <a:schemeClr val="accent1"/>
                  </a:solidFill>
                </a:rPr>
                <a:t>02</a:t>
              </a:r>
              <a:endParaRPr kumimoji="1" lang="zh-CN" altLang="en-US" sz="44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51" name="爱设计-9">
            <a:extLst>
              <a:ext uri="{FF2B5EF4-FFF2-40B4-BE49-F238E27FC236}">
                <a16:creationId xmlns:a16="http://schemas.microsoft.com/office/drawing/2014/main" id="{32CE8B0C-F8D7-D471-2E54-82C9A0545EF4}"/>
              </a:ext>
            </a:extLst>
          </p:cNvPr>
          <p:cNvSpPr/>
          <p:nvPr/>
        </p:nvSpPr>
        <p:spPr>
          <a:xfrm>
            <a:off x="5902204" y="3344114"/>
            <a:ext cx="398650" cy="398650"/>
          </a:xfrm>
          <a:prstGeom prst="chevron">
            <a:avLst/>
          </a:prstGeom>
          <a:solidFill>
            <a:schemeClr val="tx1">
              <a:lumMod val="25000"/>
              <a:lumOff val="75000"/>
              <a:alpha val="80000"/>
            </a:schemeClr>
          </a:solidFill>
          <a:ln w="6055" cap="flat">
            <a:noFill/>
            <a:prstDash val="solid"/>
            <a:miter/>
          </a:ln>
        </p:spPr>
        <p:txBody>
          <a:bodyPr lIns="108000" tIns="108000" rIns="108000" bIns="108000" rtlCol="0" anchor="ctr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2" name="爱设计-10">
            <a:extLst>
              <a:ext uri="{FF2B5EF4-FFF2-40B4-BE49-F238E27FC236}">
                <a16:creationId xmlns:a16="http://schemas.microsoft.com/office/drawing/2014/main" id="{A9C3D0F3-A3CF-F8CE-AC9F-A830E39B4542}"/>
              </a:ext>
            </a:extLst>
          </p:cNvPr>
          <p:cNvGrpSpPr/>
          <p:nvPr/>
        </p:nvGrpSpPr>
        <p:grpSpPr>
          <a:xfrm>
            <a:off x="822185" y="3050127"/>
            <a:ext cx="4583192" cy="1561921"/>
            <a:chOff x="21447" y="2611095"/>
            <a:chExt cx="4583192" cy="1561921"/>
          </a:xfrm>
        </p:grpSpPr>
        <p:sp>
          <p:nvSpPr>
            <p:cNvPr id="52" name="爱设计-10-1">
              <a:extLst>
                <a:ext uri="{FF2B5EF4-FFF2-40B4-BE49-F238E27FC236}">
                  <a16:creationId xmlns:a16="http://schemas.microsoft.com/office/drawing/2014/main" id="{7738ED63-927D-5ABC-7577-04B1C4781AF3}"/>
                </a:ext>
              </a:extLst>
            </p:cNvPr>
            <p:cNvSpPr txBox="1">
              <a:spLocks/>
            </p:cNvSpPr>
            <p:nvPr>
              <p:custDataLst>
                <p:tags r:id="rId4"/>
              </p:custDataLst>
            </p:nvPr>
          </p:nvSpPr>
          <p:spPr>
            <a:xfrm>
              <a:off x="856750" y="2611095"/>
              <a:ext cx="2912586" cy="73824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280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内容智能流转</a:t>
              </a:r>
            </a:p>
          </p:txBody>
        </p:sp>
        <p:sp>
          <p:nvSpPr>
            <p:cNvPr id="53" name="爱设计-10-2">
              <a:extLst>
                <a:ext uri="{FF2B5EF4-FFF2-40B4-BE49-F238E27FC236}">
                  <a16:creationId xmlns:a16="http://schemas.microsoft.com/office/drawing/2014/main" id="{355639C6-D2C9-17AA-BFCE-703E0C5FFCCB}"/>
                </a:ext>
              </a:extLst>
            </p:cNvPr>
            <p:cNvSpPr txBox="1">
              <a:spLocks/>
            </p:cNvSpPr>
            <p:nvPr>
              <p:custDataLst>
                <p:tags r:id="rId5"/>
              </p:custDataLst>
            </p:nvPr>
          </p:nvSpPr>
          <p:spPr>
            <a:xfrm>
              <a:off x="21447" y="3199160"/>
              <a:ext cx="4583192" cy="973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爱设计是一家智能创意科技公司，是国内领先的内容创意全链路服务公司，致力于构建“创意资源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+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智能创作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+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内容管理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+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投放分发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+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数据监测的内容创意全链路平台。</a:t>
              </a:r>
            </a:p>
          </p:txBody>
        </p:sp>
      </p:grpSp>
      <p:grpSp>
        <p:nvGrpSpPr>
          <p:cNvPr id="55" name="爱设计-11">
            <a:extLst>
              <a:ext uri="{FF2B5EF4-FFF2-40B4-BE49-F238E27FC236}">
                <a16:creationId xmlns:a16="http://schemas.microsoft.com/office/drawing/2014/main" id="{46B4D1E6-3946-EECB-EF7B-136252BA5A3A}"/>
              </a:ext>
            </a:extLst>
          </p:cNvPr>
          <p:cNvGrpSpPr/>
          <p:nvPr/>
        </p:nvGrpSpPr>
        <p:grpSpPr>
          <a:xfrm>
            <a:off x="6756723" y="3050127"/>
            <a:ext cx="4583192" cy="1561921"/>
            <a:chOff x="21447" y="2611095"/>
            <a:chExt cx="4583192" cy="1561921"/>
          </a:xfrm>
        </p:grpSpPr>
        <p:sp>
          <p:nvSpPr>
            <p:cNvPr id="57" name="爱设计-11-1">
              <a:extLst>
                <a:ext uri="{FF2B5EF4-FFF2-40B4-BE49-F238E27FC236}">
                  <a16:creationId xmlns:a16="http://schemas.microsoft.com/office/drawing/2014/main" id="{F79DB9B2-1365-1D64-30BE-B516859E9902}"/>
                </a:ext>
              </a:extLst>
            </p:cNvPr>
            <p:cNvSpPr txBox="1">
              <a:spLocks/>
            </p:cNvSpPr>
            <p:nvPr>
              <p:custDataLst>
                <p:tags r:id="rId2"/>
              </p:custDataLst>
            </p:nvPr>
          </p:nvSpPr>
          <p:spPr>
            <a:xfrm>
              <a:off x="856750" y="2611095"/>
              <a:ext cx="2912586" cy="73824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280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数字资产管理</a:t>
              </a:r>
            </a:p>
          </p:txBody>
        </p:sp>
        <p:sp>
          <p:nvSpPr>
            <p:cNvPr id="58" name="爱设计-11-2">
              <a:extLst>
                <a:ext uri="{FF2B5EF4-FFF2-40B4-BE49-F238E27FC236}">
                  <a16:creationId xmlns:a16="http://schemas.microsoft.com/office/drawing/2014/main" id="{E690ABE0-A4B8-E5ED-877E-84CD36E9A11C}"/>
                </a:ext>
              </a:extLst>
            </p:cNvPr>
            <p:cNvSpPr txBox="1">
              <a:spLocks/>
            </p:cNvSpPr>
            <p:nvPr>
              <p:custDataLst>
                <p:tags r:id="rId3"/>
              </p:custDataLst>
            </p:nvPr>
          </p:nvSpPr>
          <p:spPr>
            <a:xfrm>
              <a:off x="21447" y="3199160"/>
              <a:ext cx="4583192" cy="973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在“内容为王”的数字化时代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技术正在全面改变内容行业，企业面临多样化的内容创意问题，爱设计以内容提出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Contecht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创意云概念，以内容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+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科技的方式生产内容。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929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爱设计-1">
            <a:extLst>
              <a:ext uri="{FF2B5EF4-FFF2-40B4-BE49-F238E27FC236}">
                <a16:creationId xmlns:a16="http://schemas.microsoft.com/office/drawing/2014/main" id="{99C2919B-E7B2-960B-20E8-86B757BAA8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爱设计-2">
            <a:extLst>
              <a:ext uri="{FF2B5EF4-FFF2-40B4-BE49-F238E27FC236}">
                <a16:creationId xmlns:a16="http://schemas.microsoft.com/office/drawing/2014/main" id="{4B356134-2AE7-583B-11D9-437F347C542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8" name="爱设计-2-1">
              <a:extLst>
                <a:ext uri="{FF2B5EF4-FFF2-40B4-BE49-F238E27FC236}">
                  <a16:creationId xmlns:a16="http://schemas.microsoft.com/office/drawing/2014/main" id="{7911BCF4-21B6-53B5-80BD-9315FBAF525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684899" y="0"/>
              <a:ext cx="3507101" cy="3191329"/>
            </a:xfrm>
            <a:custGeom>
              <a:avLst/>
              <a:gdLst>
                <a:gd name="connsiteX0" fmla="*/ 309020 w 3507101"/>
                <a:gd name="connsiteY0" fmla="*/ 0 h 3191329"/>
                <a:gd name="connsiteX1" fmla="*/ 3507101 w 3507101"/>
                <a:gd name="connsiteY1" fmla="*/ 0 h 3191329"/>
                <a:gd name="connsiteX2" fmla="*/ 3507101 w 3507101"/>
                <a:gd name="connsiteY2" fmla="*/ 2645888 h 3191329"/>
                <a:gd name="connsiteX3" fmla="*/ 3434370 w 3507101"/>
                <a:gd name="connsiteY3" fmla="*/ 2711990 h 3191329"/>
                <a:gd name="connsiteX4" fmla="*/ 2099129 w 3507101"/>
                <a:gd name="connsiteY4" fmla="*/ 3191329 h 3191329"/>
                <a:gd name="connsiteX5" fmla="*/ 0 w 3507101"/>
                <a:gd name="connsiteY5" fmla="*/ 1092200 h 3191329"/>
                <a:gd name="connsiteX6" fmla="*/ 253354 w 3507101"/>
                <a:gd name="connsiteY6" fmla="*/ 91631 h 319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07101" h="3191329">
                  <a:moveTo>
                    <a:pt x="309020" y="0"/>
                  </a:moveTo>
                  <a:lnTo>
                    <a:pt x="3507101" y="0"/>
                  </a:lnTo>
                  <a:lnTo>
                    <a:pt x="3507101" y="2645888"/>
                  </a:lnTo>
                  <a:lnTo>
                    <a:pt x="3434370" y="2711990"/>
                  </a:lnTo>
                  <a:cubicBezTo>
                    <a:pt x="3071517" y="3011443"/>
                    <a:pt x="2606330" y="3191329"/>
                    <a:pt x="2099129" y="3191329"/>
                  </a:cubicBezTo>
                  <a:cubicBezTo>
                    <a:pt x="939812" y="3191329"/>
                    <a:pt x="0" y="2251517"/>
                    <a:pt x="0" y="1092200"/>
                  </a:cubicBezTo>
                  <a:cubicBezTo>
                    <a:pt x="0" y="729914"/>
                    <a:pt x="91778" y="389063"/>
                    <a:pt x="253354" y="916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爱设计-2-2">
              <a:extLst>
                <a:ext uri="{FF2B5EF4-FFF2-40B4-BE49-F238E27FC236}">
                  <a16:creationId xmlns:a16="http://schemas.microsoft.com/office/drawing/2014/main" id="{486C184E-0EC7-CF70-64FF-2083025D58F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0" y="4597400"/>
              <a:ext cx="2597150" cy="2260600"/>
            </a:xfrm>
            <a:custGeom>
              <a:avLst/>
              <a:gdLst>
                <a:gd name="connsiteX0" fmla="*/ 609600 w 2597150"/>
                <a:gd name="connsiteY0" fmla="*/ 0 h 2260600"/>
                <a:gd name="connsiteX1" fmla="*/ 2597150 w 2597150"/>
                <a:gd name="connsiteY1" fmla="*/ 1987550 h 2260600"/>
                <a:gd name="connsiteX2" fmla="*/ 2586889 w 2597150"/>
                <a:gd name="connsiteY2" fmla="*/ 2190766 h 2260600"/>
                <a:gd name="connsiteX3" fmla="*/ 2576231 w 2597150"/>
                <a:gd name="connsiteY3" fmla="*/ 2260600 h 2260600"/>
                <a:gd name="connsiteX4" fmla="*/ 0 w 2597150"/>
                <a:gd name="connsiteY4" fmla="*/ 2260600 h 2260600"/>
                <a:gd name="connsiteX5" fmla="*/ 0 w 2597150"/>
                <a:gd name="connsiteY5" fmla="*/ 96151 h 2260600"/>
                <a:gd name="connsiteX6" fmla="*/ 18564 w 2597150"/>
                <a:gd name="connsiteY6" fmla="*/ 89357 h 2260600"/>
                <a:gd name="connsiteX7" fmla="*/ 609600 w 2597150"/>
                <a:gd name="connsiteY7" fmla="*/ 0 h 226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97150" h="2260600">
                  <a:moveTo>
                    <a:pt x="609600" y="0"/>
                  </a:moveTo>
                  <a:cubicBezTo>
                    <a:pt x="1707294" y="0"/>
                    <a:pt x="2597150" y="889856"/>
                    <a:pt x="2597150" y="1987550"/>
                  </a:cubicBezTo>
                  <a:cubicBezTo>
                    <a:pt x="2597150" y="2056156"/>
                    <a:pt x="2593674" y="2123950"/>
                    <a:pt x="2586889" y="2190766"/>
                  </a:cubicBezTo>
                  <a:lnTo>
                    <a:pt x="2576231" y="2260600"/>
                  </a:lnTo>
                  <a:lnTo>
                    <a:pt x="0" y="2260600"/>
                  </a:lnTo>
                  <a:lnTo>
                    <a:pt x="0" y="96151"/>
                  </a:lnTo>
                  <a:lnTo>
                    <a:pt x="18564" y="89357"/>
                  </a:lnTo>
                  <a:cubicBezTo>
                    <a:pt x="205272" y="31284"/>
                    <a:pt x="403783" y="0"/>
                    <a:pt x="6096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8" name="爱设计-3">
            <a:extLst>
              <a:ext uri="{FF2B5EF4-FFF2-40B4-BE49-F238E27FC236}">
                <a16:creationId xmlns:a16="http://schemas.microsoft.com/office/drawing/2014/main" id="{8F3B5C82-47CB-17FB-8091-DE673781284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09600" y="952500"/>
            <a:ext cx="10948385" cy="5219700"/>
          </a:xfrm>
          <a:prstGeom prst="roundRect">
            <a:avLst>
              <a:gd name="adj" fmla="val 7577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" name="爱设计-4">
            <a:extLst>
              <a:ext uri="{FF2B5EF4-FFF2-40B4-BE49-F238E27FC236}">
                <a16:creationId xmlns:a16="http://schemas.microsoft.com/office/drawing/2014/main" id="{20124A1A-9E2F-1F0A-B848-9180D5AC69D1}"/>
              </a:ext>
            </a:extLst>
          </p:cNvPr>
          <p:cNvSpPr/>
          <p:nvPr/>
        </p:nvSpPr>
        <p:spPr>
          <a:xfrm rot="17100000">
            <a:off x="1895409" y="2037553"/>
            <a:ext cx="2013046" cy="2013046"/>
          </a:xfrm>
          <a:prstGeom prst="ellipse">
            <a:avLst/>
          </a:prstGeom>
          <a:gradFill flip="none" rotWithShape="1">
            <a:gsLst>
              <a:gs pos="0">
                <a:schemeClr val="accent3">
                  <a:alpha val="0"/>
                </a:schemeClr>
              </a:gs>
              <a:gs pos="100000">
                <a:schemeClr val="accent1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爱设计-5">
            <a:extLst>
              <a:ext uri="{FF2B5EF4-FFF2-40B4-BE49-F238E27FC236}">
                <a16:creationId xmlns:a16="http://schemas.microsoft.com/office/drawing/2014/main" id="{5CFAF7F4-6B1E-A47C-C1A9-E8B7795F97FA}"/>
              </a:ext>
            </a:extLst>
          </p:cNvPr>
          <p:cNvSpPr txBox="1">
            <a:spLocks/>
          </p:cNvSpPr>
          <p:nvPr/>
        </p:nvSpPr>
        <p:spPr>
          <a:xfrm>
            <a:off x="2584924" y="2454354"/>
            <a:ext cx="26093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03</a:t>
            </a:r>
          </a:p>
        </p:txBody>
      </p:sp>
      <p:sp>
        <p:nvSpPr>
          <p:cNvPr id="6" name="爱设计-6">
            <a:extLst>
              <a:ext uri="{FF2B5EF4-FFF2-40B4-BE49-F238E27FC236}">
                <a16:creationId xmlns:a16="http://schemas.microsoft.com/office/drawing/2014/main" id="{681FF9B4-AFB4-CFBA-91DE-C48F29BA80DE}"/>
              </a:ext>
            </a:extLst>
          </p:cNvPr>
          <p:cNvSpPr txBox="1">
            <a:spLocks/>
          </p:cNvSpPr>
          <p:nvPr/>
        </p:nvSpPr>
        <p:spPr>
          <a:xfrm>
            <a:off x="5618796" y="3901030"/>
            <a:ext cx="45870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BACKGROUND AND SIGNIFICANCE OF THE TOPIC</a:t>
            </a:r>
          </a:p>
        </p:txBody>
      </p:sp>
      <p:sp>
        <p:nvSpPr>
          <p:cNvPr id="14" name="爱设计-7">
            <a:extLst>
              <a:ext uri="{FF2B5EF4-FFF2-40B4-BE49-F238E27FC236}">
                <a16:creationId xmlns:a16="http://schemas.microsoft.com/office/drawing/2014/main" id="{B6FA889D-4DF9-C8D4-1C50-FC3C09B6620A}"/>
              </a:ext>
            </a:extLst>
          </p:cNvPr>
          <p:cNvSpPr txBox="1">
            <a:spLocks/>
          </p:cNvSpPr>
          <p:nvPr/>
        </p:nvSpPr>
        <p:spPr>
          <a:xfrm>
            <a:off x="5618795" y="2793034"/>
            <a:ext cx="4587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经验教训</a:t>
            </a:r>
          </a:p>
        </p:txBody>
      </p:sp>
      <p:sp>
        <p:nvSpPr>
          <p:cNvPr id="29" name="爱设计-8">
            <a:extLst>
              <a:ext uri="{FF2B5EF4-FFF2-40B4-BE49-F238E27FC236}">
                <a16:creationId xmlns:a16="http://schemas.microsoft.com/office/drawing/2014/main" id="{2B37DF1B-D9AB-9C1C-4FB1-C30344A7E295}"/>
              </a:ext>
            </a:extLst>
          </p:cNvPr>
          <p:cNvSpPr txBox="1"/>
          <p:nvPr/>
        </p:nvSpPr>
        <p:spPr>
          <a:xfrm>
            <a:off x="9735315" y="1296861"/>
            <a:ext cx="1308099" cy="17272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444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爱设计-1">
            <a:extLst>
              <a:ext uri="{FF2B5EF4-FFF2-40B4-BE49-F238E27FC236}">
                <a16:creationId xmlns:a16="http://schemas.microsoft.com/office/drawing/2014/main" id="{F89E3A52-0704-80C1-32AF-924A196EA6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6" name="爱设计-2">
            <a:extLst>
              <a:ext uri="{FF2B5EF4-FFF2-40B4-BE49-F238E27FC236}">
                <a16:creationId xmlns:a16="http://schemas.microsoft.com/office/drawing/2014/main" id="{F399D41A-C68B-48E9-DA4B-D781A3A30301}"/>
              </a:ext>
            </a:extLst>
          </p:cNvPr>
          <p:cNvSpPr txBox="1"/>
          <p:nvPr/>
        </p:nvSpPr>
        <p:spPr>
          <a:xfrm>
            <a:off x="708927" y="586898"/>
            <a:ext cx="4809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经验教训</a:t>
            </a: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3B5C89B8-8F18-6C2B-F23D-8692401247E9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爱设计-4">
            <a:extLst>
              <a:ext uri="{FF2B5EF4-FFF2-40B4-BE49-F238E27FC236}">
                <a16:creationId xmlns:a16="http://schemas.microsoft.com/office/drawing/2014/main" id="{8A823100-B443-D662-8570-FFBEED217C7F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6" name="爱设计-5">
            <a:extLst>
              <a:ext uri="{FF2B5EF4-FFF2-40B4-BE49-F238E27FC236}">
                <a16:creationId xmlns:a16="http://schemas.microsoft.com/office/drawing/2014/main" id="{5FC5E4CD-E160-7960-6F44-5B37FEA59D2B}"/>
              </a:ext>
            </a:extLst>
          </p:cNvPr>
          <p:cNvSpPr txBox="1"/>
          <p:nvPr/>
        </p:nvSpPr>
        <p:spPr>
          <a:xfrm>
            <a:off x="10784681" y="404660"/>
            <a:ext cx="797719" cy="10533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爱设计-6">
            <a:extLst>
              <a:ext uri="{FF2B5EF4-FFF2-40B4-BE49-F238E27FC236}">
                <a16:creationId xmlns:a16="http://schemas.microsoft.com/office/drawing/2014/main" id="{4DA6BBDB-89B8-8AA2-521D-02995C123355}"/>
              </a:ext>
            </a:extLst>
          </p:cNvPr>
          <p:cNvSpPr/>
          <p:nvPr/>
        </p:nvSpPr>
        <p:spPr>
          <a:xfrm>
            <a:off x="731520" y="1583556"/>
            <a:ext cx="10787380" cy="1341120"/>
          </a:xfrm>
          <a:prstGeom prst="roundRect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5" name="爱设计-7">
            <a:extLst>
              <a:ext uri="{FF2B5EF4-FFF2-40B4-BE49-F238E27FC236}">
                <a16:creationId xmlns:a16="http://schemas.microsoft.com/office/drawing/2014/main" id="{83440955-04A4-CFD9-8D0F-46D67EBEBEB0}"/>
              </a:ext>
            </a:extLst>
          </p:cNvPr>
          <p:cNvSpPr/>
          <p:nvPr/>
        </p:nvSpPr>
        <p:spPr>
          <a:xfrm>
            <a:off x="731520" y="1583556"/>
            <a:ext cx="3064854" cy="1341120"/>
          </a:xfrm>
          <a:custGeom>
            <a:avLst/>
            <a:gdLst>
              <a:gd name="connsiteX0" fmla="*/ 223524 w 3064854"/>
              <a:gd name="connsiteY0" fmla="*/ 0 h 1341120"/>
              <a:gd name="connsiteX1" fmla="*/ 1958587 w 3064854"/>
              <a:gd name="connsiteY1" fmla="*/ 0 h 1341120"/>
              <a:gd name="connsiteX2" fmla="*/ 2095178 w 3064854"/>
              <a:gd name="connsiteY2" fmla="*/ 82981 h 1341120"/>
              <a:gd name="connsiteX3" fmla="*/ 3011753 w 3064854"/>
              <a:gd name="connsiteY3" fmla="*/ 1196036 h 1341120"/>
              <a:gd name="connsiteX4" fmla="*/ 3064854 w 3064854"/>
              <a:gd name="connsiteY4" fmla="*/ 1341120 h 1341120"/>
              <a:gd name="connsiteX5" fmla="*/ 223524 w 3064854"/>
              <a:gd name="connsiteY5" fmla="*/ 1341120 h 1341120"/>
              <a:gd name="connsiteX6" fmla="*/ 0 w 3064854"/>
              <a:gd name="connsiteY6" fmla="*/ 1117596 h 1341120"/>
              <a:gd name="connsiteX7" fmla="*/ 0 w 3064854"/>
              <a:gd name="connsiteY7" fmla="*/ 223524 h 1341120"/>
              <a:gd name="connsiteX8" fmla="*/ 223524 w 3064854"/>
              <a:gd name="connsiteY8" fmla="*/ 0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64854" h="1341120">
                <a:moveTo>
                  <a:pt x="223524" y="0"/>
                </a:moveTo>
                <a:lnTo>
                  <a:pt x="1958587" y="0"/>
                </a:lnTo>
                <a:lnTo>
                  <a:pt x="2095178" y="82981"/>
                </a:lnTo>
                <a:cubicBezTo>
                  <a:pt x="2498943" y="355759"/>
                  <a:pt x="2819728" y="742038"/>
                  <a:pt x="3011753" y="1196036"/>
                </a:cubicBezTo>
                <a:lnTo>
                  <a:pt x="3064854" y="1341120"/>
                </a:lnTo>
                <a:lnTo>
                  <a:pt x="223524" y="1341120"/>
                </a:lnTo>
                <a:cubicBezTo>
                  <a:pt x="100075" y="1341120"/>
                  <a:pt x="0" y="1241045"/>
                  <a:pt x="0" y="1117596"/>
                </a:cubicBezTo>
                <a:lnTo>
                  <a:pt x="0" y="223524"/>
                </a:lnTo>
                <a:cubicBezTo>
                  <a:pt x="0" y="100075"/>
                  <a:pt x="100075" y="0"/>
                  <a:pt x="223524" y="0"/>
                </a:cubicBez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爱设计-8">
            <a:extLst>
              <a:ext uri="{FF2B5EF4-FFF2-40B4-BE49-F238E27FC236}">
                <a16:creationId xmlns:a16="http://schemas.microsoft.com/office/drawing/2014/main" id="{726D7C1D-5A8D-BDD7-13B8-BE28AFBFCD75}"/>
              </a:ext>
            </a:extLst>
          </p:cNvPr>
          <p:cNvSpPr txBox="1"/>
          <p:nvPr/>
        </p:nvSpPr>
        <p:spPr>
          <a:xfrm>
            <a:off x="1137722" y="1579795"/>
            <a:ext cx="1538393" cy="121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6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01</a:t>
            </a:r>
            <a:endParaRPr lang="zh-CN" altLang="en-US" sz="6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9" name="爱设计-9">
            <a:extLst>
              <a:ext uri="{FF2B5EF4-FFF2-40B4-BE49-F238E27FC236}">
                <a16:creationId xmlns:a16="http://schemas.microsoft.com/office/drawing/2014/main" id="{F08596D6-3BB2-BBE5-E7A7-D0625DDF5C13}"/>
              </a:ext>
            </a:extLst>
          </p:cNvPr>
          <p:cNvSpPr txBox="1"/>
          <p:nvPr/>
        </p:nvSpPr>
        <p:spPr>
          <a:xfrm>
            <a:off x="3942080" y="1805605"/>
            <a:ext cx="2261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buSzPct val="25000"/>
              <a:defRPr/>
            </a:pPr>
            <a:r>
              <a:rPr lang="zh-CN" altLang="en-US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20" name="爱设计-10">
            <a:extLst>
              <a:ext uri="{FF2B5EF4-FFF2-40B4-BE49-F238E27FC236}">
                <a16:creationId xmlns:a16="http://schemas.microsoft.com/office/drawing/2014/main" id="{D0266B10-25E5-20D2-1BEE-A50027A6B373}"/>
              </a:ext>
            </a:extLst>
          </p:cNvPr>
          <p:cNvSpPr txBox="1"/>
          <p:nvPr/>
        </p:nvSpPr>
        <p:spPr>
          <a:xfrm>
            <a:off x="3942080" y="2103422"/>
            <a:ext cx="7308512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600"/>
              </a:spcAft>
              <a:defRPr/>
            </a:pP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智能创作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内容管理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投放分发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数据监测的内容创意全链路平台。</a:t>
            </a:r>
          </a:p>
        </p:txBody>
      </p:sp>
      <p:sp>
        <p:nvSpPr>
          <p:cNvPr id="11" name="爱设计-11">
            <a:extLst>
              <a:ext uri="{FF2B5EF4-FFF2-40B4-BE49-F238E27FC236}">
                <a16:creationId xmlns:a16="http://schemas.microsoft.com/office/drawing/2014/main" id="{28C805EE-44AA-87EF-D307-06FA3C3E48FB}"/>
              </a:ext>
            </a:extLst>
          </p:cNvPr>
          <p:cNvSpPr/>
          <p:nvPr/>
        </p:nvSpPr>
        <p:spPr>
          <a:xfrm>
            <a:off x="731520" y="3278185"/>
            <a:ext cx="10787380" cy="1341120"/>
          </a:xfrm>
          <a:prstGeom prst="roundRect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4" name="爱设计-12">
            <a:extLst>
              <a:ext uri="{FF2B5EF4-FFF2-40B4-BE49-F238E27FC236}">
                <a16:creationId xmlns:a16="http://schemas.microsoft.com/office/drawing/2014/main" id="{5D8A0652-AA15-809C-F7F8-91D37D0B5533}"/>
              </a:ext>
            </a:extLst>
          </p:cNvPr>
          <p:cNvSpPr/>
          <p:nvPr/>
        </p:nvSpPr>
        <p:spPr>
          <a:xfrm>
            <a:off x="731520" y="3278185"/>
            <a:ext cx="3210560" cy="1341120"/>
          </a:xfrm>
          <a:custGeom>
            <a:avLst/>
            <a:gdLst>
              <a:gd name="connsiteX0" fmla="*/ 223524 w 3210560"/>
              <a:gd name="connsiteY0" fmla="*/ 0 h 1341120"/>
              <a:gd name="connsiteX1" fmla="*/ 3117840 w 3210560"/>
              <a:gd name="connsiteY1" fmla="*/ 0 h 1341120"/>
              <a:gd name="connsiteX2" fmla="*/ 3159163 w 3210560"/>
              <a:gd name="connsiteY2" fmla="*/ 160709 h 1341120"/>
              <a:gd name="connsiteX3" fmla="*/ 3210560 w 3210560"/>
              <a:gd name="connsiteY3" fmla="*/ 670560 h 1341120"/>
              <a:gd name="connsiteX4" fmla="*/ 3159163 w 3210560"/>
              <a:gd name="connsiteY4" fmla="*/ 1180411 h 1341120"/>
              <a:gd name="connsiteX5" fmla="*/ 3117840 w 3210560"/>
              <a:gd name="connsiteY5" fmla="*/ 1341120 h 1341120"/>
              <a:gd name="connsiteX6" fmla="*/ 223524 w 3210560"/>
              <a:gd name="connsiteY6" fmla="*/ 1341120 h 1341120"/>
              <a:gd name="connsiteX7" fmla="*/ 0 w 3210560"/>
              <a:gd name="connsiteY7" fmla="*/ 1117596 h 1341120"/>
              <a:gd name="connsiteX8" fmla="*/ 0 w 3210560"/>
              <a:gd name="connsiteY8" fmla="*/ 223524 h 1341120"/>
              <a:gd name="connsiteX9" fmla="*/ 223524 w 3210560"/>
              <a:gd name="connsiteY9" fmla="*/ 0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10560" h="1341120">
                <a:moveTo>
                  <a:pt x="223524" y="0"/>
                </a:moveTo>
                <a:lnTo>
                  <a:pt x="3117840" y="0"/>
                </a:lnTo>
                <a:lnTo>
                  <a:pt x="3159163" y="160709"/>
                </a:lnTo>
                <a:cubicBezTo>
                  <a:pt x="3192863" y="325396"/>
                  <a:pt x="3210560" y="495911"/>
                  <a:pt x="3210560" y="670560"/>
                </a:cubicBezTo>
                <a:cubicBezTo>
                  <a:pt x="3210560" y="845209"/>
                  <a:pt x="3192863" y="1015725"/>
                  <a:pt x="3159163" y="1180411"/>
                </a:cubicBezTo>
                <a:lnTo>
                  <a:pt x="3117840" y="1341120"/>
                </a:lnTo>
                <a:lnTo>
                  <a:pt x="223524" y="1341120"/>
                </a:lnTo>
                <a:cubicBezTo>
                  <a:pt x="100075" y="1341120"/>
                  <a:pt x="0" y="1241045"/>
                  <a:pt x="0" y="1117596"/>
                </a:cubicBezTo>
                <a:lnTo>
                  <a:pt x="0" y="223524"/>
                </a:lnTo>
                <a:cubicBezTo>
                  <a:pt x="0" y="100075"/>
                  <a:pt x="100075" y="0"/>
                  <a:pt x="223524" y="0"/>
                </a:cubicBez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爱设计-13">
            <a:extLst>
              <a:ext uri="{FF2B5EF4-FFF2-40B4-BE49-F238E27FC236}">
                <a16:creationId xmlns:a16="http://schemas.microsoft.com/office/drawing/2014/main" id="{594609E4-9E03-C401-ABCF-9D1D073F6547}"/>
              </a:ext>
            </a:extLst>
          </p:cNvPr>
          <p:cNvSpPr txBox="1"/>
          <p:nvPr/>
        </p:nvSpPr>
        <p:spPr>
          <a:xfrm>
            <a:off x="1137722" y="3274424"/>
            <a:ext cx="1538393" cy="121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6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02</a:t>
            </a:r>
            <a:endParaRPr lang="zh-CN" altLang="en-US" sz="6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6" name="爱设计-14">
            <a:extLst>
              <a:ext uri="{FF2B5EF4-FFF2-40B4-BE49-F238E27FC236}">
                <a16:creationId xmlns:a16="http://schemas.microsoft.com/office/drawing/2014/main" id="{EA863AC2-6F9C-484F-765D-D8B31ED176E9}"/>
              </a:ext>
            </a:extLst>
          </p:cNvPr>
          <p:cNvSpPr txBox="1"/>
          <p:nvPr/>
        </p:nvSpPr>
        <p:spPr>
          <a:xfrm>
            <a:off x="3942080" y="3514541"/>
            <a:ext cx="2261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buSzPct val="25000"/>
              <a:defRPr/>
            </a:pPr>
            <a:r>
              <a:rPr lang="zh-CN" altLang="en-US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27" name="爱设计-15">
            <a:extLst>
              <a:ext uri="{FF2B5EF4-FFF2-40B4-BE49-F238E27FC236}">
                <a16:creationId xmlns:a16="http://schemas.microsoft.com/office/drawing/2014/main" id="{A38C9157-418F-AC26-3D77-6063B8AE18B1}"/>
              </a:ext>
            </a:extLst>
          </p:cNvPr>
          <p:cNvSpPr txBox="1"/>
          <p:nvPr/>
        </p:nvSpPr>
        <p:spPr>
          <a:xfrm>
            <a:off x="3942080" y="3812358"/>
            <a:ext cx="7308512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600"/>
              </a:spcAft>
              <a:defRPr/>
            </a:pP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在“内容为王”的数字化时代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技术正在全面改变内容行业，企业面临多样化的内容创意问题，爱设计以内容提出 </a:t>
            </a:r>
            <a:r>
              <a:rPr lang="en-US" altLang="zh-CN" sz="1400" dirty="0" err="1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Contecht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创意云概念，以内容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科技的方式生产内容。</a:t>
            </a:r>
          </a:p>
        </p:txBody>
      </p:sp>
      <p:sp>
        <p:nvSpPr>
          <p:cNvPr id="12" name="爱设计-16">
            <a:extLst>
              <a:ext uri="{FF2B5EF4-FFF2-40B4-BE49-F238E27FC236}">
                <a16:creationId xmlns:a16="http://schemas.microsoft.com/office/drawing/2014/main" id="{016E0DA1-6CE5-3F6C-E008-FBEA9C648762}"/>
              </a:ext>
            </a:extLst>
          </p:cNvPr>
          <p:cNvSpPr/>
          <p:nvPr/>
        </p:nvSpPr>
        <p:spPr>
          <a:xfrm>
            <a:off x="731520" y="4972814"/>
            <a:ext cx="10787380" cy="1341120"/>
          </a:xfrm>
          <a:prstGeom prst="roundRect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3" name="爱设计-17">
            <a:extLst>
              <a:ext uri="{FF2B5EF4-FFF2-40B4-BE49-F238E27FC236}">
                <a16:creationId xmlns:a16="http://schemas.microsoft.com/office/drawing/2014/main" id="{ED1702F8-1C89-AC36-32B2-9BCBF40EEFD2}"/>
              </a:ext>
            </a:extLst>
          </p:cNvPr>
          <p:cNvSpPr/>
          <p:nvPr/>
        </p:nvSpPr>
        <p:spPr>
          <a:xfrm>
            <a:off x="731520" y="4972814"/>
            <a:ext cx="3064854" cy="1341120"/>
          </a:xfrm>
          <a:custGeom>
            <a:avLst/>
            <a:gdLst>
              <a:gd name="connsiteX0" fmla="*/ 223524 w 3064854"/>
              <a:gd name="connsiteY0" fmla="*/ 0 h 1341120"/>
              <a:gd name="connsiteX1" fmla="*/ 3064854 w 3064854"/>
              <a:gd name="connsiteY1" fmla="*/ 0 h 1341120"/>
              <a:gd name="connsiteX2" fmla="*/ 3011753 w 3064854"/>
              <a:gd name="connsiteY2" fmla="*/ 145083 h 1341120"/>
              <a:gd name="connsiteX3" fmla="*/ 2095178 w 3064854"/>
              <a:gd name="connsiteY3" fmla="*/ 1258138 h 1341120"/>
              <a:gd name="connsiteX4" fmla="*/ 1958586 w 3064854"/>
              <a:gd name="connsiteY4" fmla="*/ 1341120 h 1341120"/>
              <a:gd name="connsiteX5" fmla="*/ 223524 w 3064854"/>
              <a:gd name="connsiteY5" fmla="*/ 1341120 h 1341120"/>
              <a:gd name="connsiteX6" fmla="*/ 0 w 3064854"/>
              <a:gd name="connsiteY6" fmla="*/ 1117596 h 1341120"/>
              <a:gd name="connsiteX7" fmla="*/ 0 w 3064854"/>
              <a:gd name="connsiteY7" fmla="*/ 223524 h 1341120"/>
              <a:gd name="connsiteX8" fmla="*/ 223524 w 3064854"/>
              <a:gd name="connsiteY8" fmla="*/ 0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64854" h="1341120">
                <a:moveTo>
                  <a:pt x="223524" y="0"/>
                </a:moveTo>
                <a:lnTo>
                  <a:pt x="3064854" y="0"/>
                </a:lnTo>
                <a:lnTo>
                  <a:pt x="3011753" y="145083"/>
                </a:lnTo>
                <a:cubicBezTo>
                  <a:pt x="2819728" y="599082"/>
                  <a:pt x="2498943" y="985360"/>
                  <a:pt x="2095178" y="1258138"/>
                </a:cubicBezTo>
                <a:lnTo>
                  <a:pt x="1958586" y="1341120"/>
                </a:lnTo>
                <a:lnTo>
                  <a:pt x="223524" y="1341120"/>
                </a:lnTo>
                <a:cubicBezTo>
                  <a:pt x="100075" y="1341120"/>
                  <a:pt x="0" y="1241045"/>
                  <a:pt x="0" y="1117596"/>
                </a:cubicBezTo>
                <a:lnTo>
                  <a:pt x="0" y="223524"/>
                </a:lnTo>
                <a:cubicBezTo>
                  <a:pt x="0" y="100075"/>
                  <a:pt x="100075" y="0"/>
                  <a:pt x="223524" y="0"/>
                </a:cubicBez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爱设计-18">
            <a:extLst>
              <a:ext uri="{FF2B5EF4-FFF2-40B4-BE49-F238E27FC236}">
                <a16:creationId xmlns:a16="http://schemas.microsoft.com/office/drawing/2014/main" id="{3A5A698D-0574-AFAE-C767-2580C9388A59}"/>
              </a:ext>
            </a:extLst>
          </p:cNvPr>
          <p:cNvSpPr txBox="1"/>
          <p:nvPr/>
        </p:nvSpPr>
        <p:spPr>
          <a:xfrm>
            <a:off x="1137722" y="4969053"/>
            <a:ext cx="1538393" cy="121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6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03</a:t>
            </a:r>
            <a:endParaRPr lang="zh-CN" altLang="en-US" sz="6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8" name="爱设计-19">
            <a:extLst>
              <a:ext uri="{FF2B5EF4-FFF2-40B4-BE49-F238E27FC236}">
                <a16:creationId xmlns:a16="http://schemas.microsoft.com/office/drawing/2014/main" id="{F8B48749-9803-E200-AA7B-F7DD33CFFF5D}"/>
              </a:ext>
            </a:extLst>
          </p:cNvPr>
          <p:cNvSpPr txBox="1"/>
          <p:nvPr/>
        </p:nvSpPr>
        <p:spPr>
          <a:xfrm>
            <a:off x="3942080" y="5209648"/>
            <a:ext cx="2261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buSzPct val="25000"/>
              <a:defRPr/>
            </a:pPr>
            <a:r>
              <a:rPr lang="zh-CN" altLang="en-US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29" name="爱设计-20">
            <a:extLst>
              <a:ext uri="{FF2B5EF4-FFF2-40B4-BE49-F238E27FC236}">
                <a16:creationId xmlns:a16="http://schemas.microsoft.com/office/drawing/2014/main" id="{687A164E-60AE-C3F6-8CEE-94874290C26F}"/>
              </a:ext>
            </a:extLst>
          </p:cNvPr>
          <p:cNvSpPr txBox="1"/>
          <p:nvPr/>
        </p:nvSpPr>
        <p:spPr>
          <a:xfrm>
            <a:off x="3942080" y="5507465"/>
            <a:ext cx="7112198" cy="67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600"/>
              </a:spcAft>
              <a:defRPr/>
            </a:pP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整合内容创意供应链自研”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AI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</p:spTree>
    <p:extLst>
      <p:ext uri="{BB962C8B-B14F-4D97-AF65-F5344CB8AC3E}">
        <p14:creationId xmlns:p14="http://schemas.microsoft.com/office/powerpoint/2010/main" val="4250731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爱设计-1">
            <a:extLst>
              <a:ext uri="{FF2B5EF4-FFF2-40B4-BE49-F238E27FC236}">
                <a16:creationId xmlns:a16="http://schemas.microsoft.com/office/drawing/2014/main" id="{F89E3A52-0704-80C1-32AF-924A196EA6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6" name="爱设计-2">
            <a:extLst>
              <a:ext uri="{FF2B5EF4-FFF2-40B4-BE49-F238E27FC236}">
                <a16:creationId xmlns:a16="http://schemas.microsoft.com/office/drawing/2014/main" id="{F399D41A-C68B-48E9-DA4B-D781A3A30301}"/>
              </a:ext>
            </a:extLst>
          </p:cNvPr>
          <p:cNvSpPr txBox="1"/>
          <p:nvPr/>
        </p:nvSpPr>
        <p:spPr>
          <a:xfrm>
            <a:off x="708927" y="586898"/>
            <a:ext cx="4809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经验教训</a:t>
            </a: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3B5C89B8-8F18-6C2B-F23D-8692401247E9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爱设计-4">
            <a:extLst>
              <a:ext uri="{FF2B5EF4-FFF2-40B4-BE49-F238E27FC236}">
                <a16:creationId xmlns:a16="http://schemas.microsoft.com/office/drawing/2014/main" id="{8A823100-B443-D662-8570-FFBEED217C7F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6" name="爱设计-5">
            <a:extLst>
              <a:ext uri="{FF2B5EF4-FFF2-40B4-BE49-F238E27FC236}">
                <a16:creationId xmlns:a16="http://schemas.microsoft.com/office/drawing/2014/main" id="{5FC5E4CD-E160-7960-6F44-5B37FEA59D2B}"/>
              </a:ext>
            </a:extLst>
          </p:cNvPr>
          <p:cNvSpPr txBox="1"/>
          <p:nvPr/>
        </p:nvSpPr>
        <p:spPr>
          <a:xfrm>
            <a:off x="10784681" y="404660"/>
            <a:ext cx="797719" cy="10533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45" name="爱设计-6">
            <a:extLst>
              <a:ext uri="{FF2B5EF4-FFF2-40B4-BE49-F238E27FC236}">
                <a16:creationId xmlns:a16="http://schemas.microsoft.com/office/drawing/2014/main" id="{7F1675E4-0828-1F3C-F1AA-16A12F4AFB19}"/>
              </a:ext>
            </a:extLst>
          </p:cNvPr>
          <p:cNvGrpSpPr/>
          <p:nvPr/>
        </p:nvGrpSpPr>
        <p:grpSpPr>
          <a:xfrm>
            <a:off x="0" y="5872480"/>
            <a:ext cx="12192000" cy="985520"/>
            <a:chOff x="0" y="5872480"/>
            <a:chExt cx="12192000" cy="985520"/>
          </a:xfrm>
        </p:grpSpPr>
        <p:sp>
          <p:nvSpPr>
            <p:cNvPr id="46" name="爱设计-6-1">
              <a:extLst>
                <a:ext uri="{FF2B5EF4-FFF2-40B4-BE49-F238E27FC236}">
                  <a16:creationId xmlns:a16="http://schemas.microsoft.com/office/drawing/2014/main" id="{95066BE7-3426-A9C9-87AE-1F9167F7B492}"/>
                </a:ext>
              </a:extLst>
            </p:cNvPr>
            <p:cNvSpPr/>
            <p:nvPr/>
          </p:nvSpPr>
          <p:spPr>
            <a:xfrm>
              <a:off x="0" y="5872480"/>
              <a:ext cx="12192000" cy="98552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爱设计-6-2">
              <a:extLst>
                <a:ext uri="{FF2B5EF4-FFF2-40B4-BE49-F238E27FC236}">
                  <a16:creationId xmlns:a16="http://schemas.microsoft.com/office/drawing/2014/main" id="{4DC42C41-46B2-50C8-F7A6-B2E48D397FB2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60" name="爱设计-7">
            <a:extLst>
              <a:ext uri="{FF2B5EF4-FFF2-40B4-BE49-F238E27FC236}">
                <a16:creationId xmlns:a16="http://schemas.microsoft.com/office/drawing/2014/main" id="{5A209A28-6F66-97DE-7FB5-6DE687CC5EDF}"/>
              </a:ext>
            </a:extLst>
          </p:cNvPr>
          <p:cNvSpPr/>
          <p:nvPr/>
        </p:nvSpPr>
        <p:spPr>
          <a:xfrm>
            <a:off x="695325" y="3460435"/>
            <a:ext cx="2128898" cy="628715"/>
          </a:xfrm>
          <a:prstGeom prst="roundRect">
            <a:avLst>
              <a:gd name="adj" fmla="val 50000"/>
            </a:avLst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01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1" name="爱设计-8">
            <a:extLst>
              <a:ext uri="{FF2B5EF4-FFF2-40B4-BE49-F238E27FC236}">
                <a16:creationId xmlns:a16="http://schemas.microsoft.com/office/drawing/2014/main" id="{CDFB1064-85B7-81A2-04F4-685BE1654F19}"/>
              </a:ext>
            </a:extLst>
          </p:cNvPr>
          <p:cNvSpPr/>
          <p:nvPr/>
        </p:nvSpPr>
        <p:spPr>
          <a:xfrm>
            <a:off x="2712996" y="3460434"/>
            <a:ext cx="1845715" cy="628716"/>
          </a:xfrm>
          <a:custGeom>
            <a:avLst/>
            <a:gdLst>
              <a:gd name="connsiteX0" fmla="*/ 31174 w 1845715"/>
              <a:gd name="connsiteY0" fmla="*/ 0 h 628716"/>
              <a:gd name="connsiteX1" fmla="*/ 1531357 w 1845715"/>
              <a:gd name="connsiteY1" fmla="*/ 0 h 628716"/>
              <a:gd name="connsiteX2" fmla="*/ 1845715 w 1845715"/>
              <a:gd name="connsiteY2" fmla="*/ 314358 h 628716"/>
              <a:gd name="connsiteX3" fmla="*/ 1845714 w 1845715"/>
              <a:gd name="connsiteY3" fmla="*/ 314358 h 628716"/>
              <a:gd name="connsiteX4" fmla="*/ 1531356 w 1845715"/>
              <a:gd name="connsiteY4" fmla="*/ 628716 h 628716"/>
              <a:gd name="connsiteX5" fmla="*/ 31174 w 1845715"/>
              <a:gd name="connsiteY5" fmla="*/ 628715 h 628716"/>
              <a:gd name="connsiteX6" fmla="*/ 5 w 1845715"/>
              <a:gd name="connsiteY6" fmla="*/ 625573 h 628716"/>
              <a:gd name="connsiteX7" fmla="*/ 32179 w 1845715"/>
              <a:gd name="connsiteY7" fmla="*/ 622329 h 628716"/>
              <a:gd name="connsiteX8" fmla="*/ 283183 w 1845715"/>
              <a:gd name="connsiteY8" fmla="*/ 314358 h 628716"/>
              <a:gd name="connsiteX9" fmla="*/ 283184 w 1845715"/>
              <a:gd name="connsiteY9" fmla="*/ 314358 h 628716"/>
              <a:gd name="connsiteX10" fmla="*/ 32180 w 1845715"/>
              <a:gd name="connsiteY10" fmla="*/ 6387 h 628716"/>
              <a:gd name="connsiteX11" fmla="*/ 0 w 1845715"/>
              <a:gd name="connsiteY11" fmla="*/ 3143 h 62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45715" h="628716">
                <a:moveTo>
                  <a:pt x="31174" y="0"/>
                </a:moveTo>
                <a:lnTo>
                  <a:pt x="1531357" y="0"/>
                </a:lnTo>
                <a:cubicBezTo>
                  <a:pt x="1704972" y="0"/>
                  <a:pt x="1845715" y="140743"/>
                  <a:pt x="1845715" y="314358"/>
                </a:cubicBezTo>
                <a:lnTo>
                  <a:pt x="1845714" y="314358"/>
                </a:lnTo>
                <a:cubicBezTo>
                  <a:pt x="1845714" y="487973"/>
                  <a:pt x="1704971" y="628716"/>
                  <a:pt x="1531356" y="628716"/>
                </a:cubicBezTo>
                <a:lnTo>
                  <a:pt x="31174" y="628715"/>
                </a:lnTo>
                <a:lnTo>
                  <a:pt x="5" y="625573"/>
                </a:lnTo>
                <a:lnTo>
                  <a:pt x="32179" y="622329"/>
                </a:lnTo>
                <a:cubicBezTo>
                  <a:pt x="175427" y="593017"/>
                  <a:pt x="283183" y="466271"/>
                  <a:pt x="283183" y="314358"/>
                </a:cubicBezTo>
                <a:lnTo>
                  <a:pt x="283184" y="314358"/>
                </a:lnTo>
                <a:cubicBezTo>
                  <a:pt x="283184" y="162445"/>
                  <a:pt x="175428" y="35700"/>
                  <a:pt x="32180" y="6387"/>
                </a:cubicBezTo>
                <a:lnTo>
                  <a:pt x="0" y="3143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Arial"/>
                <a:ea typeface="微软雅黑"/>
              </a:rPr>
              <a:t>02</a:t>
            </a:r>
            <a:endParaRPr lang="zh-CN" altLang="en-US" dirty="0">
              <a:solidFill>
                <a:schemeClr val="tx1"/>
              </a:solidFill>
              <a:latin typeface="Arial"/>
              <a:ea typeface="微软雅黑"/>
            </a:endParaRPr>
          </a:p>
        </p:txBody>
      </p:sp>
      <p:sp>
        <p:nvSpPr>
          <p:cNvPr id="62" name="爱设计-9">
            <a:extLst>
              <a:ext uri="{FF2B5EF4-FFF2-40B4-BE49-F238E27FC236}">
                <a16:creationId xmlns:a16="http://schemas.microsoft.com/office/drawing/2014/main" id="{E37A050B-CA81-ED86-BC47-30FEBA7A52CD}"/>
              </a:ext>
            </a:extLst>
          </p:cNvPr>
          <p:cNvSpPr/>
          <p:nvPr/>
        </p:nvSpPr>
        <p:spPr>
          <a:xfrm>
            <a:off x="4447484" y="3460434"/>
            <a:ext cx="1845715" cy="628716"/>
          </a:xfrm>
          <a:custGeom>
            <a:avLst/>
            <a:gdLst>
              <a:gd name="connsiteX0" fmla="*/ 31174 w 1845715"/>
              <a:gd name="connsiteY0" fmla="*/ 0 h 628716"/>
              <a:gd name="connsiteX1" fmla="*/ 1531357 w 1845715"/>
              <a:gd name="connsiteY1" fmla="*/ 0 h 628716"/>
              <a:gd name="connsiteX2" fmla="*/ 1845715 w 1845715"/>
              <a:gd name="connsiteY2" fmla="*/ 314358 h 628716"/>
              <a:gd name="connsiteX3" fmla="*/ 1845714 w 1845715"/>
              <a:gd name="connsiteY3" fmla="*/ 314358 h 628716"/>
              <a:gd name="connsiteX4" fmla="*/ 1531356 w 1845715"/>
              <a:gd name="connsiteY4" fmla="*/ 628716 h 628716"/>
              <a:gd name="connsiteX5" fmla="*/ 31174 w 1845715"/>
              <a:gd name="connsiteY5" fmla="*/ 628715 h 628716"/>
              <a:gd name="connsiteX6" fmla="*/ 5 w 1845715"/>
              <a:gd name="connsiteY6" fmla="*/ 625573 h 628716"/>
              <a:gd name="connsiteX7" fmla="*/ 32179 w 1845715"/>
              <a:gd name="connsiteY7" fmla="*/ 622329 h 628716"/>
              <a:gd name="connsiteX8" fmla="*/ 283183 w 1845715"/>
              <a:gd name="connsiteY8" fmla="*/ 314358 h 628716"/>
              <a:gd name="connsiteX9" fmla="*/ 283184 w 1845715"/>
              <a:gd name="connsiteY9" fmla="*/ 314358 h 628716"/>
              <a:gd name="connsiteX10" fmla="*/ 32180 w 1845715"/>
              <a:gd name="connsiteY10" fmla="*/ 6387 h 628716"/>
              <a:gd name="connsiteX11" fmla="*/ 0 w 1845715"/>
              <a:gd name="connsiteY11" fmla="*/ 3143 h 62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45715" h="628716">
                <a:moveTo>
                  <a:pt x="31174" y="0"/>
                </a:moveTo>
                <a:lnTo>
                  <a:pt x="1531357" y="0"/>
                </a:lnTo>
                <a:cubicBezTo>
                  <a:pt x="1704972" y="0"/>
                  <a:pt x="1845715" y="140743"/>
                  <a:pt x="1845715" y="314358"/>
                </a:cubicBezTo>
                <a:lnTo>
                  <a:pt x="1845714" y="314358"/>
                </a:lnTo>
                <a:cubicBezTo>
                  <a:pt x="1845714" y="487973"/>
                  <a:pt x="1704971" y="628716"/>
                  <a:pt x="1531356" y="628716"/>
                </a:cubicBezTo>
                <a:lnTo>
                  <a:pt x="31174" y="628715"/>
                </a:lnTo>
                <a:lnTo>
                  <a:pt x="5" y="625573"/>
                </a:lnTo>
                <a:lnTo>
                  <a:pt x="32179" y="622329"/>
                </a:lnTo>
                <a:cubicBezTo>
                  <a:pt x="175427" y="593017"/>
                  <a:pt x="283183" y="466271"/>
                  <a:pt x="283183" y="314358"/>
                </a:cubicBezTo>
                <a:lnTo>
                  <a:pt x="283184" y="314358"/>
                </a:lnTo>
                <a:cubicBezTo>
                  <a:pt x="283184" y="162445"/>
                  <a:pt x="175428" y="35700"/>
                  <a:pt x="32180" y="6387"/>
                </a:cubicBezTo>
                <a:lnTo>
                  <a:pt x="0" y="3143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Arial"/>
                <a:ea typeface="微软雅黑"/>
              </a:rPr>
              <a:t>03</a:t>
            </a:r>
            <a:endParaRPr lang="zh-CN" altLang="en-US" dirty="0">
              <a:solidFill>
                <a:schemeClr val="tx1"/>
              </a:solidFill>
              <a:latin typeface="Arial"/>
              <a:ea typeface="微软雅黑"/>
            </a:endParaRPr>
          </a:p>
        </p:txBody>
      </p:sp>
      <p:sp>
        <p:nvSpPr>
          <p:cNvPr id="63" name="爱设计-10">
            <a:extLst>
              <a:ext uri="{FF2B5EF4-FFF2-40B4-BE49-F238E27FC236}">
                <a16:creationId xmlns:a16="http://schemas.microsoft.com/office/drawing/2014/main" id="{38A3E511-C4CE-D969-CC09-899BBE60AE74}"/>
              </a:ext>
            </a:extLst>
          </p:cNvPr>
          <p:cNvSpPr/>
          <p:nvPr/>
        </p:nvSpPr>
        <p:spPr>
          <a:xfrm>
            <a:off x="6181972" y="3460434"/>
            <a:ext cx="1845715" cy="628716"/>
          </a:xfrm>
          <a:custGeom>
            <a:avLst/>
            <a:gdLst>
              <a:gd name="connsiteX0" fmla="*/ 31174 w 1845715"/>
              <a:gd name="connsiteY0" fmla="*/ 0 h 628716"/>
              <a:gd name="connsiteX1" fmla="*/ 1531357 w 1845715"/>
              <a:gd name="connsiteY1" fmla="*/ 0 h 628716"/>
              <a:gd name="connsiteX2" fmla="*/ 1845715 w 1845715"/>
              <a:gd name="connsiteY2" fmla="*/ 314358 h 628716"/>
              <a:gd name="connsiteX3" fmla="*/ 1845714 w 1845715"/>
              <a:gd name="connsiteY3" fmla="*/ 314358 h 628716"/>
              <a:gd name="connsiteX4" fmla="*/ 1531356 w 1845715"/>
              <a:gd name="connsiteY4" fmla="*/ 628716 h 628716"/>
              <a:gd name="connsiteX5" fmla="*/ 31174 w 1845715"/>
              <a:gd name="connsiteY5" fmla="*/ 628715 h 628716"/>
              <a:gd name="connsiteX6" fmla="*/ 5 w 1845715"/>
              <a:gd name="connsiteY6" fmla="*/ 625573 h 628716"/>
              <a:gd name="connsiteX7" fmla="*/ 32179 w 1845715"/>
              <a:gd name="connsiteY7" fmla="*/ 622329 h 628716"/>
              <a:gd name="connsiteX8" fmla="*/ 283183 w 1845715"/>
              <a:gd name="connsiteY8" fmla="*/ 314358 h 628716"/>
              <a:gd name="connsiteX9" fmla="*/ 283184 w 1845715"/>
              <a:gd name="connsiteY9" fmla="*/ 314358 h 628716"/>
              <a:gd name="connsiteX10" fmla="*/ 32180 w 1845715"/>
              <a:gd name="connsiteY10" fmla="*/ 6387 h 628716"/>
              <a:gd name="connsiteX11" fmla="*/ 0 w 1845715"/>
              <a:gd name="connsiteY11" fmla="*/ 3143 h 62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45715" h="628716">
                <a:moveTo>
                  <a:pt x="31174" y="0"/>
                </a:moveTo>
                <a:lnTo>
                  <a:pt x="1531357" y="0"/>
                </a:lnTo>
                <a:cubicBezTo>
                  <a:pt x="1704972" y="0"/>
                  <a:pt x="1845715" y="140743"/>
                  <a:pt x="1845715" y="314358"/>
                </a:cubicBezTo>
                <a:lnTo>
                  <a:pt x="1845714" y="314358"/>
                </a:lnTo>
                <a:cubicBezTo>
                  <a:pt x="1845714" y="487973"/>
                  <a:pt x="1704971" y="628716"/>
                  <a:pt x="1531356" y="628716"/>
                </a:cubicBezTo>
                <a:lnTo>
                  <a:pt x="31174" y="628715"/>
                </a:lnTo>
                <a:lnTo>
                  <a:pt x="5" y="625573"/>
                </a:lnTo>
                <a:lnTo>
                  <a:pt x="32179" y="622329"/>
                </a:lnTo>
                <a:cubicBezTo>
                  <a:pt x="175427" y="593017"/>
                  <a:pt x="283183" y="466271"/>
                  <a:pt x="283183" y="314358"/>
                </a:cubicBezTo>
                <a:lnTo>
                  <a:pt x="283184" y="314358"/>
                </a:lnTo>
                <a:cubicBezTo>
                  <a:pt x="283184" y="162445"/>
                  <a:pt x="175428" y="35700"/>
                  <a:pt x="32180" y="6387"/>
                </a:cubicBezTo>
                <a:lnTo>
                  <a:pt x="0" y="3143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Arial"/>
                <a:ea typeface="微软雅黑"/>
              </a:rPr>
              <a:t>04</a:t>
            </a:r>
            <a:endParaRPr lang="zh-CN" altLang="en-US" dirty="0">
              <a:solidFill>
                <a:schemeClr val="tx1"/>
              </a:solidFill>
              <a:latin typeface="Arial"/>
              <a:ea typeface="微软雅黑"/>
            </a:endParaRPr>
          </a:p>
        </p:txBody>
      </p:sp>
      <p:sp>
        <p:nvSpPr>
          <p:cNvPr id="64" name="爱设计-11">
            <a:extLst>
              <a:ext uri="{FF2B5EF4-FFF2-40B4-BE49-F238E27FC236}">
                <a16:creationId xmlns:a16="http://schemas.microsoft.com/office/drawing/2014/main" id="{1E13C8C2-420C-91E8-BC61-BE6CD8A5401F}"/>
              </a:ext>
            </a:extLst>
          </p:cNvPr>
          <p:cNvSpPr/>
          <p:nvPr/>
        </p:nvSpPr>
        <p:spPr>
          <a:xfrm>
            <a:off x="7916460" y="3460434"/>
            <a:ext cx="1845715" cy="628716"/>
          </a:xfrm>
          <a:custGeom>
            <a:avLst/>
            <a:gdLst>
              <a:gd name="connsiteX0" fmla="*/ 31174 w 1845715"/>
              <a:gd name="connsiteY0" fmla="*/ 0 h 628716"/>
              <a:gd name="connsiteX1" fmla="*/ 1531357 w 1845715"/>
              <a:gd name="connsiteY1" fmla="*/ 0 h 628716"/>
              <a:gd name="connsiteX2" fmla="*/ 1845715 w 1845715"/>
              <a:gd name="connsiteY2" fmla="*/ 314358 h 628716"/>
              <a:gd name="connsiteX3" fmla="*/ 1845714 w 1845715"/>
              <a:gd name="connsiteY3" fmla="*/ 314358 h 628716"/>
              <a:gd name="connsiteX4" fmla="*/ 1531356 w 1845715"/>
              <a:gd name="connsiteY4" fmla="*/ 628716 h 628716"/>
              <a:gd name="connsiteX5" fmla="*/ 31174 w 1845715"/>
              <a:gd name="connsiteY5" fmla="*/ 628715 h 628716"/>
              <a:gd name="connsiteX6" fmla="*/ 5 w 1845715"/>
              <a:gd name="connsiteY6" fmla="*/ 625573 h 628716"/>
              <a:gd name="connsiteX7" fmla="*/ 32179 w 1845715"/>
              <a:gd name="connsiteY7" fmla="*/ 622329 h 628716"/>
              <a:gd name="connsiteX8" fmla="*/ 283183 w 1845715"/>
              <a:gd name="connsiteY8" fmla="*/ 314358 h 628716"/>
              <a:gd name="connsiteX9" fmla="*/ 283184 w 1845715"/>
              <a:gd name="connsiteY9" fmla="*/ 314358 h 628716"/>
              <a:gd name="connsiteX10" fmla="*/ 32180 w 1845715"/>
              <a:gd name="connsiteY10" fmla="*/ 6387 h 628716"/>
              <a:gd name="connsiteX11" fmla="*/ 0 w 1845715"/>
              <a:gd name="connsiteY11" fmla="*/ 3143 h 62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45715" h="628716">
                <a:moveTo>
                  <a:pt x="31174" y="0"/>
                </a:moveTo>
                <a:lnTo>
                  <a:pt x="1531357" y="0"/>
                </a:lnTo>
                <a:cubicBezTo>
                  <a:pt x="1704972" y="0"/>
                  <a:pt x="1845715" y="140743"/>
                  <a:pt x="1845715" y="314358"/>
                </a:cubicBezTo>
                <a:lnTo>
                  <a:pt x="1845714" y="314358"/>
                </a:lnTo>
                <a:cubicBezTo>
                  <a:pt x="1845714" y="487973"/>
                  <a:pt x="1704971" y="628716"/>
                  <a:pt x="1531356" y="628716"/>
                </a:cubicBezTo>
                <a:lnTo>
                  <a:pt x="31174" y="628715"/>
                </a:lnTo>
                <a:lnTo>
                  <a:pt x="5" y="625573"/>
                </a:lnTo>
                <a:lnTo>
                  <a:pt x="32179" y="622329"/>
                </a:lnTo>
                <a:cubicBezTo>
                  <a:pt x="175427" y="593017"/>
                  <a:pt x="283183" y="466271"/>
                  <a:pt x="283183" y="314358"/>
                </a:cubicBezTo>
                <a:lnTo>
                  <a:pt x="283184" y="314358"/>
                </a:lnTo>
                <a:cubicBezTo>
                  <a:pt x="283184" y="162445"/>
                  <a:pt x="175428" y="35700"/>
                  <a:pt x="32180" y="6387"/>
                </a:cubicBezTo>
                <a:lnTo>
                  <a:pt x="0" y="3143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Arial"/>
                <a:ea typeface="微软雅黑"/>
              </a:rPr>
              <a:t>05</a:t>
            </a:r>
            <a:endParaRPr lang="zh-CN" altLang="en-US" dirty="0">
              <a:solidFill>
                <a:schemeClr val="tx1"/>
              </a:solidFill>
              <a:latin typeface="Arial"/>
              <a:ea typeface="微软雅黑"/>
            </a:endParaRPr>
          </a:p>
        </p:txBody>
      </p:sp>
      <p:sp>
        <p:nvSpPr>
          <p:cNvPr id="65" name="爱设计-12">
            <a:extLst>
              <a:ext uri="{FF2B5EF4-FFF2-40B4-BE49-F238E27FC236}">
                <a16:creationId xmlns:a16="http://schemas.microsoft.com/office/drawing/2014/main" id="{A909C22A-ACEA-F037-97CF-38FB5B450081}"/>
              </a:ext>
            </a:extLst>
          </p:cNvPr>
          <p:cNvSpPr/>
          <p:nvPr/>
        </p:nvSpPr>
        <p:spPr>
          <a:xfrm>
            <a:off x="9650946" y="3460434"/>
            <a:ext cx="1845715" cy="628716"/>
          </a:xfrm>
          <a:custGeom>
            <a:avLst/>
            <a:gdLst>
              <a:gd name="connsiteX0" fmla="*/ 31174 w 1845715"/>
              <a:gd name="connsiteY0" fmla="*/ 0 h 628716"/>
              <a:gd name="connsiteX1" fmla="*/ 1531357 w 1845715"/>
              <a:gd name="connsiteY1" fmla="*/ 0 h 628716"/>
              <a:gd name="connsiteX2" fmla="*/ 1845715 w 1845715"/>
              <a:gd name="connsiteY2" fmla="*/ 314358 h 628716"/>
              <a:gd name="connsiteX3" fmla="*/ 1845714 w 1845715"/>
              <a:gd name="connsiteY3" fmla="*/ 314358 h 628716"/>
              <a:gd name="connsiteX4" fmla="*/ 1531356 w 1845715"/>
              <a:gd name="connsiteY4" fmla="*/ 628716 h 628716"/>
              <a:gd name="connsiteX5" fmla="*/ 31174 w 1845715"/>
              <a:gd name="connsiteY5" fmla="*/ 628715 h 628716"/>
              <a:gd name="connsiteX6" fmla="*/ 5 w 1845715"/>
              <a:gd name="connsiteY6" fmla="*/ 625573 h 628716"/>
              <a:gd name="connsiteX7" fmla="*/ 32179 w 1845715"/>
              <a:gd name="connsiteY7" fmla="*/ 622329 h 628716"/>
              <a:gd name="connsiteX8" fmla="*/ 283183 w 1845715"/>
              <a:gd name="connsiteY8" fmla="*/ 314358 h 628716"/>
              <a:gd name="connsiteX9" fmla="*/ 283184 w 1845715"/>
              <a:gd name="connsiteY9" fmla="*/ 314358 h 628716"/>
              <a:gd name="connsiteX10" fmla="*/ 32180 w 1845715"/>
              <a:gd name="connsiteY10" fmla="*/ 6387 h 628716"/>
              <a:gd name="connsiteX11" fmla="*/ 0 w 1845715"/>
              <a:gd name="connsiteY11" fmla="*/ 3143 h 62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45715" h="628716">
                <a:moveTo>
                  <a:pt x="31174" y="0"/>
                </a:moveTo>
                <a:lnTo>
                  <a:pt x="1531357" y="0"/>
                </a:lnTo>
                <a:cubicBezTo>
                  <a:pt x="1704972" y="0"/>
                  <a:pt x="1845715" y="140743"/>
                  <a:pt x="1845715" y="314358"/>
                </a:cubicBezTo>
                <a:lnTo>
                  <a:pt x="1845714" y="314358"/>
                </a:lnTo>
                <a:cubicBezTo>
                  <a:pt x="1845714" y="487973"/>
                  <a:pt x="1704971" y="628716"/>
                  <a:pt x="1531356" y="628716"/>
                </a:cubicBezTo>
                <a:lnTo>
                  <a:pt x="31174" y="628715"/>
                </a:lnTo>
                <a:lnTo>
                  <a:pt x="5" y="625573"/>
                </a:lnTo>
                <a:lnTo>
                  <a:pt x="32179" y="622329"/>
                </a:lnTo>
                <a:cubicBezTo>
                  <a:pt x="175427" y="593017"/>
                  <a:pt x="283183" y="466271"/>
                  <a:pt x="283183" y="314358"/>
                </a:cubicBezTo>
                <a:lnTo>
                  <a:pt x="283184" y="314358"/>
                </a:lnTo>
                <a:cubicBezTo>
                  <a:pt x="283184" y="162445"/>
                  <a:pt x="175428" y="35700"/>
                  <a:pt x="32180" y="6387"/>
                </a:cubicBezTo>
                <a:lnTo>
                  <a:pt x="0" y="3143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Arial"/>
                <a:ea typeface="微软雅黑"/>
              </a:rPr>
              <a:t>06</a:t>
            </a:r>
            <a:endParaRPr lang="zh-CN" altLang="en-US" dirty="0">
              <a:solidFill>
                <a:schemeClr val="tx1"/>
              </a:solidFill>
              <a:latin typeface="Arial"/>
              <a:ea typeface="微软雅黑"/>
            </a:endParaRPr>
          </a:p>
        </p:txBody>
      </p:sp>
      <p:sp>
        <p:nvSpPr>
          <p:cNvPr id="66" name="爱设计-13">
            <a:extLst>
              <a:ext uri="{FF2B5EF4-FFF2-40B4-BE49-F238E27FC236}">
                <a16:creationId xmlns:a16="http://schemas.microsoft.com/office/drawing/2014/main" id="{D0BE5A79-3401-72F8-0DFD-1CE460921C2A}"/>
              </a:ext>
            </a:extLst>
          </p:cNvPr>
          <p:cNvSpPr/>
          <p:nvPr/>
        </p:nvSpPr>
        <p:spPr>
          <a:xfrm rot="5400000">
            <a:off x="2558937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67" name="爱设计-14">
            <a:extLst>
              <a:ext uri="{FF2B5EF4-FFF2-40B4-BE49-F238E27FC236}">
                <a16:creationId xmlns:a16="http://schemas.microsoft.com/office/drawing/2014/main" id="{9DB724DE-0CE9-BE4C-E6F4-FBF878633DE1}"/>
              </a:ext>
            </a:extLst>
          </p:cNvPr>
          <p:cNvSpPr/>
          <p:nvPr/>
        </p:nvSpPr>
        <p:spPr>
          <a:xfrm rot="5400000">
            <a:off x="2461780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68" name="爱设计-15">
            <a:extLst>
              <a:ext uri="{FF2B5EF4-FFF2-40B4-BE49-F238E27FC236}">
                <a16:creationId xmlns:a16="http://schemas.microsoft.com/office/drawing/2014/main" id="{0845E901-41DC-EB39-E563-D3C2D876B564}"/>
              </a:ext>
            </a:extLst>
          </p:cNvPr>
          <p:cNvSpPr/>
          <p:nvPr/>
        </p:nvSpPr>
        <p:spPr>
          <a:xfrm rot="5400000">
            <a:off x="2364622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69" name="爱设计-16">
            <a:extLst>
              <a:ext uri="{FF2B5EF4-FFF2-40B4-BE49-F238E27FC236}">
                <a16:creationId xmlns:a16="http://schemas.microsoft.com/office/drawing/2014/main" id="{21DFDB9A-5675-53A2-42CE-DEB9B520A459}"/>
              </a:ext>
            </a:extLst>
          </p:cNvPr>
          <p:cNvSpPr/>
          <p:nvPr/>
        </p:nvSpPr>
        <p:spPr>
          <a:xfrm rot="5400000">
            <a:off x="6032645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0" name="爱设计-17">
            <a:extLst>
              <a:ext uri="{FF2B5EF4-FFF2-40B4-BE49-F238E27FC236}">
                <a16:creationId xmlns:a16="http://schemas.microsoft.com/office/drawing/2014/main" id="{0CA05158-A754-B124-A1F1-DD17B5F423B9}"/>
              </a:ext>
            </a:extLst>
          </p:cNvPr>
          <p:cNvSpPr/>
          <p:nvPr/>
        </p:nvSpPr>
        <p:spPr>
          <a:xfrm rot="5400000">
            <a:off x="5935488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1" name="爱设计-18">
            <a:extLst>
              <a:ext uri="{FF2B5EF4-FFF2-40B4-BE49-F238E27FC236}">
                <a16:creationId xmlns:a16="http://schemas.microsoft.com/office/drawing/2014/main" id="{1F657180-661C-29B5-D093-136120ED28E1}"/>
              </a:ext>
            </a:extLst>
          </p:cNvPr>
          <p:cNvSpPr/>
          <p:nvPr/>
        </p:nvSpPr>
        <p:spPr>
          <a:xfrm rot="5400000">
            <a:off x="5838330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2" name="爱设计-19">
            <a:extLst>
              <a:ext uri="{FF2B5EF4-FFF2-40B4-BE49-F238E27FC236}">
                <a16:creationId xmlns:a16="http://schemas.microsoft.com/office/drawing/2014/main" id="{6048633D-8912-5890-EAE8-84B3A75A3058}"/>
              </a:ext>
            </a:extLst>
          </p:cNvPr>
          <p:cNvSpPr/>
          <p:nvPr/>
        </p:nvSpPr>
        <p:spPr>
          <a:xfrm rot="5400000">
            <a:off x="9483981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3" name="爱设计-20">
            <a:extLst>
              <a:ext uri="{FF2B5EF4-FFF2-40B4-BE49-F238E27FC236}">
                <a16:creationId xmlns:a16="http://schemas.microsoft.com/office/drawing/2014/main" id="{21B70417-81ED-5F9E-B1ED-8E534C097A51}"/>
              </a:ext>
            </a:extLst>
          </p:cNvPr>
          <p:cNvSpPr/>
          <p:nvPr/>
        </p:nvSpPr>
        <p:spPr>
          <a:xfrm rot="5400000">
            <a:off x="9386824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4" name="爱设计-21">
            <a:extLst>
              <a:ext uri="{FF2B5EF4-FFF2-40B4-BE49-F238E27FC236}">
                <a16:creationId xmlns:a16="http://schemas.microsoft.com/office/drawing/2014/main" id="{D9933DD9-5156-854B-22DE-6EE79B98F2DF}"/>
              </a:ext>
            </a:extLst>
          </p:cNvPr>
          <p:cNvSpPr/>
          <p:nvPr/>
        </p:nvSpPr>
        <p:spPr>
          <a:xfrm rot="5400000">
            <a:off x="9289666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5" name="爱设计-22">
            <a:extLst>
              <a:ext uri="{FF2B5EF4-FFF2-40B4-BE49-F238E27FC236}">
                <a16:creationId xmlns:a16="http://schemas.microsoft.com/office/drawing/2014/main" id="{26963E1A-BBAC-782C-7423-BE7407C950C5}"/>
              </a:ext>
            </a:extLst>
          </p:cNvPr>
          <p:cNvSpPr/>
          <p:nvPr/>
        </p:nvSpPr>
        <p:spPr>
          <a:xfrm rot="5400000">
            <a:off x="4340021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6" name="爱设计-23">
            <a:extLst>
              <a:ext uri="{FF2B5EF4-FFF2-40B4-BE49-F238E27FC236}">
                <a16:creationId xmlns:a16="http://schemas.microsoft.com/office/drawing/2014/main" id="{3CE8C554-B334-A8FF-C516-CC31754380CB}"/>
              </a:ext>
            </a:extLst>
          </p:cNvPr>
          <p:cNvSpPr/>
          <p:nvPr/>
        </p:nvSpPr>
        <p:spPr>
          <a:xfrm rot="5400000">
            <a:off x="4242864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7" name="爱设计-24">
            <a:extLst>
              <a:ext uri="{FF2B5EF4-FFF2-40B4-BE49-F238E27FC236}">
                <a16:creationId xmlns:a16="http://schemas.microsoft.com/office/drawing/2014/main" id="{232D371A-4580-C670-5BB2-B54AF702AE68}"/>
              </a:ext>
            </a:extLst>
          </p:cNvPr>
          <p:cNvSpPr/>
          <p:nvPr/>
        </p:nvSpPr>
        <p:spPr>
          <a:xfrm rot="5400000">
            <a:off x="4145706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8" name="爱设计-25">
            <a:extLst>
              <a:ext uri="{FF2B5EF4-FFF2-40B4-BE49-F238E27FC236}">
                <a16:creationId xmlns:a16="http://schemas.microsoft.com/office/drawing/2014/main" id="{67591F4B-761E-4938-B3F3-6BABC1E3F7A2}"/>
              </a:ext>
            </a:extLst>
          </p:cNvPr>
          <p:cNvSpPr/>
          <p:nvPr/>
        </p:nvSpPr>
        <p:spPr>
          <a:xfrm rot="5400000">
            <a:off x="7767133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9" name="爱设计-26">
            <a:extLst>
              <a:ext uri="{FF2B5EF4-FFF2-40B4-BE49-F238E27FC236}">
                <a16:creationId xmlns:a16="http://schemas.microsoft.com/office/drawing/2014/main" id="{3D196C4D-857A-F2C7-165C-DB4F3D9E9B4F}"/>
              </a:ext>
            </a:extLst>
          </p:cNvPr>
          <p:cNvSpPr/>
          <p:nvPr/>
        </p:nvSpPr>
        <p:spPr>
          <a:xfrm rot="5400000">
            <a:off x="7669976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0" name="爱设计-27">
            <a:extLst>
              <a:ext uri="{FF2B5EF4-FFF2-40B4-BE49-F238E27FC236}">
                <a16:creationId xmlns:a16="http://schemas.microsoft.com/office/drawing/2014/main" id="{3AD8AE66-C0FE-C7B9-0F2E-FCA57A4DAD73}"/>
              </a:ext>
            </a:extLst>
          </p:cNvPr>
          <p:cNvSpPr/>
          <p:nvPr/>
        </p:nvSpPr>
        <p:spPr>
          <a:xfrm rot="5400000">
            <a:off x="7572818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1" name="爱设计-28">
            <a:extLst>
              <a:ext uri="{FF2B5EF4-FFF2-40B4-BE49-F238E27FC236}">
                <a16:creationId xmlns:a16="http://schemas.microsoft.com/office/drawing/2014/main" id="{438647F8-2DA2-9F0B-AD15-AB418E6335B7}"/>
              </a:ext>
            </a:extLst>
          </p:cNvPr>
          <p:cNvSpPr/>
          <p:nvPr/>
        </p:nvSpPr>
        <p:spPr>
          <a:xfrm rot="5400000">
            <a:off x="11218469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2" name="爱设计-29">
            <a:extLst>
              <a:ext uri="{FF2B5EF4-FFF2-40B4-BE49-F238E27FC236}">
                <a16:creationId xmlns:a16="http://schemas.microsoft.com/office/drawing/2014/main" id="{728C3FB4-A5DA-21E7-E8F8-4D0C6FA145E4}"/>
              </a:ext>
            </a:extLst>
          </p:cNvPr>
          <p:cNvSpPr/>
          <p:nvPr/>
        </p:nvSpPr>
        <p:spPr>
          <a:xfrm rot="5400000">
            <a:off x="11121312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3" name="爱设计-30">
            <a:extLst>
              <a:ext uri="{FF2B5EF4-FFF2-40B4-BE49-F238E27FC236}">
                <a16:creationId xmlns:a16="http://schemas.microsoft.com/office/drawing/2014/main" id="{50EA3AFB-AFBB-8758-49AD-68599582D53E}"/>
              </a:ext>
            </a:extLst>
          </p:cNvPr>
          <p:cNvSpPr/>
          <p:nvPr/>
        </p:nvSpPr>
        <p:spPr>
          <a:xfrm rot="5400000">
            <a:off x="11024154" y="3736162"/>
            <a:ext cx="108442" cy="77260"/>
          </a:xfrm>
          <a:prstGeom prst="triangl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4" name="爱设计-31">
            <a:extLst>
              <a:ext uri="{FF2B5EF4-FFF2-40B4-BE49-F238E27FC236}">
                <a16:creationId xmlns:a16="http://schemas.microsoft.com/office/drawing/2014/main" id="{E220C1AB-30F6-BA97-51BD-E6E21562A8B9}"/>
              </a:ext>
            </a:extLst>
          </p:cNvPr>
          <p:cNvSpPr txBox="1"/>
          <p:nvPr/>
        </p:nvSpPr>
        <p:spPr>
          <a:xfrm>
            <a:off x="1326524" y="2257246"/>
            <a:ext cx="1398155" cy="87568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爱设计是一家智能创意科技公司，是国内领先的内容创意全链路服务公司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2" name="爱设计-32">
            <a:extLst>
              <a:ext uri="{FF2B5EF4-FFF2-40B4-BE49-F238E27FC236}">
                <a16:creationId xmlns:a16="http://schemas.microsoft.com/office/drawing/2014/main" id="{0FB1EEFB-9583-8A17-B6C2-F6DB7FECE179}"/>
              </a:ext>
            </a:extLst>
          </p:cNvPr>
          <p:cNvGrpSpPr/>
          <p:nvPr/>
        </p:nvGrpSpPr>
        <p:grpSpPr>
          <a:xfrm>
            <a:off x="929542" y="1930545"/>
            <a:ext cx="270648" cy="1498455"/>
            <a:chOff x="929542" y="1930545"/>
            <a:chExt cx="270648" cy="1498455"/>
          </a:xfrm>
        </p:grpSpPr>
        <p:cxnSp>
          <p:nvCxnSpPr>
            <p:cNvPr id="95" name="爱设计-32-1">
              <a:extLst>
                <a:ext uri="{FF2B5EF4-FFF2-40B4-BE49-F238E27FC236}">
                  <a16:creationId xmlns:a16="http://schemas.microsoft.com/office/drawing/2014/main" id="{8648BC50-C7A4-3A2C-CCB7-450B529A859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64869" y="2257246"/>
              <a:ext cx="4" cy="1171754"/>
            </a:xfrm>
            <a:prstGeom prst="line">
              <a:avLst/>
            </a:prstGeom>
            <a:solidFill>
              <a:schemeClr val="bg1">
                <a:alpha val="0"/>
              </a:schemeClr>
            </a:solidFill>
            <a:ln w="127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6" name="爱设计-32-2">
              <a:extLst>
                <a:ext uri="{FF2B5EF4-FFF2-40B4-BE49-F238E27FC236}">
                  <a16:creationId xmlns:a16="http://schemas.microsoft.com/office/drawing/2014/main" id="{08F796AF-CEA6-2A8A-5FF6-72EAA4F91B7A}"/>
                </a:ext>
              </a:extLst>
            </p:cNvPr>
            <p:cNvSpPr/>
            <p:nvPr/>
          </p:nvSpPr>
          <p:spPr>
            <a:xfrm rot="8100000">
              <a:off x="929542" y="1930545"/>
              <a:ext cx="270648" cy="270648"/>
            </a:xfrm>
            <a:prstGeom prst="teardrop">
              <a:avLst/>
            </a:prstGeom>
            <a:noFill/>
            <a:ln w="508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102" name="爱设计-33">
            <a:extLst>
              <a:ext uri="{FF2B5EF4-FFF2-40B4-BE49-F238E27FC236}">
                <a16:creationId xmlns:a16="http://schemas.microsoft.com/office/drawing/2014/main" id="{CEE0A3F0-9308-0490-B507-5C893A9640DC}"/>
              </a:ext>
            </a:extLst>
          </p:cNvPr>
          <p:cNvSpPr txBox="1"/>
          <p:nvPr/>
        </p:nvSpPr>
        <p:spPr>
          <a:xfrm>
            <a:off x="1333358" y="1964302"/>
            <a:ext cx="1240700" cy="20313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内容智能流转</a:t>
            </a:r>
          </a:p>
        </p:txBody>
      </p:sp>
      <p:sp>
        <p:nvSpPr>
          <p:cNvPr id="90" name="爱设计-34">
            <a:extLst>
              <a:ext uri="{FF2B5EF4-FFF2-40B4-BE49-F238E27FC236}">
                <a16:creationId xmlns:a16="http://schemas.microsoft.com/office/drawing/2014/main" id="{214512DD-B5BB-8466-D0B7-10774FAC4D5B}"/>
              </a:ext>
            </a:extLst>
          </p:cNvPr>
          <p:cNvSpPr txBox="1"/>
          <p:nvPr/>
        </p:nvSpPr>
        <p:spPr>
          <a:xfrm rot="10800000" flipV="1">
            <a:off x="3177716" y="4355357"/>
            <a:ext cx="1440979" cy="87568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爱设计是一家智能创意科技公司，是国内领先的内容创意全链路服务公司</a:t>
            </a:r>
          </a:p>
        </p:txBody>
      </p:sp>
      <p:grpSp>
        <p:nvGrpSpPr>
          <p:cNvPr id="3" name="爱设计-35">
            <a:extLst>
              <a:ext uri="{FF2B5EF4-FFF2-40B4-BE49-F238E27FC236}">
                <a16:creationId xmlns:a16="http://schemas.microsoft.com/office/drawing/2014/main" id="{6E7B29A0-D158-66D3-0F05-38FA6FF2A17A}"/>
              </a:ext>
            </a:extLst>
          </p:cNvPr>
          <p:cNvGrpSpPr/>
          <p:nvPr/>
        </p:nvGrpSpPr>
        <p:grpSpPr>
          <a:xfrm>
            <a:off x="2780737" y="4131410"/>
            <a:ext cx="270648" cy="1483818"/>
            <a:chOff x="2780737" y="4154270"/>
            <a:chExt cx="270648" cy="1483818"/>
          </a:xfrm>
        </p:grpSpPr>
        <p:cxnSp>
          <p:nvCxnSpPr>
            <p:cNvPr id="89" name="爱设计-35-1">
              <a:extLst>
                <a:ext uri="{FF2B5EF4-FFF2-40B4-BE49-F238E27FC236}">
                  <a16:creationId xmlns:a16="http://schemas.microsoft.com/office/drawing/2014/main" id="{D0C9C233-F81F-9011-4949-9E688F87CCC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16061" y="4154270"/>
              <a:ext cx="4" cy="1171754"/>
            </a:xfrm>
            <a:prstGeom prst="line">
              <a:avLst/>
            </a:prstGeom>
            <a:solidFill>
              <a:schemeClr val="bg1">
                <a:alpha val="0"/>
              </a:schemeClr>
            </a:solidFill>
            <a:ln w="127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9" name="爱设计-35-2">
              <a:extLst>
                <a:ext uri="{FF2B5EF4-FFF2-40B4-BE49-F238E27FC236}">
                  <a16:creationId xmlns:a16="http://schemas.microsoft.com/office/drawing/2014/main" id="{596D2211-63E2-5F0F-81ED-0DB97110CCF5}"/>
                </a:ext>
              </a:extLst>
            </p:cNvPr>
            <p:cNvSpPr/>
            <p:nvPr/>
          </p:nvSpPr>
          <p:spPr>
            <a:xfrm rot="13500000" flipV="1">
              <a:off x="2780737" y="5367440"/>
              <a:ext cx="270648" cy="270648"/>
            </a:xfrm>
            <a:prstGeom prst="teardrop">
              <a:avLst/>
            </a:prstGeom>
            <a:noFill/>
            <a:ln w="508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105" name="爱设计-36">
            <a:extLst>
              <a:ext uri="{FF2B5EF4-FFF2-40B4-BE49-F238E27FC236}">
                <a16:creationId xmlns:a16="http://schemas.microsoft.com/office/drawing/2014/main" id="{DC6FF585-B3C0-73DB-50F0-ECCE2C67EA6E}"/>
              </a:ext>
            </a:extLst>
          </p:cNvPr>
          <p:cNvSpPr txBox="1"/>
          <p:nvPr/>
        </p:nvSpPr>
        <p:spPr>
          <a:xfrm>
            <a:off x="3171382" y="5385656"/>
            <a:ext cx="1240700" cy="20313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数字资产管理</a:t>
            </a:r>
          </a:p>
        </p:txBody>
      </p:sp>
      <p:grpSp>
        <p:nvGrpSpPr>
          <p:cNvPr id="160" name="爱设计-37">
            <a:extLst>
              <a:ext uri="{FF2B5EF4-FFF2-40B4-BE49-F238E27FC236}">
                <a16:creationId xmlns:a16="http://schemas.microsoft.com/office/drawing/2014/main" id="{8BA0D43F-D604-0861-AAF5-D60058D210E7}"/>
              </a:ext>
            </a:extLst>
          </p:cNvPr>
          <p:cNvGrpSpPr/>
          <p:nvPr/>
        </p:nvGrpSpPr>
        <p:grpSpPr>
          <a:xfrm>
            <a:off x="4719222" y="1930545"/>
            <a:ext cx="1795137" cy="1498455"/>
            <a:chOff x="929542" y="1930545"/>
            <a:chExt cx="1795137" cy="1498455"/>
          </a:xfrm>
        </p:grpSpPr>
        <p:sp>
          <p:nvSpPr>
            <p:cNvPr id="161" name="爱设计-37-1">
              <a:extLst>
                <a:ext uri="{FF2B5EF4-FFF2-40B4-BE49-F238E27FC236}">
                  <a16:creationId xmlns:a16="http://schemas.microsoft.com/office/drawing/2014/main" id="{33E2E272-2413-A23B-F554-CD0FEDB688E2}"/>
                </a:ext>
              </a:extLst>
            </p:cNvPr>
            <p:cNvSpPr txBox="1"/>
            <p:nvPr/>
          </p:nvSpPr>
          <p:spPr>
            <a:xfrm>
              <a:off x="1326524" y="2257246"/>
              <a:ext cx="1398155" cy="8756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/>
            <a:p>
              <a:pPr marL="0" marR="0" lvl="0" indent="0" algn="just" defTabSz="913765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40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爱设计是一家智能创意科技公司，是国内领先的内容创意全链路服务公司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02C4A6C1-947B-6C98-C96B-89700B2A56DF}"/>
                </a:ext>
              </a:extLst>
            </p:cNvPr>
            <p:cNvGrpSpPr/>
            <p:nvPr/>
          </p:nvGrpSpPr>
          <p:grpSpPr>
            <a:xfrm>
              <a:off x="929542" y="1930545"/>
              <a:ext cx="270648" cy="1498455"/>
              <a:chOff x="929542" y="1930545"/>
              <a:chExt cx="270648" cy="1498455"/>
            </a:xfrm>
          </p:grpSpPr>
          <p:cxnSp>
            <p:nvCxnSpPr>
              <p:cNvPr id="164" name="爱设计-37-2">
                <a:extLst>
                  <a:ext uri="{FF2B5EF4-FFF2-40B4-BE49-F238E27FC236}">
                    <a16:creationId xmlns:a16="http://schemas.microsoft.com/office/drawing/2014/main" id="{0EB2A301-7DFC-9C78-4319-D6E89F7BEE5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64869" y="2257246"/>
                <a:ext cx="4" cy="1171754"/>
              </a:xfrm>
              <a:prstGeom prst="line">
                <a:avLst/>
              </a:prstGeom>
              <a:solidFill>
                <a:schemeClr val="bg1">
                  <a:alpha val="0"/>
                </a:schemeClr>
              </a:solidFill>
              <a:ln w="1270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65" name="爱设计-37-3">
                <a:extLst>
                  <a:ext uri="{FF2B5EF4-FFF2-40B4-BE49-F238E27FC236}">
                    <a16:creationId xmlns:a16="http://schemas.microsoft.com/office/drawing/2014/main" id="{FCB4B2BA-20C2-1C82-B942-51578A2B30E4}"/>
                  </a:ext>
                </a:extLst>
              </p:cNvPr>
              <p:cNvSpPr/>
              <p:nvPr/>
            </p:nvSpPr>
            <p:spPr>
              <a:xfrm rot="8100000">
                <a:off x="929542" y="1930545"/>
                <a:ext cx="270648" cy="270648"/>
              </a:xfrm>
              <a:prstGeom prst="teardrop">
                <a:avLst/>
              </a:prstGeom>
              <a:noFill/>
              <a:ln w="508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163" name="爱设计-37-4">
              <a:extLst>
                <a:ext uri="{FF2B5EF4-FFF2-40B4-BE49-F238E27FC236}">
                  <a16:creationId xmlns:a16="http://schemas.microsoft.com/office/drawing/2014/main" id="{FF893635-81BF-9BF4-7DCB-5B753DC8A3AD}"/>
                </a:ext>
              </a:extLst>
            </p:cNvPr>
            <p:cNvSpPr txBox="1"/>
            <p:nvPr/>
          </p:nvSpPr>
          <p:spPr>
            <a:xfrm>
              <a:off x="1333358" y="1964302"/>
              <a:ext cx="1240700" cy="203133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内容智能流转</a:t>
              </a:r>
            </a:p>
          </p:txBody>
        </p:sp>
      </p:grpSp>
      <p:grpSp>
        <p:nvGrpSpPr>
          <p:cNvPr id="166" name="爱设计-38">
            <a:extLst>
              <a:ext uri="{FF2B5EF4-FFF2-40B4-BE49-F238E27FC236}">
                <a16:creationId xmlns:a16="http://schemas.microsoft.com/office/drawing/2014/main" id="{5708D078-2603-BC29-5BD4-6B2D80C0A753}"/>
              </a:ext>
            </a:extLst>
          </p:cNvPr>
          <p:cNvGrpSpPr/>
          <p:nvPr/>
        </p:nvGrpSpPr>
        <p:grpSpPr>
          <a:xfrm>
            <a:off x="8214262" y="1930545"/>
            <a:ext cx="1795137" cy="1498455"/>
            <a:chOff x="929542" y="1930545"/>
            <a:chExt cx="1795137" cy="1498455"/>
          </a:xfrm>
        </p:grpSpPr>
        <p:sp>
          <p:nvSpPr>
            <p:cNvPr id="167" name="爱设计-38-1">
              <a:extLst>
                <a:ext uri="{FF2B5EF4-FFF2-40B4-BE49-F238E27FC236}">
                  <a16:creationId xmlns:a16="http://schemas.microsoft.com/office/drawing/2014/main" id="{0D255CFE-A980-A491-7A79-9E1D93EAE949}"/>
                </a:ext>
              </a:extLst>
            </p:cNvPr>
            <p:cNvSpPr txBox="1"/>
            <p:nvPr/>
          </p:nvSpPr>
          <p:spPr>
            <a:xfrm>
              <a:off x="1326524" y="2257246"/>
              <a:ext cx="1398155" cy="8756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/>
            <a:p>
              <a:pPr marL="0" marR="0" lvl="0" indent="0" algn="just" defTabSz="913765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40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爱设计是一家智能创意科技公司，是国内领先的内容创意全链路服务公司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168" name="组合 167">
              <a:extLst>
                <a:ext uri="{FF2B5EF4-FFF2-40B4-BE49-F238E27FC236}">
                  <a16:creationId xmlns:a16="http://schemas.microsoft.com/office/drawing/2014/main" id="{48936D61-7F25-3827-31C1-EE58FA5C31A9}"/>
                </a:ext>
              </a:extLst>
            </p:cNvPr>
            <p:cNvGrpSpPr/>
            <p:nvPr/>
          </p:nvGrpSpPr>
          <p:grpSpPr>
            <a:xfrm>
              <a:off x="929542" y="1930545"/>
              <a:ext cx="270648" cy="1498455"/>
              <a:chOff x="929542" y="1930545"/>
              <a:chExt cx="270648" cy="1498455"/>
            </a:xfrm>
          </p:grpSpPr>
          <p:cxnSp>
            <p:nvCxnSpPr>
              <p:cNvPr id="170" name="爱设计-38-2">
                <a:extLst>
                  <a:ext uri="{FF2B5EF4-FFF2-40B4-BE49-F238E27FC236}">
                    <a16:creationId xmlns:a16="http://schemas.microsoft.com/office/drawing/2014/main" id="{49E95F40-9331-FB11-C2F6-278017AC9D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64869" y="2257246"/>
                <a:ext cx="4" cy="1171754"/>
              </a:xfrm>
              <a:prstGeom prst="line">
                <a:avLst/>
              </a:prstGeom>
              <a:solidFill>
                <a:schemeClr val="bg1">
                  <a:alpha val="0"/>
                </a:schemeClr>
              </a:solidFill>
              <a:ln w="1270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71" name="爱设计-38-3">
                <a:extLst>
                  <a:ext uri="{FF2B5EF4-FFF2-40B4-BE49-F238E27FC236}">
                    <a16:creationId xmlns:a16="http://schemas.microsoft.com/office/drawing/2014/main" id="{DE6E4348-F649-75F0-3D83-0D66D0B35939}"/>
                  </a:ext>
                </a:extLst>
              </p:cNvPr>
              <p:cNvSpPr/>
              <p:nvPr/>
            </p:nvSpPr>
            <p:spPr>
              <a:xfrm rot="8100000">
                <a:off x="929542" y="1930545"/>
                <a:ext cx="270648" cy="270648"/>
              </a:xfrm>
              <a:prstGeom prst="teardrop">
                <a:avLst/>
              </a:prstGeom>
              <a:noFill/>
              <a:ln w="508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169" name="爱设计-38-4">
              <a:extLst>
                <a:ext uri="{FF2B5EF4-FFF2-40B4-BE49-F238E27FC236}">
                  <a16:creationId xmlns:a16="http://schemas.microsoft.com/office/drawing/2014/main" id="{C341B925-42FC-B2DE-9529-EF4662E78AD3}"/>
                </a:ext>
              </a:extLst>
            </p:cNvPr>
            <p:cNvSpPr txBox="1"/>
            <p:nvPr/>
          </p:nvSpPr>
          <p:spPr>
            <a:xfrm>
              <a:off x="1333358" y="1964302"/>
              <a:ext cx="1240700" cy="203133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内容智能流转</a:t>
              </a:r>
            </a:p>
          </p:txBody>
        </p:sp>
      </p:grpSp>
      <p:sp>
        <p:nvSpPr>
          <p:cNvPr id="173" name="爱设计-39">
            <a:extLst>
              <a:ext uri="{FF2B5EF4-FFF2-40B4-BE49-F238E27FC236}">
                <a16:creationId xmlns:a16="http://schemas.microsoft.com/office/drawing/2014/main" id="{F373F814-A8C4-C471-5EA0-F97FAA9E2735}"/>
              </a:ext>
            </a:extLst>
          </p:cNvPr>
          <p:cNvSpPr txBox="1"/>
          <p:nvPr/>
        </p:nvSpPr>
        <p:spPr>
          <a:xfrm rot="10800000" flipV="1">
            <a:off x="6835316" y="4355357"/>
            <a:ext cx="1440979" cy="87568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爱设计是一家智能创意科技公司，是国内领先的内容创意全链路服务公司</a:t>
            </a:r>
          </a:p>
        </p:txBody>
      </p:sp>
      <p:grpSp>
        <p:nvGrpSpPr>
          <p:cNvPr id="174" name="爱设计-40">
            <a:extLst>
              <a:ext uri="{FF2B5EF4-FFF2-40B4-BE49-F238E27FC236}">
                <a16:creationId xmlns:a16="http://schemas.microsoft.com/office/drawing/2014/main" id="{44BE9F0D-D3D7-C74F-9C36-ADE31C5A423D}"/>
              </a:ext>
            </a:extLst>
          </p:cNvPr>
          <p:cNvGrpSpPr/>
          <p:nvPr/>
        </p:nvGrpSpPr>
        <p:grpSpPr>
          <a:xfrm>
            <a:off x="6438337" y="4131410"/>
            <a:ext cx="270648" cy="1483818"/>
            <a:chOff x="2780737" y="4154270"/>
            <a:chExt cx="270648" cy="1483818"/>
          </a:xfrm>
        </p:grpSpPr>
        <p:cxnSp>
          <p:nvCxnSpPr>
            <p:cNvPr id="176" name="爱设计-40-1">
              <a:extLst>
                <a:ext uri="{FF2B5EF4-FFF2-40B4-BE49-F238E27FC236}">
                  <a16:creationId xmlns:a16="http://schemas.microsoft.com/office/drawing/2014/main" id="{4F089B9A-2551-4357-4071-B875870200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16061" y="4154270"/>
              <a:ext cx="4" cy="1171754"/>
            </a:xfrm>
            <a:prstGeom prst="line">
              <a:avLst/>
            </a:prstGeom>
            <a:solidFill>
              <a:schemeClr val="bg1">
                <a:alpha val="0"/>
              </a:schemeClr>
            </a:solidFill>
            <a:ln w="127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7" name="爱设计-40-2">
              <a:extLst>
                <a:ext uri="{FF2B5EF4-FFF2-40B4-BE49-F238E27FC236}">
                  <a16:creationId xmlns:a16="http://schemas.microsoft.com/office/drawing/2014/main" id="{AAC5A276-4A45-5ADF-27B9-3D917B7B248B}"/>
                </a:ext>
              </a:extLst>
            </p:cNvPr>
            <p:cNvSpPr/>
            <p:nvPr/>
          </p:nvSpPr>
          <p:spPr>
            <a:xfrm rot="13500000" flipV="1">
              <a:off x="2780737" y="5367440"/>
              <a:ext cx="270648" cy="270648"/>
            </a:xfrm>
            <a:prstGeom prst="teardrop">
              <a:avLst/>
            </a:prstGeom>
            <a:noFill/>
            <a:ln w="508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175" name="爱设计-41">
            <a:extLst>
              <a:ext uri="{FF2B5EF4-FFF2-40B4-BE49-F238E27FC236}">
                <a16:creationId xmlns:a16="http://schemas.microsoft.com/office/drawing/2014/main" id="{BBF4A78D-EE8F-C6A4-5552-DC3BD31A6DCE}"/>
              </a:ext>
            </a:extLst>
          </p:cNvPr>
          <p:cNvSpPr txBox="1"/>
          <p:nvPr/>
        </p:nvSpPr>
        <p:spPr>
          <a:xfrm>
            <a:off x="6828982" y="5385656"/>
            <a:ext cx="1240700" cy="20313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数字资产管理</a:t>
            </a:r>
          </a:p>
        </p:txBody>
      </p:sp>
      <p:sp>
        <p:nvSpPr>
          <p:cNvPr id="179" name="爱设计-42">
            <a:extLst>
              <a:ext uri="{FF2B5EF4-FFF2-40B4-BE49-F238E27FC236}">
                <a16:creationId xmlns:a16="http://schemas.microsoft.com/office/drawing/2014/main" id="{C5E67B6E-58D4-ADAA-3B8D-3BE39FC9E37A}"/>
              </a:ext>
            </a:extLst>
          </p:cNvPr>
          <p:cNvSpPr txBox="1"/>
          <p:nvPr/>
        </p:nvSpPr>
        <p:spPr>
          <a:xfrm rot="10800000" flipV="1">
            <a:off x="10332896" y="4355357"/>
            <a:ext cx="1440979" cy="87568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爱设计是一家智能创意科技公司，是国内领先的内容创意全链路服务公司</a:t>
            </a:r>
          </a:p>
        </p:txBody>
      </p:sp>
      <p:grpSp>
        <p:nvGrpSpPr>
          <p:cNvPr id="180" name="爱设计-43">
            <a:extLst>
              <a:ext uri="{FF2B5EF4-FFF2-40B4-BE49-F238E27FC236}">
                <a16:creationId xmlns:a16="http://schemas.microsoft.com/office/drawing/2014/main" id="{C45DF991-C9FB-A4D4-55E1-E874551441DD}"/>
              </a:ext>
            </a:extLst>
          </p:cNvPr>
          <p:cNvGrpSpPr/>
          <p:nvPr/>
        </p:nvGrpSpPr>
        <p:grpSpPr>
          <a:xfrm>
            <a:off x="9935917" y="4131410"/>
            <a:ext cx="270648" cy="1483818"/>
            <a:chOff x="2780737" y="4154270"/>
            <a:chExt cx="270648" cy="1483818"/>
          </a:xfrm>
        </p:grpSpPr>
        <p:cxnSp>
          <p:nvCxnSpPr>
            <p:cNvPr id="182" name="爱设计-43-1">
              <a:extLst>
                <a:ext uri="{FF2B5EF4-FFF2-40B4-BE49-F238E27FC236}">
                  <a16:creationId xmlns:a16="http://schemas.microsoft.com/office/drawing/2014/main" id="{145CA592-33B3-2F0E-FCE8-FB5DDD6B10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16061" y="4154270"/>
              <a:ext cx="4" cy="1171754"/>
            </a:xfrm>
            <a:prstGeom prst="line">
              <a:avLst/>
            </a:prstGeom>
            <a:solidFill>
              <a:schemeClr val="bg1">
                <a:alpha val="0"/>
              </a:schemeClr>
            </a:solidFill>
            <a:ln w="127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3" name="爱设计-43-2">
              <a:extLst>
                <a:ext uri="{FF2B5EF4-FFF2-40B4-BE49-F238E27FC236}">
                  <a16:creationId xmlns:a16="http://schemas.microsoft.com/office/drawing/2014/main" id="{A8B6AE44-E005-9702-6837-351B9B6A1220}"/>
                </a:ext>
              </a:extLst>
            </p:cNvPr>
            <p:cNvSpPr/>
            <p:nvPr/>
          </p:nvSpPr>
          <p:spPr>
            <a:xfrm rot="13500000" flipV="1">
              <a:off x="2780737" y="5367440"/>
              <a:ext cx="270648" cy="270648"/>
            </a:xfrm>
            <a:prstGeom prst="teardrop">
              <a:avLst/>
            </a:prstGeom>
            <a:noFill/>
            <a:ln w="508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181" name="爱设计-44">
            <a:extLst>
              <a:ext uri="{FF2B5EF4-FFF2-40B4-BE49-F238E27FC236}">
                <a16:creationId xmlns:a16="http://schemas.microsoft.com/office/drawing/2014/main" id="{E2CAD78B-357C-D499-B0DB-8E0211B52572}"/>
              </a:ext>
            </a:extLst>
          </p:cNvPr>
          <p:cNvSpPr txBox="1"/>
          <p:nvPr/>
        </p:nvSpPr>
        <p:spPr>
          <a:xfrm>
            <a:off x="10326562" y="5385656"/>
            <a:ext cx="1240700" cy="20313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数字资产管理</a:t>
            </a:r>
          </a:p>
        </p:txBody>
      </p:sp>
    </p:spTree>
    <p:extLst>
      <p:ext uri="{BB962C8B-B14F-4D97-AF65-F5344CB8AC3E}">
        <p14:creationId xmlns:p14="http://schemas.microsoft.com/office/powerpoint/2010/main" val="13458029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爱设计-1">
            <a:extLst>
              <a:ext uri="{FF2B5EF4-FFF2-40B4-BE49-F238E27FC236}">
                <a16:creationId xmlns:a16="http://schemas.microsoft.com/office/drawing/2014/main" id="{F89E3A52-0704-80C1-32AF-924A196EA6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6" name="爱设计-2">
            <a:extLst>
              <a:ext uri="{FF2B5EF4-FFF2-40B4-BE49-F238E27FC236}">
                <a16:creationId xmlns:a16="http://schemas.microsoft.com/office/drawing/2014/main" id="{F399D41A-C68B-48E9-DA4B-D781A3A30301}"/>
              </a:ext>
            </a:extLst>
          </p:cNvPr>
          <p:cNvSpPr txBox="1"/>
          <p:nvPr/>
        </p:nvSpPr>
        <p:spPr>
          <a:xfrm>
            <a:off x="708927" y="586898"/>
            <a:ext cx="4809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经验教训</a:t>
            </a: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3B5C89B8-8F18-6C2B-F23D-8692401247E9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爱设计-4">
            <a:extLst>
              <a:ext uri="{FF2B5EF4-FFF2-40B4-BE49-F238E27FC236}">
                <a16:creationId xmlns:a16="http://schemas.microsoft.com/office/drawing/2014/main" id="{8A823100-B443-D662-8570-FFBEED217C7F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6" name="爱设计-5">
            <a:extLst>
              <a:ext uri="{FF2B5EF4-FFF2-40B4-BE49-F238E27FC236}">
                <a16:creationId xmlns:a16="http://schemas.microsoft.com/office/drawing/2014/main" id="{5FC5E4CD-E160-7960-6F44-5B37FEA59D2B}"/>
              </a:ext>
            </a:extLst>
          </p:cNvPr>
          <p:cNvSpPr txBox="1"/>
          <p:nvPr/>
        </p:nvSpPr>
        <p:spPr>
          <a:xfrm>
            <a:off x="10784681" y="404660"/>
            <a:ext cx="797719" cy="10533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45" name="爱设计-6">
            <a:extLst>
              <a:ext uri="{FF2B5EF4-FFF2-40B4-BE49-F238E27FC236}">
                <a16:creationId xmlns:a16="http://schemas.microsoft.com/office/drawing/2014/main" id="{7F1675E4-0828-1F3C-F1AA-16A12F4AFB19}"/>
              </a:ext>
            </a:extLst>
          </p:cNvPr>
          <p:cNvGrpSpPr/>
          <p:nvPr/>
        </p:nvGrpSpPr>
        <p:grpSpPr>
          <a:xfrm>
            <a:off x="0" y="5872480"/>
            <a:ext cx="12192000" cy="985520"/>
            <a:chOff x="0" y="5872480"/>
            <a:chExt cx="12192000" cy="985520"/>
          </a:xfrm>
        </p:grpSpPr>
        <p:sp>
          <p:nvSpPr>
            <p:cNvPr id="46" name="爱设计-6-1">
              <a:extLst>
                <a:ext uri="{FF2B5EF4-FFF2-40B4-BE49-F238E27FC236}">
                  <a16:creationId xmlns:a16="http://schemas.microsoft.com/office/drawing/2014/main" id="{95066BE7-3426-A9C9-87AE-1F9167F7B492}"/>
                </a:ext>
              </a:extLst>
            </p:cNvPr>
            <p:cNvSpPr/>
            <p:nvPr/>
          </p:nvSpPr>
          <p:spPr>
            <a:xfrm>
              <a:off x="0" y="5872480"/>
              <a:ext cx="12192000" cy="98552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爱设计-6-2">
              <a:extLst>
                <a:ext uri="{FF2B5EF4-FFF2-40B4-BE49-F238E27FC236}">
                  <a16:creationId xmlns:a16="http://schemas.microsoft.com/office/drawing/2014/main" id="{4DC42C41-46B2-50C8-F7A6-B2E48D397FB2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5" name="爱设计-7">
                <a:extLst>
                  <a:ext uri="{FF2B5EF4-FFF2-40B4-BE49-F238E27FC236}">
                    <a16:creationId xmlns:a16="http://schemas.microsoft.com/office/drawing/2014/main" id="{C47CD2F6-9095-6B14-AEBA-E2BEB7857AB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040356488"/>
                  </p:ext>
                </p:extLst>
              </p:nvPr>
            </p:nvGraphicFramePr>
            <p:xfrm>
              <a:off x="559040" y="2032095"/>
              <a:ext cx="5090118" cy="3505931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15" name="爱设计-7">
                <a:extLst>
                  <a:ext uri="{FF2B5EF4-FFF2-40B4-BE49-F238E27FC236}">
                    <a16:creationId xmlns:a16="http://schemas.microsoft.com/office/drawing/2014/main" id="{C47CD2F6-9095-6B14-AEBA-E2BEB7857AB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59040" y="2032095"/>
                <a:ext cx="5090118" cy="3505931"/>
              </a:xfrm>
              <a:prstGeom prst="rect">
                <a:avLst/>
              </a:prstGeom>
            </p:spPr>
          </p:pic>
        </mc:Fallback>
      </mc:AlternateContent>
      <p:sp>
        <p:nvSpPr>
          <p:cNvPr id="34" name="爱设计-8">
            <a:extLst>
              <a:ext uri="{FF2B5EF4-FFF2-40B4-BE49-F238E27FC236}">
                <a16:creationId xmlns:a16="http://schemas.microsoft.com/office/drawing/2014/main" id="{96D8864A-D1C4-BA3A-6851-813AD310DE97}"/>
              </a:ext>
            </a:extLst>
          </p:cNvPr>
          <p:cNvSpPr/>
          <p:nvPr/>
        </p:nvSpPr>
        <p:spPr>
          <a:xfrm>
            <a:off x="6046877" y="3776081"/>
            <a:ext cx="7247842" cy="1931723"/>
          </a:xfrm>
          <a:prstGeom prst="roundRect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35" name="爱设计-9">
            <a:extLst>
              <a:ext uri="{FF2B5EF4-FFF2-40B4-BE49-F238E27FC236}">
                <a16:creationId xmlns:a16="http://schemas.microsoft.com/office/drawing/2014/main" id="{AE6ED14E-FDA7-6C7B-63D6-79A580BE56D1}"/>
              </a:ext>
            </a:extLst>
          </p:cNvPr>
          <p:cNvSpPr/>
          <p:nvPr/>
        </p:nvSpPr>
        <p:spPr>
          <a:xfrm>
            <a:off x="6046877" y="1559517"/>
            <a:ext cx="7247842" cy="1931723"/>
          </a:xfrm>
          <a:prstGeom prst="roundRect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grpSp>
        <p:nvGrpSpPr>
          <p:cNvPr id="2" name="爱设计-10">
            <a:extLst>
              <a:ext uri="{FF2B5EF4-FFF2-40B4-BE49-F238E27FC236}">
                <a16:creationId xmlns:a16="http://schemas.microsoft.com/office/drawing/2014/main" id="{A485BC32-954C-9E9D-62C8-116C88A2BEFA}"/>
              </a:ext>
            </a:extLst>
          </p:cNvPr>
          <p:cNvGrpSpPr/>
          <p:nvPr/>
        </p:nvGrpSpPr>
        <p:grpSpPr>
          <a:xfrm>
            <a:off x="6276531" y="1888114"/>
            <a:ext cx="5305869" cy="1385630"/>
            <a:chOff x="6276531" y="1805605"/>
            <a:chExt cx="5305869" cy="1385630"/>
          </a:xfrm>
        </p:grpSpPr>
        <p:sp>
          <p:nvSpPr>
            <p:cNvPr id="29" name="爱设计-10-1">
              <a:extLst>
                <a:ext uri="{FF2B5EF4-FFF2-40B4-BE49-F238E27FC236}">
                  <a16:creationId xmlns:a16="http://schemas.microsoft.com/office/drawing/2014/main" id="{24BF456A-B61A-611F-12CC-3D7C1E042308}"/>
                </a:ext>
              </a:extLst>
            </p:cNvPr>
            <p:cNvSpPr txBox="1"/>
            <p:nvPr/>
          </p:nvSpPr>
          <p:spPr>
            <a:xfrm>
              <a:off x="6276531" y="1805605"/>
              <a:ext cx="22614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buSzPct val="25000"/>
                <a:defRPr/>
              </a:pPr>
              <a:r>
                <a:rPr lang="zh-CN" altLang="en-US" sz="20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内容智能流转</a:t>
              </a:r>
            </a:p>
          </p:txBody>
        </p:sp>
        <p:sp>
          <p:nvSpPr>
            <p:cNvPr id="30" name="爱设计-10-2">
              <a:extLst>
                <a:ext uri="{FF2B5EF4-FFF2-40B4-BE49-F238E27FC236}">
                  <a16:creationId xmlns:a16="http://schemas.microsoft.com/office/drawing/2014/main" id="{27EAD742-DC84-09D7-DA0C-A27BE11095D8}"/>
                </a:ext>
              </a:extLst>
            </p:cNvPr>
            <p:cNvSpPr txBox="1"/>
            <p:nvPr/>
          </p:nvSpPr>
          <p:spPr>
            <a:xfrm>
              <a:off x="6276531" y="2217379"/>
              <a:ext cx="5305869" cy="973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40000"/>
                </a:lnSpc>
                <a:spcAft>
                  <a:spcPts val="60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爱设计是一家智能创意科技公司，是国内领先的内容创意全链路服务公司，致力于构建“创意资源</a:t>
              </a:r>
              <a:r>
                <a:rPr lang="en-US" altLang="zh-CN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+</a:t>
              </a:r>
              <a:r>
                <a:rPr lang="zh-CN" altLang="en-US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智能创作</a:t>
              </a:r>
              <a:r>
                <a:rPr lang="en-US" altLang="zh-CN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+</a:t>
              </a:r>
              <a:r>
                <a:rPr lang="zh-CN" altLang="en-US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内容管理</a:t>
              </a:r>
              <a:r>
                <a:rPr lang="en-US" altLang="zh-CN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+</a:t>
              </a:r>
              <a:r>
                <a:rPr lang="zh-CN" altLang="en-US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投放分发</a:t>
              </a:r>
              <a:r>
                <a:rPr lang="en-US" altLang="zh-CN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+</a:t>
              </a:r>
              <a:r>
                <a:rPr lang="zh-CN" altLang="en-US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数据监测的内容创意全链路平台。</a:t>
              </a:r>
            </a:p>
          </p:txBody>
        </p:sp>
      </p:grpSp>
      <p:grpSp>
        <p:nvGrpSpPr>
          <p:cNvPr id="31" name="爱设计-11">
            <a:extLst>
              <a:ext uri="{FF2B5EF4-FFF2-40B4-BE49-F238E27FC236}">
                <a16:creationId xmlns:a16="http://schemas.microsoft.com/office/drawing/2014/main" id="{B12ED03E-9E52-B28D-5BE5-89B04D6FA84A}"/>
              </a:ext>
            </a:extLst>
          </p:cNvPr>
          <p:cNvGrpSpPr/>
          <p:nvPr/>
        </p:nvGrpSpPr>
        <p:grpSpPr>
          <a:xfrm>
            <a:off x="6276531" y="4199937"/>
            <a:ext cx="5305869" cy="1084009"/>
            <a:chOff x="6276531" y="1805605"/>
            <a:chExt cx="5305869" cy="1084009"/>
          </a:xfrm>
        </p:grpSpPr>
        <p:sp>
          <p:nvSpPr>
            <p:cNvPr id="32" name="爱设计-11-1">
              <a:extLst>
                <a:ext uri="{FF2B5EF4-FFF2-40B4-BE49-F238E27FC236}">
                  <a16:creationId xmlns:a16="http://schemas.microsoft.com/office/drawing/2014/main" id="{48F4CA15-0C46-781C-7C71-D05571719284}"/>
                </a:ext>
              </a:extLst>
            </p:cNvPr>
            <p:cNvSpPr txBox="1"/>
            <p:nvPr/>
          </p:nvSpPr>
          <p:spPr>
            <a:xfrm>
              <a:off x="6276531" y="1805605"/>
              <a:ext cx="22614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buSzPct val="25000"/>
                <a:defRPr/>
              </a:pPr>
              <a:r>
                <a:rPr lang="zh-CN" altLang="en-US" sz="20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数字资产管理</a:t>
              </a:r>
            </a:p>
          </p:txBody>
        </p:sp>
        <p:sp>
          <p:nvSpPr>
            <p:cNvPr id="33" name="爱设计-11-2">
              <a:extLst>
                <a:ext uri="{FF2B5EF4-FFF2-40B4-BE49-F238E27FC236}">
                  <a16:creationId xmlns:a16="http://schemas.microsoft.com/office/drawing/2014/main" id="{06F4BBB6-5A4A-9112-4FB8-C36CD581CF1B}"/>
                </a:ext>
              </a:extLst>
            </p:cNvPr>
            <p:cNvSpPr txBox="1"/>
            <p:nvPr/>
          </p:nvSpPr>
          <p:spPr>
            <a:xfrm>
              <a:off x="6276531" y="2217379"/>
              <a:ext cx="5305869" cy="672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40000"/>
                </a:lnSpc>
                <a:spcAft>
                  <a:spcPts val="60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整合内容创意供应链自研”</a:t>
              </a:r>
              <a:r>
                <a:rPr lang="en-US" altLang="zh-CN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AI</a:t>
              </a:r>
              <a:r>
                <a:rPr lang="zh-CN" altLang="en-US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图像处理引撃”、“智能数据引”，形成多端应用和服务，提供企业级一站式内容创意全链路解决方案。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1252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爱设计-1">
            <a:extLst>
              <a:ext uri="{FF2B5EF4-FFF2-40B4-BE49-F238E27FC236}">
                <a16:creationId xmlns:a16="http://schemas.microsoft.com/office/drawing/2014/main" id="{99C2919B-E7B2-960B-20E8-86B757BAA8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爱设计-2">
            <a:extLst>
              <a:ext uri="{FF2B5EF4-FFF2-40B4-BE49-F238E27FC236}">
                <a16:creationId xmlns:a16="http://schemas.microsoft.com/office/drawing/2014/main" id="{4B356134-2AE7-583B-11D9-437F347C542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8" name="爱设计-2-1">
              <a:extLst>
                <a:ext uri="{FF2B5EF4-FFF2-40B4-BE49-F238E27FC236}">
                  <a16:creationId xmlns:a16="http://schemas.microsoft.com/office/drawing/2014/main" id="{7911BCF4-21B6-53B5-80BD-9315FBAF525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684899" y="0"/>
              <a:ext cx="3507101" cy="3191329"/>
            </a:xfrm>
            <a:custGeom>
              <a:avLst/>
              <a:gdLst>
                <a:gd name="connsiteX0" fmla="*/ 309020 w 3507101"/>
                <a:gd name="connsiteY0" fmla="*/ 0 h 3191329"/>
                <a:gd name="connsiteX1" fmla="*/ 3507101 w 3507101"/>
                <a:gd name="connsiteY1" fmla="*/ 0 h 3191329"/>
                <a:gd name="connsiteX2" fmla="*/ 3507101 w 3507101"/>
                <a:gd name="connsiteY2" fmla="*/ 2645888 h 3191329"/>
                <a:gd name="connsiteX3" fmla="*/ 3434370 w 3507101"/>
                <a:gd name="connsiteY3" fmla="*/ 2711990 h 3191329"/>
                <a:gd name="connsiteX4" fmla="*/ 2099129 w 3507101"/>
                <a:gd name="connsiteY4" fmla="*/ 3191329 h 3191329"/>
                <a:gd name="connsiteX5" fmla="*/ 0 w 3507101"/>
                <a:gd name="connsiteY5" fmla="*/ 1092200 h 3191329"/>
                <a:gd name="connsiteX6" fmla="*/ 253354 w 3507101"/>
                <a:gd name="connsiteY6" fmla="*/ 91631 h 319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07101" h="3191329">
                  <a:moveTo>
                    <a:pt x="309020" y="0"/>
                  </a:moveTo>
                  <a:lnTo>
                    <a:pt x="3507101" y="0"/>
                  </a:lnTo>
                  <a:lnTo>
                    <a:pt x="3507101" y="2645888"/>
                  </a:lnTo>
                  <a:lnTo>
                    <a:pt x="3434370" y="2711990"/>
                  </a:lnTo>
                  <a:cubicBezTo>
                    <a:pt x="3071517" y="3011443"/>
                    <a:pt x="2606330" y="3191329"/>
                    <a:pt x="2099129" y="3191329"/>
                  </a:cubicBezTo>
                  <a:cubicBezTo>
                    <a:pt x="939812" y="3191329"/>
                    <a:pt x="0" y="2251517"/>
                    <a:pt x="0" y="1092200"/>
                  </a:cubicBezTo>
                  <a:cubicBezTo>
                    <a:pt x="0" y="729914"/>
                    <a:pt x="91778" y="389063"/>
                    <a:pt x="253354" y="916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爱设计-2-2">
              <a:extLst>
                <a:ext uri="{FF2B5EF4-FFF2-40B4-BE49-F238E27FC236}">
                  <a16:creationId xmlns:a16="http://schemas.microsoft.com/office/drawing/2014/main" id="{486C184E-0EC7-CF70-64FF-2083025D58F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0" y="4597400"/>
              <a:ext cx="2597150" cy="2260600"/>
            </a:xfrm>
            <a:custGeom>
              <a:avLst/>
              <a:gdLst>
                <a:gd name="connsiteX0" fmla="*/ 609600 w 2597150"/>
                <a:gd name="connsiteY0" fmla="*/ 0 h 2260600"/>
                <a:gd name="connsiteX1" fmla="*/ 2597150 w 2597150"/>
                <a:gd name="connsiteY1" fmla="*/ 1987550 h 2260600"/>
                <a:gd name="connsiteX2" fmla="*/ 2586889 w 2597150"/>
                <a:gd name="connsiteY2" fmla="*/ 2190766 h 2260600"/>
                <a:gd name="connsiteX3" fmla="*/ 2576231 w 2597150"/>
                <a:gd name="connsiteY3" fmla="*/ 2260600 h 2260600"/>
                <a:gd name="connsiteX4" fmla="*/ 0 w 2597150"/>
                <a:gd name="connsiteY4" fmla="*/ 2260600 h 2260600"/>
                <a:gd name="connsiteX5" fmla="*/ 0 w 2597150"/>
                <a:gd name="connsiteY5" fmla="*/ 96151 h 2260600"/>
                <a:gd name="connsiteX6" fmla="*/ 18564 w 2597150"/>
                <a:gd name="connsiteY6" fmla="*/ 89357 h 2260600"/>
                <a:gd name="connsiteX7" fmla="*/ 609600 w 2597150"/>
                <a:gd name="connsiteY7" fmla="*/ 0 h 226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97150" h="2260600">
                  <a:moveTo>
                    <a:pt x="609600" y="0"/>
                  </a:moveTo>
                  <a:cubicBezTo>
                    <a:pt x="1707294" y="0"/>
                    <a:pt x="2597150" y="889856"/>
                    <a:pt x="2597150" y="1987550"/>
                  </a:cubicBezTo>
                  <a:cubicBezTo>
                    <a:pt x="2597150" y="2056156"/>
                    <a:pt x="2593674" y="2123950"/>
                    <a:pt x="2586889" y="2190766"/>
                  </a:cubicBezTo>
                  <a:lnTo>
                    <a:pt x="2576231" y="2260600"/>
                  </a:lnTo>
                  <a:lnTo>
                    <a:pt x="0" y="2260600"/>
                  </a:lnTo>
                  <a:lnTo>
                    <a:pt x="0" y="96151"/>
                  </a:lnTo>
                  <a:lnTo>
                    <a:pt x="18564" y="89357"/>
                  </a:lnTo>
                  <a:cubicBezTo>
                    <a:pt x="205272" y="31284"/>
                    <a:pt x="403783" y="0"/>
                    <a:pt x="6096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8" name="爱设计-3">
            <a:extLst>
              <a:ext uri="{FF2B5EF4-FFF2-40B4-BE49-F238E27FC236}">
                <a16:creationId xmlns:a16="http://schemas.microsoft.com/office/drawing/2014/main" id="{8F3B5C82-47CB-17FB-8091-DE673781284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09600" y="952500"/>
            <a:ext cx="10948385" cy="5219700"/>
          </a:xfrm>
          <a:prstGeom prst="roundRect">
            <a:avLst>
              <a:gd name="adj" fmla="val 7577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" name="爱设计-4">
            <a:extLst>
              <a:ext uri="{FF2B5EF4-FFF2-40B4-BE49-F238E27FC236}">
                <a16:creationId xmlns:a16="http://schemas.microsoft.com/office/drawing/2014/main" id="{20124A1A-9E2F-1F0A-B848-9180D5AC69D1}"/>
              </a:ext>
            </a:extLst>
          </p:cNvPr>
          <p:cNvSpPr/>
          <p:nvPr/>
        </p:nvSpPr>
        <p:spPr>
          <a:xfrm rot="17100000">
            <a:off x="1895409" y="2037553"/>
            <a:ext cx="2013046" cy="2013046"/>
          </a:xfrm>
          <a:prstGeom prst="ellipse">
            <a:avLst/>
          </a:prstGeom>
          <a:gradFill flip="none" rotWithShape="1">
            <a:gsLst>
              <a:gs pos="0">
                <a:schemeClr val="accent3">
                  <a:alpha val="0"/>
                </a:schemeClr>
              </a:gs>
              <a:gs pos="100000">
                <a:schemeClr val="accent1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爱设计-5">
            <a:extLst>
              <a:ext uri="{FF2B5EF4-FFF2-40B4-BE49-F238E27FC236}">
                <a16:creationId xmlns:a16="http://schemas.microsoft.com/office/drawing/2014/main" id="{5CFAF7F4-6B1E-A47C-C1A9-E8B7795F97FA}"/>
              </a:ext>
            </a:extLst>
          </p:cNvPr>
          <p:cNvSpPr txBox="1">
            <a:spLocks/>
          </p:cNvSpPr>
          <p:nvPr/>
        </p:nvSpPr>
        <p:spPr>
          <a:xfrm>
            <a:off x="2584924" y="2454354"/>
            <a:ext cx="26093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04</a:t>
            </a:r>
          </a:p>
        </p:txBody>
      </p:sp>
      <p:sp>
        <p:nvSpPr>
          <p:cNvPr id="6" name="爱设计-6">
            <a:extLst>
              <a:ext uri="{FF2B5EF4-FFF2-40B4-BE49-F238E27FC236}">
                <a16:creationId xmlns:a16="http://schemas.microsoft.com/office/drawing/2014/main" id="{681FF9B4-AFB4-CFBA-91DE-C48F29BA80DE}"/>
              </a:ext>
            </a:extLst>
          </p:cNvPr>
          <p:cNvSpPr txBox="1">
            <a:spLocks/>
          </p:cNvSpPr>
          <p:nvPr/>
        </p:nvSpPr>
        <p:spPr>
          <a:xfrm>
            <a:off x="5618796" y="3901030"/>
            <a:ext cx="45870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BACKGROUND AND SIGNIFICANCE OF THE TOPIC</a:t>
            </a:r>
          </a:p>
        </p:txBody>
      </p:sp>
      <p:sp>
        <p:nvSpPr>
          <p:cNvPr id="14" name="爱设计-7">
            <a:extLst>
              <a:ext uri="{FF2B5EF4-FFF2-40B4-BE49-F238E27FC236}">
                <a16:creationId xmlns:a16="http://schemas.microsoft.com/office/drawing/2014/main" id="{B6FA889D-4DF9-C8D4-1C50-FC3C09B6620A}"/>
              </a:ext>
            </a:extLst>
          </p:cNvPr>
          <p:cNvSpPr txBox="1">
            <a:spLocks/>
          </p:cNvSpPr>
          <p:nvPr/>
        </p:nvSpPr>
        <p:spPr>
          <a:xfrm>
            <a:off x="5618795" y="2793034"/>
            <a:ext cx="4587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明年计划</a:t>
            </a:r>
          </a:p>
        </p:txBody>
      </p:sp>
      <p:sp>
        <p:nvSpPr>
          <p:cNvPr id="29" name="爱设计-8">
            <a:extLst>
              <a:ext uri="{FF2B5EF4-FFF2-40B4-BE49-F238E27FC236}">
                <a16:creationId xmlns:a16="http://schemas.microsoft.com/office/drawing/2014/main" id="{2B37DF1B-D9AB-9C1C-4FB1-C30344A7E295}"/>
              </a:ext>
            </a:extLst>
          </p:cNvPr>
          <p:cNvSpPr txBox="1"/>
          <p:nvPr/>
        </p:nvSpPr>
        <p:spPr>
          <a:xfrm>
            <a:off x="9735315" y="1296861"/>
            <a:ext cx="1308099" cy="17272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7234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爱设计-1">
            <a:extLst>
              <a:ext uri="{FF2B5EF4-FFF2-40B4-BE49-F238E27FC236}">
                <a16:creationId xmlns:a16="http://schemas.microsoft.com/office/drawing/2014/main" id="{F89E3A52-0704-80C1-32AF-924A196EA6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6" name="爱设计-2">
            <a:extLst>
              <a:ext uri="{FF2B5EF4-FFF2-40B4-BE49-F238E27FC236}">
                <a16:creationId xmlns:a16="http://schemas.microsoft.com/office/drawing/2014/main" id="{F399D41A-C68B-48E9-DA4B-D781A3A30301}"/>
              </a:ext>
            </a:extLst>
          </p:cNvPr>
          <p:cNvSpPr txBox="1"/>
          <p:nvPr/>
        </p:nvSpPr>
        <p:spPr>
          <a:xfrm>
            <a:off x="708927" y="586898"/>
            <a:ext cx="4809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明年计划</a:t>
            </a: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3B5C89B8-8F18-6C2B-F23D-8692401247E9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爱设计-4">
            <a:extLst>
              <a:ext uri="{FF2B5EF4-FFF2-40B4-BE49-F238E27FC236}">
                <a16:creationId xmlns:a16="http://schemas.microsoft.com/office/drawing/2014/main" id="{8A823100-B443-D662-8570-FFBEED217C7F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6" name="爱设计-5">
            <a:extLst>
              <a:ext uri="{FF2B5EF4-FFF2-40B4-BE49-F238E27FC236}">
                <a16:creationId xmlns:a16="http://schemas.microsoft.com/office/drawing/2014/main" id="{5FC5E4CD-E160-7960-6F44-5B37FEA59D2B}"/>
              </a:ext>
            </a:extLst>
          </p:cNvPr>
          <p:cNvSpPr txBox="1"/>
          <p:nvPr/>
        </p:nvSpPr>
        <p:spPr>
          <a:xfrm>
            <a:off x="10784681" y="404660"/>
            <a:ext cx="797719" cy="10533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45" name="爱设计-6">
            <a:extLst>
              <a:ext uri="{FF2B5EF4-FFF2-40B4-BE49-F238E27FC236}">
                <a16:creationId xmlns:a16="http://schemas.microsoft.com/office/drawing/2014/main" id="{7F1675E4-0828-1F3C-F1AA-16A12F4AFB19}"/>
              </a:ext>
            </a:extLst>
          </p:cNvPr>
          <p:cNvGrpSpPr/>
          <p:nvPr/>
        </p:nvGrpSpPr>
        <p:grpSpPr>
          <a:xfrm>
            <a:off x="0" y="5872480"/>
            <a:ext cx="12192000" cy="985520"/>
            <a:chOff x="0" y="5872480"/>
            <a:chExt cx="12192000" cy="985520"/>
          </a:xfrm>
        </p:grpSpPr>
        <p:sp>
          <p:nvSpPr>
            <p:cNvPr id="46" name="爱设计-6-1">
              <a:extLst>
                <a:ext uri="{FF2B5EF4-FFF2-40B4-BE49-F238E27FC236}">
                  <a16:creationId xmlns:a16="http://schemas.microsoft.com/office/drawing/2014/main" id="{95066BE7-3426-A9C9-87AE-1F9167F7B492}"/>
                </a:ext>
              </a:extLst>
            </p:cNvPr>
            <p:cNvSpPr/>
            <p:nvPr/>
          </p:nvSpPr>
          <p:spPr>
            <a:xfrm>
              <a:off x="0" y="5872480"/>
              <a:ext cx="12192000" cy="98552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爱设计-6-2">
              <a:extLst>
                <a:ext uri="{FF2B5EF4-FFF2-40B4-BE49-F238E27FC236}">
                  <a16:creationId xmlns:a16="http://schemas.microsoft.com/office/drawing/2014/main" id="{4DC42C41-46B2-50C8-F7A6-B2E48D397FB2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54" name="爱设计-7">
            <a:extLst>
              <a:ext uri="{FF2B5EF4-FFF2-40B4-BE49-F238E27FC236}">
                <a16:creationId xmlns:a16="http://schemas.microsoft.com/office/drawing/2014/main" id="{73A4354E-F396-EAE6-74BE-855668CF1E52}"/>
              </a:ext>
            </a:extLst>
          </p:cNvPr>
          <p:cNvSpPr/>
          <p:nvPr/>
        </p:nvSpPr>
        <p:spPr>
          <a:xfrm>
            <a:off x="4022982" y="1552753"/>
            <a:ext cx="4146036" cy="4146036"/>
          </a:xfrm>
          <a:prstGeom prst="donut">
            <a:avLst>
              <a:gd name="adj" fmla="val 19339"/>
            </a:avLst>
          </a:prstGeom>
          <a:solidFill>
            <a:schemeClr val="accent1">
              <a:lumMod val="40000"/>
              <a:lumOff val="6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2" name="爱设计-8">
            <a:extLst>
              <a:ext uri="{FF2B5EF4-FFF2-40B4-BE49-F238E27FC236}">
                <a16:creationId xmlns:a16="http://schemas.microsoft.com/office/drawing/2014/main" id="{BDABD62B-B8C9-2A1B-3149-94DAD04A0AD6}"/>
              </a:ext>
            </a:extLst>
          </p:cNvPr>
          <p:cNvGrpSpPr/>
          <p:nvPr/>
        </p:nvGrpSpPr>
        <p:grpSpPr>
          <a:xfrm>
            <a:off x="583683" y="1552753"/>
            <a:ext cx="5223274" cy="1836441"/>
            <a:chOff x="669925" y="1635118"/>
            <a:chExt cx="5223274" cy="1836441"/>
          </a:xfrm>
        </p:grpSpPr>
        <p:sp>
          <p:nvSpPr>
            <p:cNvPr id="55" name="爱设计-8-1">
              <a:extLst>
                <a:ext uri="{FF2B5EF4-FFF2-40B4-BE49-F238E27FC236}">
                  <a16:creationId xmlns:a16="http://schemas.microsoft.com/office/drawing/2014/main" id="{9FABA745-9D09-92E8-E076-E1F6979245EF}"/>
                </a:ext>
              </a:extLst>
            </p:cNvPr>
            <p:cNvSpPr/>
            <p:nvPr/>
          </p:nvSpPr>
          <p:spPr>
            <a:xfrm>
              <a:off x="669925" y="1635118"/>
              <a:ext cx="5113391" cy="1715947"/>
            </a:xfrm>
            <a:prstGeom prst="roundRect">
              <a:avLst>
                <a:gd name="adj" fmla="val 6029"/>
              </a:avLst>
            </a:pr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1999375F-7CF8-8D84-D7CA-F95D04D62477}"/>
                </a:ext>
              </a:extLst>
            </p:cNvPr>
            <p:cNvGrpSpPr/>
            <p:nvPr/>
          </p:nvGrpSpPr>
          <p:grpSpPr>
            <a:xfrm>
              <a:off x="5149546" y="3040763"/>
              <a:ext cx="743653" cy="430796"/>
              <a:chOff x="10912196" y="5875996"/>
              <a:chExt cx="760692" cy="440667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9414C11F-59D7-17A3-1377-5ABFB0E865CA}"/>
                  </a:ext>
                </a:extLst>
              </p:cNvPr>
              <p:cNvGrpSpPr/>
              <p:nvPr/>
            </p:nvGrpSpPr>
            <p:grpSpPr>
              <a:xfrm>
                <a:off x="11499988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84" name="爱设计-8-2">
                  <a:extLst>
                    <a:ext uri="{FF2B5EF4-FFF2-40B4-BE49-F238E27FC236}">
                      <a16:creationId xmlns:a16="http://schemas.microsoft.com/office/drawing/2014/main" id="{C23D5840-D832-C05C-C5AB-A9076232A6F3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85" name="爱设计-8-3">
                  <a:extLst>
                    <a:ext uri="{FF2B5EF4-FFF2-40B4-BE49-F238E27FC236}">
                      <a16:creationId xmlns:a16="http://schemas.microsoft.com/office/drawing/2014/main" id="{630C56E0-5F80-DF28-FB39-333ABA342D69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86" name="爱设计-8-4">
                  <a:extLst>
                    <a:ext uri="{FF2B5EF4-FFF2-40B4-BE49-F238E27FC236}">
                      <a16:creationId xmlns:a16="http://schemas.microsoft.com/office/drawing/2014/main" id="{7995A5DB-C4A9-5604-FDF4-D45B4416C294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87" name="爱设计-8-5">
                  <a:extLst>
                    <a:ext uri="{FF2B5EF4-FFF2-40B4-BE49-F238E27FC236}">
                      <a16:creationId xmlns:a16="http://schemas.microsoft.com/office/drawing/2014/main" id="{83B8F2A4-9920-5DD2-13F4-CFB6B2C3D38F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588E2BE3-AFBB-20B4-3F30-3034B9609F73}"/>
                  </a:ext>
                </a:extLst>
              </p:cNvPr>
              <p:cNvGrpSpPr/>
              <p:nvPr/>
            </p:nvGrpSpPr>
            <p:grpSpPr>
              <a:xfrm>
                <a:off x="11646937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80" name="爱设计-8-6">
                  <a:extLst>
                    <a:ext uri="{FF2B5EF4-FFF2-40B4-BE49-F238E27FC236}">
                      <a16:creationId xmlns:a16="http://schemas.microsoft.com/office/drawing/2014/main" id="{D33BB1A0-5BDF-F000-69DA-A61A1AFC9310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81" name="爱设计-8-7">
                  <a:extLst>
                    <a:ext uri="{FF2B5EF4-FFF2-40B4-BE49-F238E27FC236}">
                      <a16:creationId xmlns:a16="http://schemas.microsoft.com/office/drawing/2014/main" id="{09A9B858-34C2-7983-25D8-B91A34FD1A9E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82" name="爱设计-8-8">
                  <a:extLst>
                    <a:ext uri="{FF2B5EF4-FFF2-40B4-BE49-F238E27FC236}">
                      <a16:creationId xmlns:a16="http://schemas.microsoft.com/office/drawing/2014/main" id="{27907585-8C57-7D30-BA57-54201044ECF1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83" name="爱设计-8-9">
                  <a:extLst>
                    <a:ext uri="{FF2B5EF4-FFF2-40B4-BE49-F238E27FC236}">
                      <a16:creationId xmlns:a16="http://schemas.microsoft.com/office/drawing/2014/main" id="{1A445EBD-6514-6565-2E2E-68F69723AF8D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F63A95B4-28EB-39AC-9290-A518251659ED}"/>
                  </a:ext>
                </a:extLst>
              </p:cNvPr>
              <p:cNvGrpSpPr/>
              <p:nvPr/>
            </p:nvGrpSpPr>
            <p:grpSpPr>
              <a:xfrm>
                <a:off x="11353040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76" name="爱设计-8-10">
                  <a:extLst>
                    <a:ext uri="{FF2B5EF4-FFF2-40B4-BE49-F238E27FC236}">
                      <a16:creationId xmlns:a16="http://schemas.microsoft.com/office/drawing/2014/main" id="{745327DA-BA3F-8386-5ECF-41904707620F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77" name="爱设计-8-11">
                  <a:extLst>
                    <a:ext uri="{FF2B5EF4-FFF2-40B4-BE49-F238E27FC236}">
                      <a16:creationId xmlns:a16="http://schemas.microsoft.com/office/drawing/2014/main" id="{CD35FAEB-D46D-C057-A676-11986DC2892C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78" name="爱设计-8-12">
                  <a:extLst>
                    <a:ext uri="{FF2B5EF4-FFF2-40B4-BE49-F238E27FC236}">
                      <a16:creationId xmlns:a16="http://schemas.microsoft.com/office/drawing/2014/main" id="{8019B97D-9EDC-ABD4-DE95-275D828D65F8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79" name="爱设计-8-13">
                  <a:extLst>
                    <a:ext uri="{FF2B5EF4-FFF2-40B4-BE49-F238E27FC236}">
                      <a16:creationId xmlns:a16="http://schemas.microsoft.com/office/drawing/2014/main" id="{0C88C81A-5ECB-A699-3970-AAFA846CCF2D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605701CF-B2B2-D8FC-3D23-0A2EECFF1AD9}"/>
                  </a:ext>
                </a:extLst>
              </p:cNvPr>
              <p:cNvGrpSpPr/>
              <p:nvPr/>
            </p:nvGrpSpPr>
            <p:grpSpPr>
              <a:xfrm>
                <a:off x="11206092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72" name="爱设计-8-14">
                  <a:extLst>
                    <a:ext uri="{FF2B5EF4-FFF2-40B4-BE49-F238E27FC236}">
                      <a16:creationId xmlns:a16="http://schemas.microsoft.com/office/drawing/2014/main" id="{C639EC36-BC92-C673-3229-1D10A015929A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73" name="爱设计-8-15">
                  <a:extLst>
                    <a:ext uri="{FF2B5EF4-FFF2-40B4-BE49-F238E27FC236}">
                      <a16:creationId xmlns:a16="http://schemas.microsoft.com/office/drawing/2014/main" id="{DE237812-4962-F290-A56D-4FA62D5E69D4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74" name="爱设计-8-16">
                  <a:extLst>
                    <a:ext uri="{FF2B5EF4-FFF2-40B4-BE49-F238E27FC236}">
                      <a16:creationId xmlns:a16="http://schemas.microsoft.com/office/drawing/2014/main" id="{8093F04C-D7F2-9D84-5D52-FD643DA57B02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75" name="爱设计-8-17">
                  <a:extLst>
                    <a:ext uri="{FF2B5EF4-FFF2-40B4-BE49-F238E27FC236}">
                      <a16:creationId xmlns:a16="http://schemas.microsoft.com/office/drawing/2014/main" id="{02033222-550E-A397-A41A-ADEBB3E4E789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FDC2661C-D644-3944-A7A4-A8E6F732A045}"/>
                  </a:ext>
                </a:extLst>
              </p:cNvPr>
              <p:cNvGrpSpPr/>
              <p:nvPr/>
            </p:nvGrpSpPr>
            <p:grpSpPr>
              <a:xfrm>
                <a:off x="11059144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68" name="爱设计-8-18">
                  <a:extLst>
                    <a:ext uri="{FF2B5EF4-FFF2-40B4-BE49-F238E27FC236}">
                      <a16:creationId xmlns:a16="http://schemas.microsoft.com/office/drawing/2014/main" id="{33566811-91EE-4BFD-4ADE-AB93E2F3FAA1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69" name="爱设计-8-19">
                  <a:extLst>
                    <a:ext uri="{FF2B5EF4-FFF2-40B4-BE49-F238E27FC236}">
                      <a16:creationId xmlns:a16="http://schemas.microsoft.com/office/drawing/2014/main" id="{E59765B6-EE21-12C2-7E49-C84450ADE44C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70" name="爱设计-8-20">
                  <a:extLst>
                    <a:ext uri="{FF2B5EF4-FFF2-40B4-BE49-F238E27FC236}">
                      <a16:creationId xmlns:a16="http://schemas.microsoft.com/office/drawing/2014/main" id="{9ACC6917-6CC2-8BA0-52DA-E2B7468A8B5D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71" name="爱设计-8-21">
                  <a:extLst>
                    <a:ext uri="{FF2B5EF4-FFF2-40B4-BE49-F238E27FC236}">
                      <a16:creationId xmlns:a16="http://schemas.microsoft.com/office/drawing/2014/main" id="{A119EE17-D3DE-5B54-116D-DCA161332F09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2BF7A3EE-25C0-19D0-EA3C-2983BCA4EB77}"/>
                  </a:ext>
                </a:extLst>
              </p:cNvPr>
              <p:cNvGrpSpPr/>
              <p:nvPr/>
            </p:nvGrpSpPr>
            <p:grpSpPr>
              <a:xfrm>
                <a:off x="10912196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64" name="爱设计-8-22">
                  <a:extLst>
                    <a:ext uri="{FF2B5EF4-FFF2-40B4-BE49-F238E27FC236}">
                      <a16:creationId xmlns:a16="http://schemas.microsoft.com/office/drawing/2014/main" id="{8DD6E485-7AE6-FD29-B3BA-6D24ABEDE55D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65" name="爱设计-8-23">
                  <a:extLst>
                    <a:ext uri="{FF2B5EF4-FFF2-40B4-BE49-F238E27FC236}">
                      <a16:creationId xmlns:a16="http://schemas.microsoft.com/office/drawing/2014/main" id="{97BC0C3E-2834-7D25-063F-E32332792302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66" name="爱设计-8-24">
                  <a:extLst>
                    <a:ext uri="{FF2B5EF4-FFF2-40B4-BE49-F238E27FC236}">
                      <a16:creationId xmlns:a16="http://schemas.microsoft.com/office/drawing/2014/main" id="{3919FC5F-CB9B-9E53-D66A-FC1C44B992C1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67" name="爱设计-8-25">
                  <a:extLst>
                    <a:ext uri="{FF2B5EF4-FFF2-40B4-BE49-F238E27FC236}">
                      <a16:creationId xmlns:a16="http://schemas.microsoft.com/office/drawing/2014/main" id="{08C102D7-AA2B-6BAE-DD51-1F376487023B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</p:grpSp>
        <p:sp>
          <p:nvSpPr>
            <p:cNvPr id="88" name="爱设计-8-26">
              <a:extLst>
                <a:ext uri="{FF2B5EF4-FFF2-40B4-BE49-F238E27FC236}">
                  <a16:creationId xmlns:a16="http://schemas.microsoft.com/office/drawing/2014/main" id="{756F9DF9-173A-3C82-66FF-CD8A24F60965}"/>
                </a:ext>
              </a:extLst>
            </p:cNvPr>
            <p:cNvSpPr txBox="1"/>
            <p:nvPr/>
          </p:nvSpPr>
          <p:spPr>
            <a:xfrm>
              <a:off x="929246" y="2194072"/>
              <a:ext cx="4592127" cy="9407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t" anchorCtr="0">
              <a:noAutofit/>
            </a:bodyPr>
            <a:lstStyle/>
            <a:p>
              <a:pPr marL="0" marR="0" lvl="0" indent="0" algn="just" defTabSz="456883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爱设计是一家智能创意科技公司，是国内领先的内容创意全链路服务公司，致力于构建“创意资源</a:t>
              </a:r>
              <a:r>
                <a:rPr kumimoji="0" lang="en-US" altLang="zh-CN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+</a:t>
              </a: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智能创作</a:t>
              </a:r>
              <a:r>
                <a:rPr kumimoji="0" lang="en-US" altLang="zh-CN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+</a:t>
              </a: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内容管理</a:t>
              </a:r>
              <a:r>
                <a:rPr kumimoji="0" lang="en-US" altLang="zh-CN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+</a:t>
              </a: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投放分发</a:t>
              </a:r>
              <a:r>
                <a:rPr kumimoji="0" lang="en-US" altLang="zh-CN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+</a:t>
              </a: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数据监测的内容创意全链路平台。</a:t>
              </a:r>
            </a:p>
          </p:txBody>
        </p:sp>
        <p:sp>
          <p:nvSpPr>
            <p:cNvPr id="89" name="爱设计-8-27">
              <a:extLst>
                <a:ext uri="{FF2B5EF4-FFF2-40B4-BE49-F238E27FC236}">
                  <a16:creationId xmlns:a16="http://schemas.microsoft.com/office/drawing/2014/main" id="{EDA2B6DF-9FBB-34D0-C09C-42814CBAAABC}"/>
                </a:ext>
              </a:extLst>
            </p:cNvPr>
            <p:cNvSpPr txBox="1"/>
            <p:nvPr/>
          </p:nvSpPr>
          <p:spPr>
            <a:xfrm>
              <a:off x="929246" y="1890647"/>
              <a:ext cx="2186707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ctr" anchorCtr="0">
              <a:noAutofit/>
            </a:bodyPr>
            <a:lstStyle/>
            <a:p>
              <a: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内容智能流转</a:t>
              </a:r>
            </a:p>
          </p:txBody>
        </p:sp>
        <p:cxnSp>
          <p:nvCxnSpPr>
            <p:cNvPr id="90" name="爱设计-8-28">
              <a:extLst>
                <a:ext uri="{FF2B5EF4-FFF2-40B4-BE49-F238E27FC236}">
                  <a16:creationId xmlns:a16="http://schemas.microsoft.com/office/drawing/2014/main" id="{101ACF2A-17F2-7B59-F993-55EA18202135}"/>
                </a:ext>
              </a:extLst>
            </p:cNvPr>
            <p:cNvCxnSpPr>
              <a:cxnSpLocks/>
            </p:cNvCxnSpPr>
            <p:nvPr/>
          </p:nvCxnSpPr>
          <p:spPr>
            <a:xfrm>
              <a:off x="3156593" y="2029147"/>
              <a:ext cx="1936709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爱设计-8-29">
              <a:extLst>
                <a:ext uri="{FF2B5EF4-FFF2-40B4-BE49-F238E27FC236}">
                  <a16:creationId xmlns:a16="http://schemas.microsoft.com/office/drawing/2014/main" id="{22F113DD-192D-6C38-E099-5BE836DFABA0}"/>
                </a:ext>
              </a:extLst>
            </p:cNvPr>
            <p:cNvSpPr txBox="1"/>
            <p:nvPr/>
          </p:nvSpPr>
          <p:spPr>
            <a:xfrm>
              <a:off x="5221521" y="1890647"/>
              <a:ext cx="402701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ctr" anchorCtr="0">
              <a:noAutofit/>
            </a:bodyPr>
            <a:lstStyle/>
            <a:p>
              <a: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lang="en-US" altLang="zh-CN" sz="20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01</a:t>
              </a:r>
              <a:endParaRPr lang="zh-CN" altLang="en-US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203" name="爱设计-9">
            <a:extLst>
              <a:ext uri="{FF2B5EF4-FFF2-40B4-BE49-F238E27FC236}">
                <a16:creationId xmlns:a16="http://schemas.microsoft.com/office/drawing/2014/main" id="{BBF92BE2-4C59-3C75-404F-6BF27D702D19}"/>
              </a:ext>
            </a:extLst>
          </p:cNvPr>
          <p:cNvGrpSpPr/>
          <p:nvPr/>
        </p:nvGrpSpPr>
        <p:grpSpPr>
          <a:xfrm>
            <a:off x="6385043" y="1552753"/>
            <a:ext cx="5223274" cy="1836441"/>
            <a:chOff x="669925" y="1635118"/>
            <a:chExt cx="5223274" cy="1836441"/>
          </a:xfrm>
        </p:grpSpPr>
        <p:sp>
          <p:nvSpPr>
            <p:cNvPr id="204" name="爱设计-9-1">
              <a:extLst>
                <a:ext uri="{FF2B5EF4-FFF2-40B4-BE49-F238E27FC236}">
                  <a16:creationId xmlns:a16="http://schemas.microsoft.com/office/drawing/2014/main" id="{44022C40-FCAC-8163-6ECF-B5BE30132F7E}"/>
                </a:ext>
              </a:extLst>
            </p:cNvPr>
            <p:cNvSpPr/>
            <p:nvPr/>
          </p:nvSpPr>
          <p:spPr>
            <a:xfrm>
              <a:off x="669925" y="1635118"/>
              <a:ext cx="5113391" cy="1715947"/>
            </a:xfrm>
            <a:prstGeom prst="roundRect">
              <a:avLst>
                <a:gd name="adj" fmla="val 6029"/>
              </a:avLst>
            </a:pr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205" name="组合 204">
              <a:extLst>
                <a:ext uri="{FF2B5EF4-FFF2-40B4-BE49-F238E27FC236}">
                  <a16:creationId xmlns:a16="http://schemas.microsoft.com/office/drawing/2014/main" id="{A6BA51E0-6BDB-C16C-88CE-226973BF2D86}"/>
                </a:ext>
              </a:extLst>
            </p:cNvPr>
            <p:cNvGrpSpPr/>
            <p:nvPr/>
          </p:nvGrpSpPr>
          <p:grpSpPr>
            <a:xfrm>
              <a:off x="5149546" y="3040763"/>
              <a:ext cx="743653" cy="430796"/>
              <a:chOff x="10912196" y="5875996"/>
              <a:chExt cx="760692" cy="440667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p:grpSpPr>
          <p:grpSp>
            <p:nvGrpSpPr>
              <p:cNvPr id="210" name="组合 209">
                <a:extLst>
                  <a:ext uri="{FF2B5EF4-FFF2-40B4-BE49-F238E27FC236}">
                    <a16:creationId xmlns:a16="http://schemas.microsoft.com/office/drawing/2014/main" id="{3C9DC511-752A-03DA-15A9-63B753347295}"/>
                  </a:ext>
                </a:extLst>
              </p:cNvPr>
              <p:cNvGrpSpPr/>
              <p:nvPr/>
            </p:nvGrpSpPr>
            <p:grpSpPr>
              <a:xfrm>
                <a:off x="11499988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236" name="爱设计-9-2">
                  <a:extLst>
                    <a:ext uri="{FF2B5EF4-FFF2-40B4-BE49-F238E27FC236}">
                      <a16:creationId xmlns:a16="http://schemas.microsoft.com/office/drawing/2014/main" id="{D188724E-B106-2D5D-4897-0E4DEA27FA12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37" name="爱设计-9-3">
                  <a:extLst>
                    <a:ext uri="{FF2B5EF4-FFF2-40B4-BE49-F238E27FC236}">
                      <a16:creationId xmlns:a16="http://schemas.microsoft.com/office/drawing/2014/main" id="{79ACE200-F60D-A2CF-87FF-C5D23B60710A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38" name="爱设计-9-4">
                  <a:extLst>
                    <a:ext uri="{FF2B5EF4-FFF2-40B4-BE49-F238E27FC236}">
                      <a16:creationId xmlns:a16="http://schemas.microsoft.com/office/drawing/2014/main" id="{4EA8DA59-D4CC-F8F0-7EBD-14C85E5CEC5D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39" name="爱设计-9-5">
                  <a:extLst>
                    <a:ext uri="{FF2B5EF4-FFF2-40B4-BE49-F238E27FC236}">
                      <a16:creationId xmlns:a16="http://schemas.microsoft.com/office/drawing/2014/main" id="{40F718E2-10D2-63F2-8DE6-86426E8D573E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211" name="组合 210">
                <a:extLst>
                  <a:ext uri="{FF2B5EF4-FFF2-40B4-BE49-F238E27FC236}">
                    <a16:creationId xmlns:a16="http://schemas.microsoft.com/office/drawing/2014/main" id="{17EE71E7-364C-B756-57A3-1D819B7E3049}"/>
                  </a:ext>
                </a:extLst>
              </p:cNvPr>
              <p:cNvGrpSpPr/>
              <p:nvPr/>
            </p:nvGrpSpPr>
            <p:grpSpPr>
              <a:xfrm>
                <a:off x="11646937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232" name="爱设计-9-6">
                  <a:extLst>
                    <a:ext uri="{FF2B5EF4-FFF2-40B4-BE49-F238E27FC236}">
                      <a16:creationId xmlns:a16="http://schemas.microsoft.com/office/drawing/2014/main" id="{D2175C40-3254-932D-4C02-2B9808AE14B1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33" name="爱设计-9-7">
                  <a:extLst>
                    <a:ext uri="{FF2B5EF4-FFF2-40B4-BE49-F238E27FC236}">
                      <a16:creationId xmlns:a16="http://schemas.microsoft.com/office/drawing/2014/main" id="{A9E82923-EA8C-B631-C69C-E48B3D99DD33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34" name="爱设计-9-8">
                  <a:extLst>
                    <a:ext uri="{FF2B5EF4-FFF2-40B4-BE49-F238E27FC236}">
                      <a16:creationId xmlns:a16="http://schemas.microsoft.com/office/drawing/2014/main" id="{F0DC78A3-F728-7315-9323-CF153982F447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35" name="爱设计-9-9">
                  <a:extLst>
                    <a:ext uri="{FF2B5EF4-FFF2-40B4-BE49-F238E27FC236}">
                      <a16:creationId xmlns:a16="http://schemas.microsoft.com/office/drawing/2014/main" id="{B2B49A17-A543-684A-AEBE-AE2D1C5AE58F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212" name="组合 211">
                <a:extLst>
                  <a:ext uri="{FF2B5EF4-FFF2-40B4-BE49-F238E27FC236}">
                    <a16:creationId xmlns:a16="http://schemas.microsoft.com/office/drawing/2014/main" id="{41DB4BF9-0E9F-B04A-7530-79CD71899AFF}"/>
                  </a:ext>
                </a:extLst>
              </p:cNvPr>
              <p:cNvGrpSpPr/>
              <p:nvPr/>
            </p:nvGrpSpPr>
            <p:grpSpPr>
              <a:xfrm>
                <a:off x="11353040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228" name="爱设计-9-10">
                  <a:extLst>
                    <a:ext uri="{FF2B5EF4-FFF2-40B4-BE49-F238E27FC236}">
                      <a16:creationId xmlns:a16="http://schemas.microsoft.com/office/drawing/2014/main" id="{020B13C5-C566-EDF3-89D2-B21C2EC2849C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29" name="爱设计-9-11">
                  <a:extLst>
                    <a:ext uri="{FF2B5EF4-FFF2-40B4-BE49-F238E27FC236}">
                      <a16:creationId xmlns:a16="http://schemas.microsoft.com/office/drawing/2014/main" id="{B0303A7C-A8DC-BFFD-1469-4C1D687F37B8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30" name="爱设计-9-12">
                  <a:extLst>
                    <a:ext uri="{FF2B5EF4-FFF2-40B4-BE49-F238E27FC236}">
                      <a16:creationId xmlns:a16="http://schemas.microsoft.com/office/drawing/2014/main" id="{1F162940-E688-7789-55AE-18FDC48A7976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31" name="爱设计-9-13">
                  <a:extLst>
                    <a:ext uri="{FF2B5EF4-FFF2-40B4-BE49-F238E27FC236}">
                      <a16:creationId xmlns:a16="http://schemas.microsoft.com/office/drawing/2014/main" id="{9522253F-77A9-F57A-D0B5-3630F8DDF96E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213" name="组合 212">
                <a:extLst>
                  <a:ext uri="{FF2B5EF4-FFF2-40B4-BE49-F238E27FC236}">
                    <a16:creationId xmlns:a16="http://schemas.microsoft.com/office/drawing/2014/main" id="{69901AAD-3AA4-4DF9-92B1-78A3F77D778F}"/>
                  </a:ext>
                </a:extLst>
              </p:cNvPr>
              <p:cNvGrpSpPr/>
              <p:nvPr/>
            </p:nvGrpSpPr>
            <p:grpSpPr>
              <a:xfrm>
                <a:off x="11206092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224" name="爱设计-9-14">
                  <a:extLst>
                    <a:ext uri="{FF2B5EF4-FFF2-40B4-BE49-F238E27FC236}">
                      <a16:creationId xmlns:a16="http://schemas.microsoft.com/office/drawing/2014/main" id="{EDDDA7D9-4749-53A8-D1C9-C063163A1AD6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25" name="爱设计-9-15">
                  <a:extLst>
                    <a:ext uri="{FF2B5EF4-FFF2-40B4-BE49-F238E27FC236}">
                      <a16:creationId xmlns:a16="http://schemas.microsoft.com/office/drawing/2014/main" id="{2BAB2C71-22F5-F57A-33FF-8E279F317D24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26" name="爱设计-9-16">
                  <a:extLst>
                    <a:ext uri="{FF2B5EF4-FFF2-40B4-BE49-F238E27FC236}">
                      <a16:creationId xmlns:a16="http://schemas.microsoft.com/office/drawing/2014/main" id="{A650303F-4F2D-392C-0338-7389F28EE505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27" name="爱设计-9-17">
                  <a:extLst>
                    <a:ext uri="{FF2B5EF4-FFF2-40B4-BE49-F238E27FC236}">
                      <a16:creationId xmlns:a16="http://schemas.microsoft.com/office/drawing/2014/main" id="{D870CF66-555A-D3D9-251D-49F239EA9729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214" name="组合 213">
                <a:extLst>
                  <a:ext uri="{FF2B5EF4-FFF2-40B4-BE49-F238E27FC236}">
                    <a16:creationId xmlns:a16="http://schemas.microsoft.com/office/drawing/2014/main" id="{EC3FECBD-A526-BB0F-B5E9-5547444877A8}"/>
                  </a:ext>
                </a:extLst>
              </p:cNvPr>
              <p:cNvGrpSpPr/>
              <p:nvPr/>
            </p:nvGrpSpPr>
            <p:grpSpPr>
              <a:xfrm>
                <a:off x="11059144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220" name="爱设计-9-18">
                  <a:extLst>
                    <a:ext uri="{FF2B5EF4-FFF2-40B4-BE49-F238E27FC236}">
                      <a16:creationId xmlns:a16="http://schemas.microsoft.com/office/drawing/2014/main" id="{4AD9D2B0-6C25-DE84-422F-F06E9EA29609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21" name="爱设计-9-19">
                  <a:extLst>
                    <a:ext uri="{FF2B5EF4-FFF2-40B4-BE49-F238E27FC236}">
                      <a16:creationId xmlns:a16="http://schemas.microsoft.com/office/drawing/2014/main" id="{A259C269-9C24-9D42-0D53-733AEE7D86BD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22" name="爱设计-9-20">
                  <a:extLst>
                    <a:ext uri="{FF2B5EF4-FFF2-40B4-BE49-F238E27FC236}">
                      <a16:creationId xmlns:a16="http://schemas.microsoft.com/office/drawing/2014/main" id="{BA4A749D-93ED-9A35-927C-B7A9734FE0A5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23" name="爱设计-9-21">
                  <a:extLst>
                    <a:ext uri="{FF2B5EF4-FFF2-40B4-BE49-F238E27FC236}">
                      <a16:creationId xmlns:a16="http://schemas.microsoft.com/office/drawing/2014/main" id="{125FC6AC-8A9F-CD96-2A5F-F1920211010D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215" name="组合 214">
                <a:extLst>
                  <a:ext uri="{FF2B5EF4-FFF2-40B4-BE49-F238E27FC236}">
                    <a16:creationId xmlns:a16="http://schemas.microsoft.com/office/drawing/2014/main" id="{4AF9A3AA-8515-94B2-8BAA-24DE5D220AF2}"/>
                  </a:ext>
                </a:extLst>
              </p:cNvPr>
              <p:cNvGrpSpPr/>
              <p:nvPr/>
            </p:nvGrpSpPr>
            <p:grpSpPr>
              <a:xfrm>
                <a:off x="10912196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216" name="爱设计-9-22">
                  <a:extLst>
                    <a:ext uri="{FF2B5EF4-FFF2-40B4-BE49-F238E27FC236}">
                      <a16:creationId xmlns:a16="http://schemas.microsoft.com/office/drawing/2014/main" id="{A45B799C-73DA-614A-2B78-905EECBAAA77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17" name="爱设计-9-23">
                  <a:extLst>
                    <a:ext uri="{FF2B5EF4-FFF2-40B4-BE49-F238E27FC236}">
                      <a16:creationId xmlns:a16="http://schemas.microsoft.com/office/drawing/2014/main" id="{99F34B49-F1C7-D41A-682B-C6F5343AF8B0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18" name="爱设计-9-24">
                  <a:extLst>
                    <a:ext uri="{FF2B5EF4-FFF2-40B4-BE49-F238E27FC236}">
                      <a16:creationId xmlns:a16="http://schemas.microsoft.com/office/drawing/2014/main" id="{6BA8A0F8-2EBA-38B0-E8C2-9BC8AAD68409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19" name="爱设计-9-25">
                  <a:extLst>
                    <a:ext uri="{FF2B5EF4-FFF2-40B4-BE49-F238E27FC236}">
                      <a16:creationId xmlns:a16="http://schemas.microsoft.com/office/drawing/2014/main" id="{2E3A1104-F0D7-B460-D8D5-ECADAF387737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</p:grpSp>
        <p:sp>
          <p:nvSpPr>
            <p:cNvPr id="206" name="爱设计-9-26">
              <a:extLst>
                <a:ext uri="{FF2B5EF4-FFF2-40B4-BE49-F238E27FC236}">
                  <a16:creationId xmlns:a16="http://schemas.microsoft.com/office/drawing/2014/main" id="{7CE65BED-208B-8F5C-C5DF-9D6066E8210F}"/>
                </a:ext>
              </a:extLst>
            </p:cNvPr>
            <p:cNvSpPr txBox="1"/>
            <p:nvPr/>
          </p:nvSpPr>
          <p:spPr>
            <a:xfrm>
              <a:off x="929246" y="2194072"/>
              <a:ext cx="4592127" cy="9407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t" anchorCtr="0">
              <a:noAutofit/>
            </a:bodyPr>
            <a:lstStyle/>
            <a:p>
              <a:pPr marL="0" marR="0" lvl="0" indent="0" algn="just" defTabSz="456883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爱设计是一家智能创意科技公司，是国内领先的内容创意全链路服务公司，致力于构建“创意资源</a:t>
              </a:r>
              <a:r>
                <a:rPr kumimoji="0" lang="en-US" altLang="zh-CN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+</a:t>
              </a: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智能创作</a:t>
              </a:r>
              <a:r>
                <a:rPr kumimoji="0" lang="en-US" altLang="zh-CN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+</a:t>
              </a: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内容管理</a:t>
              </a:r>
              <a:r>
                <a:rPr kumimoji="0" lang="en-US" altLang="zh-CN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+</a:t>
              </a: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投放分发</a:t>
              </a:r>
              <a:r>
                <a:rPr kumimoji="0" lang="en-US" altLang="zh-CN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+</a:t>
              </a: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数据监测的内容创意全链路平台。</a:t>
              </a:r>
            </a:p>
          </p:txBody>
        </p:sp>
        <p:sp>
          <p:nvSpPr>
            <p:cNvPr id="207" name="爱设计-9-27">
              <a:extLst>
                <a:ext uri="{FF2B5EF4-FFF2-40B4-BE49-F238E27FC236}">
                  <a16:creationId xmlns:a16="http://schemas.microsoft.com/office/drawing/2014/main" id="{87E4D551-8A4D-448F-BC41-35EBBB8B2C3F}"/>
                </a:ext>
              </a:extLst>
            </p:cNvPr>
            <p:cNvSpPr txBox="1"/>
            <p:nvPr/>
          </p:nvSpPr>
          <p:spPr>
            <a:xfrm>
              <a:off x="929246" y="1890647"/>
              <a:ext cx="2186707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ctr" anchorCtr="0">
              <a:noAutofit/>
            </a:bodyPr>
            <a:lstStyle/>
            <a:p>
              <a: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内容智能流转</a:t>
              </a:r>
            </a:p>
          </p:txBody>
        </p:sp>
        <p:cxnSp>
          <p:nvCxnSpPr>
            <p:cNvPr id="208" name="爱设计-9-28">
              <a:extLst>
                <a:ext uri="{FF2B5EF4-FFF2-40B4-BE49-F238E27FC236}">
                  <a16:creationId xmlns:a16="http://schemas.microsoft.com/office/drawing/2014/main" id="{E56BC840-A9FE-8F49-58CC-67B09DF36FB2}"/>
                </a:ext>
              </a:extLst>
            </p:cNvPr>
            <p:cNvCxnSpPr>
              <a:cxnSpLocks/>
            </p:cNvCxnSpPr>
            <p:nvPr/>
          </p:nvCxnSpPr>
          <p:spPr>
            <a:xfrm>
              <a:off x="3156593" y="2029147"/>
              <a:ext cx="1936709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9" name="爱设计-9-29">
              <a:extLst>
                <a:ext uri="{FF2B5EF4-FFF2-40B4-BE49-F238E27FC236}">
                  <a16:creationId xmlns:a16="http://schemas.microsoft.com/office/drawing/2014/main" id="{09552912-2B5E-7886-E071-2B3FB4250ADB}"/>
                </a:ext>
              </a:extLst>
            </p:cNvPr>
            <p:cNvSpPr txBox="1"/>
            <p:nvPr/>
          </p:nvSpPr>
          <p:spPr>
            <a:xfrm>
              <a:off x="5221521" y="1890647"/>
              <a:ext cx="402701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ctr" anchorCtr="0">
              <a:noAutofit/>
            </a:bodyPr>
            <a:lstStyle/>
            <a:p>
              <a: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lang="en-US" altLang="zh-CN" sz="20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02</a:t>
              </a:r>
              <a:endParaRPr lang="zh-CN" altLang="en-US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240" name="爱设计-10">
            <a:extLst>
              <a:ext uri="{FF2B5EF4-FFF2-40B4-BE49-F238E27FC236}">
                <a16:creationId xmlns:a16="http://schemas.microsoft.com/office/drawing/2014/main" id="{170A9EBF-9BC2-1545-7E3A-DEE53889A9DE}"/>
              </a:ext>
            </a:extLst>
          </p:cNvPr>
          <p:cNvGrpSpPr/>
          <p:nvPr/>
        </p:nvGrpSpPr>
        <p:grpSpPr>
          <a:xfrm>
            <a:off x="583683" y="3759959"/>
            <a:ext cx="5223274" cy="1836441"/>
            <a:chOff x="669925" y="1635118"/>
            <a:chExt cx="5223274" cy="1836441"/>
          </a:xfrm>
        </p:grpSpPr>
        <p:sp>
          <p:nvSpPr>
            <p:cNvPr id="241" name="爱设计-10-1">
              <a:extLst>
                <a:ext uri="{FF2B5EF4-FFF2-40B4-BE49-F238E27FC236}">
                  <a16:creationId xmlns:a16="http://schemas.microsoft.com/office/drawing/2014/main" id="{0E482145-9929-69F9-C9C0-492E28CD78A7}"/>
                </a:ext>
              </a:extLst>
            </p:cNvPr>
            <p:cNvSpPr/>
            <p:nvPr/>
          </p:nvSpPr>
          <p:spPr>
            <a:xfrm>
              <a:off x="669925" y="1635118"/>
              <a:ext cx="5113391" cy="1715947"/>
            </a:xfrm>
            <a:prstGeom prst="roundRect">
              <a:avLst>
                <a:gd name="adj" fmla="val 6029"/>
              </a:avLst>
            </a:pr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242" name="组合 241">
              <a:extLst>
                <a:ext uri="{FF2B5EF4-FFF2-40B4-BE49-F238E27FC236}">
                  <a16:creationId xmlns:a16="http://schemas.microsoft.com/office/drawing/2014/main" id="{3E518615-6BF2-BDCC-6105-98AF69922F45}"/>
                </a:ext>
              </a:extLst>
            </p:cNvPr>
            <p:cNvGrpSpPr/>
            <p:nvPr/>
          </p:nvGrpSpPr>
          <p:grpSpPr>
            <a:xfrm>
              <a:off x="5149546" y="3040763"/>
              <a:ext cx="743653" cy="430796"/>
              <a:chOff x="10912196" y="5875996"/>
              <a:chExt cx="760692" cy="440667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p:grpSpPr>
          <p:grpSp>
            <p:nvGrpSpPr>
              <p:cNvPr id="247" name="组合 246">
                <a:extLst>
                  <a:ext uri="{FF2B5EF4-FFF2-40B4-BE49-F238E27FC236}">
                    <a16:creationId xmlns:a16="http://schemas.microsoft.com/office/drawing/2014/main" id="{341C3F4A-7586-05D9-A45D-93907B6D15BC}"/>
                  </a:ext>
                </a:extLst>
              </p:cNvPr>
              <p:cNvGrpSpPr/>
              <p:nvPr/>
            </p:nvGrpSpPr>
            <p:grpSpPr>
              <a:xfrm>
                <a:off x="11499988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273" name="爱设计-10-2">
                  <a:extLst>
                    <a:ext uri="{FF2B5EF4-FFF2-40B4-BE49-F238E27FC236}">
                      <a16:creationId xmlns:a16="http://schemas.microsoft.com/office/drawing/2014/main" id="{BC438DD6-6EC3-2DB1-62BC-AEBDBF74FAAE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74" name="爱设计-10-3">
                  <a:extLst>
                    <a:ext uri="{FF2B5EF4-FFF2-40B4-BE49-F238E27FC236}">
                      <a16:creationId xmlns:a16="http://schemas.microsoft.com/office/drawing/2014/main" id="{9CEE295F-5F2C-5470-C406-FBE8445C1711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75" name="爱设计-10-4">
                  <a:extLst>
                    <a:ext uri="{FF2B5EF4-FFF2-40B4-BE49-F238E27FC236}">
                      <a16:creationId xmlns:a16="http://schemas.microsoft.com/office/drawing/2014/main" id="{E3FEF59F-6525-3D5D-6C2C-D440203BE03B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76" name="爱设计-10-5">
                  <a:extLst>
                    <a:ext uri="{FF2B5EF4-FFF2-40B4-BE49-F238E27FC236}">
                      <a16:creationId xmlns:a16="http://schemas.microsoft.com/office/drawing/2014/main" id="{F6F503BF-F1A7-E727-3EE4-38660E2FD552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248" name="组合 247">
                <a:extLst>
                  <a:ext uri="{FF2B5EF4-FFF2-40B4-BE49-F238E27FC236}">
                    <a16:creationId xmlns:a16="http://schemas.microsoft.com/office/drawing/2014/main" id="{1894E26D-4DCA-568D-1B15-58EEF14AFAD5}"/>
                  </a:ext>
                </a:extLst>
              </p:cNvPr>
              <p:cNvGrpSpPr/>
              <p:nvPr/>
            </p:nvGrpSpPr>
            <p:grpSpPr>
              <a:xfrm>
                <a:off x="11646937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269" name="爱设计-10-6">
                  <a:extLst>
                    <a:ext uri="{FF2B5EF4-FFF2-40B4-BE49-F238E27FC236}">
                      <a16:creationId xmlns:a16="http://schemas.microsoft.com/office/drawing/2014/main" id="{672FB997-F3BC-90D6-82EC-8F75CC31B41F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70" name="爱设计-10-7">
                  <a:extLst>
                    <a:ext uri="{FF2B5EF4-FFF2-40B4-BE49-F238E27FC236}">
                      <a16:creationId xmlns:a16="http://schemas.microsoft.com/office/drawing/2014/main" id="{0DE38C04-B1B1-4678-2F47-5D2B1DA1838E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71" name="爱设计-10-8">
                  <a:extLst>
                    <a:ext uri="{FF2B5EF4-FFF2-40B4-BE49-F238E27FC236}">
                      <a16:creationId xmlns:a16="http://schemas.microsoft.com/office/drawing/2014/main" id="{EEA2F741-E670-E306-30FA-5B46C6773BBE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72" name="爱设计-10-9">
                  <a:extLst>
                    <a:ext uri="{FF2B5EF4-FFF2-40B4-BE49-F238E27FC236}">
                      <a16:creationId xmlns:a16="http://schemas.microsoft.com/office/drawing/2014/main" id="{94931920-7C4B-9D91-3FA5-DE9C179880A9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249" name="组合 248">
                <a:extLst>
                  <a:ext uri="{FF2B5EF4-FFF2-40B4-BE49-F238E27FC236}">
                    <a16:creationId xmlns:a16="http://schemas.microsoft.com/office/drawing/2014/main" id="{80337DEF-7E54-5CA3-F222-D92BA512E9DF}"/>
                  </a:ext>
                </a:extLst>
              </p:cNvPr>
              <p:cNvGrpSpPr/>
              <p:nvPr/>
            </p:nvGrpSpPr>
            <p:grpSpPr>
              <a:xfrm>
                <a:off x="11353040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265" name="爱设计-10-10">
                  <a:extLst>
                    <a:ext uri="{FF2B5EF4-FFF2-40B4-BE49-F238E27FC236}">
                      <a16:creationId xmlns:a16="http://schemas.microsoft.com/office/drawing/2014/main" id="{0C1B7DCF-70B8-36F6-6075-F161768038E2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66" name="爱设计-10-11">
                  <a:extLst>
                    <a:ext uri="{FF2B5EF4-FFF2-40B4-BE49-F238E27FC236}">
                      <a16:creationId xmlns:a16="http://schemas.microsoft.com/office/drawing/2014/main" id="{E5289DC1-57A3-CF7D-EA38-45261824BE59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67" name="爱设计-10-12">
                  <a:extLst>
                    <a:ext uri="{FF2B5EF4-FFF2-40B4-BE49-F238E27FC236}">
                      <a16:creationId xmlns:a16="http://schemas.microsoft.com/office/drawing/2014/main" id="{0519EA0C-A84E-64EB-B44F-ECDEEC298871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68" name="爱设计-10-13">
                  <a:extLst>
                    <a:ext uri="{FF2B5EF4-FFF2-40B4-BE49-F238E27FC236}">
                      <a16:creationId xmlns:a16="http://schemas.microsoft.com/office/drawing/2014/main" id="{D89022D7-6790-6060-6D2D-E0630D896640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250" name="组合 249">
                <a:extLst>
                  <a:ext uri="{FF2B5EF4-FFF2-40B4-BE49-F238E27FC236}">
                    <a16:creationId xmlns:a16="http://schemas.microsoft.com/office/drawing/2014/main" id="{E96C5562-772B-48BC-04EB-7C149CDA4FB7}"/>
                  </a:ext>
                </a:extLst>
              </p:cNvPr>
              <p:cNvGrpSpPr/>
              <p:nvPr/>
            </p:nvGrpSpPr>
            <p:grpSpPr>
              <a:xfrm>
                <a:off x="11206092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261" name="爱设计-10-14">
                  <a:extLst>
                    <a:ext uri="{FF2B5EF4-FFF2-40B4-BE49-F238E27FC236}">
                      <a16:creationId xmlns:a16="http://schemas.microsoft.com/office/drawing/2014/main" id="{868E65B0-FCAB-1C42-F18D-49C3C549F269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62" name="爱设计-10-15">
                  <a:extLst>
                    <a:ext uri="{FF2B5EF4-FFF2-40B4-BE49-F238E27FC236}">
                      <a16:creationId xmlns:a16="http://schemas.microsoft.com/office/drawing/2014/main" id="{FC71B8DF-DC28-2539-B7E3-A3CF40C6963E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63" name="爱设计-10-16">
                  <a:extLst>
                    <a:ext uri="{FF2B5EF4-FFF2-40B4-BE49-F238E27FC236}">
                      <a16:creationId xmlns:a16="http://schemas.microsoft.com/office/drawing/2014/main" id="{0117A5C1-8EE6-D7FE-6619-FBEE5EE0E730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64" name="爱设计-10-17">
                  <a:extLst>
                    <a:ext uri="{FF2B5EF4-FFF2-40B4-BE49-F238E27FC236}">
                      <a16:creationId xmlns:a16="http://schemas.microsoft.com/office/drawing/2014/main" id="{1C8B7275-A02F-FAE3-54BE-73C0CB4C36E0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251" name="组合 250">
                <a:extLst>
                  <a:ext uri="{FF2B5EF4-FFF2-40B4-BE49-F238E27FC236}">
                    <a16:creationId xmlns:a16="http://schemas.microsoft.com/office/drawing/2014/main" id="{7D5B7B57-288F-DECB-0DDE-AF0CD67D295F}"/>
                  </a:ext>
                </a:extLst>
              </p:cNvPr>
              <p:cNvGrpSpPr/>
              <p:nvPr/>
            </p:nvGrpSpPr>
            <p:grpSpPr>
              <a:xfrm>
                <a:off x="11059144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257" name="爱设计-10-18">
                  <a:extLst>
                    <a:ext uri="{FF2B5EF4-FFF2-40B4-BE49-F238E27FC236}">
                      <a16:creationId xmlns:a16="http://schemas.microsoft.com/office/drawing/2014/main" id="{39109093-FD3F-BD45-1B88-AA9C3C5E9D17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58" name="爱设计-10-19">
                  <a:extLst>
                    <a:ext uri="{FF2B5EF4-FFF2-40B4-BE49-F238E27FC236}">
                      <a16:creationId xmlns:a16="http://schemas.microsoft.com/office/drawing/2014/main" id="{0CF12CA3-3636-F417-DBA8-BA9D0D6C6BFA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59" name="爱设计-10-20">
                  <a:extLst>
                    <a:ext uri="{FF2B5EF4-FFF2-40B4-BE49-F238E27FC236}">
                      <a16:creationId xmlns:a16="http://schemas.microsoft.com/office/drawing/2014/main" id="{9C569742-3453-08C2-BB68-70A171CCA2E1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60" name="爱设计-10-21">
                  <a:extLst>
                    <a:ext uri="{FF2B5EF4-FFF2-40B4-BE49-F238E27FC236}">
                      <a16:creationId xmlns:a16="http://schemas.microsoft.com/office/drawing/2014/main" id="{F4A26187-6F8E-E217-ACC2-EE4D50D7EE8E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252" name="组合 251">
                <a:extLst>
                  <a:ext uri="{FF2B5EF4-FFF2-40B4-BE49-F238E27FC236}">
                    <a16:creationId xmlns:a16="http://schemas.microsoft.com/office/drawing/2014/main" id="{7C00D7EB-95BB-A134-5BE4-7B0A87B47A92}"/>
                  </a:ext>
                </a:extLst>
              </p:cNvPr>
              <p:cNvGrpSpPr/>
              <p:nvPr/>
            </p:nvGrpSpPr>
            <p:grpSpPr>
              <a:xfrm>
                <a:off x="10912196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253" name="爱设计-10-22">
                  <a:extLst>
                    <a:ext uri="{FF2B5EF4-FFF2-40B4-BE49-F238E27FC236}">
                      <a16:creationId xmlns:a16="http://schemas.microsoft.com/office/drawing/2014/main" id="{1D462701-0303-7B42-8AE3-D068CBCCD9FF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54" name="爱设计-10-23">
                  <a:extLst>
                    <a:ext uri="{FF2B5EF4-FFF2-40B4-BE49-F238E27FC236}">
                      <a16:creationId xmlns:a16="http://schemas.microsoft.com/office/drawing/2014/main" id="{A39E728A-0087-05E2-2D7F-9D9481512FDF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55" name="爱设计-10-24">
                  <a:extLst>
                    <a:ext uri="{FF2B5EF4-FFF2-40B4-BE49-F238E27FC236}">
                      <a16:creationId xmlns:a16="http://schemas.microsoft.com/office/drawing/2014/main" id="{C9338316-BFED-F601-83BE-D4C73C0578C7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56" name="爱设计-10-25">
                  <a:extLst>
                    <a:ext uri="{FF2B5EF4-FFF2-40B4-BE49-F238E27FC236}">
                      <a16:creationId xmlns:a16="http://schemas.microsoft.com/office/drawing/2014/main" id="{C7F86E76-0717-D44A-3BD2-D0B8868F29F0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</p:grpSp>
        <p:sp>
          <p:nvSpPr>
            <p:cNvPr id="243" name="爱设计-10-26">
              <a:extLst>
                <a:ext uri="{FF2B5EF4-FFF2-40B4-BE49-F238E27FC236}">
                  <a16:creationId xmlns:a16="http://schemas.microsoft.com/office/drawing/2014/main" id="{B40959EB-F0C1-CB7A-0E2A-AECE62009A0E}"/>
                </a:ext>
              </a:extLst>
            </p:cNvPr>
            <p:cNvSpPr txBox="1"/>
            <p:nvPr/>
          </p:nvSpPr>
          <p:spPr>
            <a:xfrm>
              <a:off x="929246" y="2194072"/>
              <a:ext cx="4592127" cy="9407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t" anchorCtr="0">
              <a:noAutofit/>
            </a:bodyPr>
            <a:lstStyle/>
            <a:p>
              <a:pPr marL="0" marR="0" lvl="0" indent="0" algn="just" defTabSz="456883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爱设计是一家智能创意科技公司，是国内领先的内容创意全链路服务公司，致力于构建“创意资源</a:t>
              </a:r>
              <a:r>
                <a:rPr kumimoji="0" lang="en-US" altLang="zh-CN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+</a:t>
              </a: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智能创作</a:t>
              </a:r>
              <a:r>
                <a:rPr kumimoji="0" lang="en-US" altLang="zh-CN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+</a:t>
              </a: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内容管理</a:t>
              </a:r>
              <a:r>
                <a:rPr kumimoji="0" lang="en-US" altLang="zh-CN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+</a:t>
              </a: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投放分发</a:t>
              </a:r>
              <a:r>
                <a:rPr kumimoji="0" lang="en-US" altLang="zh-CN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+</a:t>
              </a: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数据监测的内容创意全链路平台。</a:t>
              </a:r>
            </a:p>
          </p:txBody>
        </p:sp>
        <p:sp>
          <p:nvSpPr>
            <p:cNvPr id="244" name="爱设计-10-27">
              <a:extLst>
                <a:ext uri="{FF2B5EF4-FFF2-40B4-BE49-F238E27FC236}">
                  <a16:creationId xmlns:a16="http://schemas.microsoft.com/office/drawing/2014/main" id="{D0B52BDC-AEFA-25AE-7D9A-CFD16A3B2566}"/>
                </a:ext>
              </a:extLst>
            </p:cNvPr>
            <p:cNvSpPr txBox="1"/>
            <p:nvPr/>
          </p:nvSpPr>
          <p:spPr>
            <a:xfrm>
              <a:off x="929246" y="1890647"/>
              <a:ext cx="2186707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ctr" anchorCtr="0">
              <a:noAutofit/>
            </a:bodyPr>
            <a:lstStyle/>
            <a:p>
              <a: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内容智能流转</a:t>
              </a:r>
            </a:p>
          </p:txBody>
        </p:sp>
        <p:cxnSp>
          <p:nvCxnSpPr>
            <p:cNvPr id="245" name="爱设计-10-28">
              <a:extLst>
                <a:ext uri="{FF2B5EF4-FFF2-40B4-BE49-F238E27FC236}">
                  <a16:creationId xmlns:a16="http://schemas.microsoft.com/office/drawing/2014/main" id="{EB767F0E-A737-8A2F-5B4C-9033749A4112}"/>
                </a:ext>
              </a:extLst>
            </p:cNvPr>
            <p:cNvCxnSpPr>
              <a:cxnSpLocks/>
            </p:cNvCxnSpPr>
            <p:nvPr/>
          </p:nvCxnSpPr>
          <p:spPr>
            <a:xfrm>
              <a:off x="3156593" y="2029147"/>
              <a:ext cx="1936709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6" name="爱设计-10-29">
              <a:extLst>
                <a:ext uri="{FF2B5EF4-FFF2-40B4-BE49-F238E27FC236}">
                  <a16:creationId xmlns:a16="http://schemas.microsoft.com/office/drawing/2014/main" id="{3B604462-1FA6-F695-12EE-88978518DFF6}"/>
                </a:ext>
              </a:extLst>
            </p:cNvPr>
            <p:cNvSpPr txBox="1"/>
            <p:nvPr/>
          </p:nvSpPr>
          <p:spPr>
            <a:xfrm>
              <a:off x="5221521" y="1890647"/>
              <a:ext cx="402701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ctr" anchorCtr="0">
              <a:noAutofit/>
            </a:bodyPr>
            <a:lstStyle/>
            <a:p>
              <a: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lang="en-US" altLang="zh-CN" sz="20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03</a:t>
              </a:r>
              <a:endParaRPr lang="zh-CN" altLang="en-US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277" name="爱设计-11">
            <a:extLst>
              <a:ext uri="{FF2B5EF4-FFF2-40B4-BE49-F238E27FC236}">
                <a16:creationId xmlns:a16="http://schemas.microsoft.com/office/drawing/2014/main" id="{EBCAE089-B131-E136-D4F1-788C51276AEA}"/>
              </a:ext>
            </a:extLst>
          </p:cNvPr>
          <p:cNvGrpSpPr/>
          <p:nvPr/>
        </p:nvGrpSpPr>
        <p:grpSpPr>
          <a:xfrm>
            <a:off x="6385043" y="3759959"/>
            <a:ext cx="5223274" cy="1836441"/>
            <a:chOff x="669925" y="1635118"/>
            <a:chExt cx="5223274" cy="1836441"/>
          </a:xfrm>
        </p:grpSpPr>
        <p:sp>
          <p:nvSpPr>
            <p:cNvPr id="278" name="爱设计-11-1">
              <a:extLst>
                <a:ext uri="{FF2B5EF4-FFF2-40B4-BE49-F238E27FC236}">
                  <a16:creationId xmlns:a16="http://schemas.microsoft.com/office/drawing/2014/main" id="{A6829CE4-338C-3A6D-768F-88230F7351A8}"/>
                </a:ext>
              </a:extLst>
            </p:cNvPr>
            <p:cNvSpPr/>
            <p:nvPr/>
          </p:nvSpPr>
          <p:spPr>
            <a:xfrm>
              <a:off x="669925" y="1635118"/>
              <a:ext cx="5113391" cy="1715947"/>
            </a:xfrm>
            <a:prstGeom prst="roundRect">
              <a:avLst>
                <a:gd name="adj" fmla="val 6029"/>
              </a:avLst>
            </a:pr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A1087CC5-4F8E-C152-C568-D7BB19AA74FC}"/>
                </a:ext>
              </a:extLst>
            </p:cNvPr>
            <p:cNvGrpSpPr/>
            <p:nvPr/>
          </p:nvGrpSpPr>
          <p:grpSpPr>
            <a:xfrm>
              <a:off x="5149546" y="3040763"/>
              <a:ext cx="743653" cy="430796"/>
              <a:chOff x="10912196" y="5875996"/>
              <a:chExt cx="760692" cy="440667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p:grpSpPr>
          <p:grpSp>
            <p:nvGrpSpPr>
              <p:cNvPr id="284" name="组合 283">
                <a:extLst>
                  <a:ext uri="{FF2B5EF4-FFF2-40B4-BE49-F238E27FC236}">
                    <a16:creationId xmlns:a16="http://schemas.microsoft.com/office/drawing/2014/main" id="{67ED4232-0ED6-877B-68AF-33EBF3B04CDC}"/>
                  </a:ext>
                </a:extLst>
              </p:cNvPr>
              <p:cNvGrpSpPr/>
              <p:nvPr/>
            </p:nvGrpSpPr>
            <p:grpSpPr>
              <a:xfrm>
                <a:off x="11499988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310" name="爱设计-11-2">
                  <a:extLst>
                    <a:ext uri="{FF2B5EF4-FFF2-40B4-BE49-F238E27FC236}">
                      <a16:creationId xmlns:a16="http://schemas.microsoft.com/office/drawing/2014/main" id="{249E1FAC-5182-421E-CC78-0924751F3029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311" name="爱设计-11-3">
                  <a:extLst>
                    <a:ext uri="{FF2B5EF4-FFF2-40B4-BE49-F238E27FC236}">
                      <a16:creationId xmlns:a16="http://schemas.microsoft.com/office/drawing/2014/main" id="{29333621-D198-AC0A-68DA-52C969B77595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312" name="爱设计-11-4">
                  <a:extLst>
                    <a:ext uri="{FF2B5EF4-FFF2-40B4-BE49-F238E27FC236}">
                      <a16:creationId xmlns:a16="http://schemas.microsoft.com/office/drawing/2014/main" id="{0081FB0C-BE34-B60A-006B-1D96DDF23166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313" name="爱设计-11-5">
                  <a:extLst>
                    <a:ext uri="{FF2B5EF4-FFF2-40B4-BE49-F238E27FC236}">
                      <a16:creationId xmlns:a16="http://schemas.microsoft.com/office/drawing/2014/main" id="{F6F63C95-920A-97DE-D8F3-D2632B05FF4C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285" name="组合 284">
                <a:extLst>
                  <a:ext uri="{FF2B5EF4-FFF2-40B4-BE49-F238E27FC236}">
                    <a16:creationId xmlns:a16="http://schemas.microsoft.com/office/drawing/2014/main" id="{2C26FB06-299C-8906-3D4C-692860CF378E}"/>
                  </a:ext>
                </a:extLst>
              </p:cNvPr>
              <p:cNvGrpSpPr/>
              <p:nvPr/>
            </p:nvGrpSpPr>
            <p:grpSpPr>
              <a:xfrm>
                <a:off x="11646937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306" name="爱设计-11-6">
                  <a:extLst>
                    <a:ext uri="{FF2B5EF4-FFF2-40B4-BE49-F238E27FC236}">
                      <a16:creationId xmlns:a16="http://schemas.microsoft.com/office/drawing/2014/main" id="{4B3E933C-B6F0-3DC4-AA62-3B6A22F45C15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307" name="爱设计-11-7">
                  <a:extLst>
                    <a:ext uri="{FF2B5EF4-FFF2-40B4-BE49-F238E27FC236}">
                      <a16:creationId xmlns:a16="http://schemas.microsoft.com/office/drawing/2014/main" id="{32A1CA5B-5FEA-00C7-30AE-748CC29B1A28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308" name="爱设计-11-8">
                  <a:extLst>
                    <a:ext uri="{FF2B5EF4-FFF2-40B4-BE49-F238E27FC236}">
                      <a16:creationId xmlns:a16="http://schemas.microsoft.com/office/drawing/2014/main" id="{6FD30A02-DD9C-19AC-2F94-37C58233FC94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309" name="爱设计-11-9">
                  <a:extLst>
                    <a:ext uri="{FF2B5EF4-FFF2-40B4-BE49-F238E27FC236}">
                      <a16:creationId xmlns:a16="http://schemas.microsoft.com/office/drawing/2014/main" id="{8E80D4A7-285E-7EF7-D597-FB6BB2E4C1EA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286" name="组合 285">
                <a:extLst>
                  <a:ext uri="{FF2B5EF4-FFF2-40B4-BE49-F238E27FC236}">
                    <a16:creationId xmlns:a16="http://schemas.microsoft.com/office/drawing/2014/main" id="{106B77CF-FEA5-D391-5736-D91FE077D3EE}"/>
                  </a:ext>
                </a:extLst>
              </p:cNvPr>
              <p:cNvGrpSpPr/>
              <p:nvPr/>
            </p:nvGrpSpPr>
            <p:grpSpPr>
              <a:xfrm>
                <a:off x="11353040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302" name="爱设计-11-10">
                  <a:extLst>
                    <a:ext uri="{FF2B5EF4-FFF2-40B4-BE49-F238E27FC236}">
                      <a16:creationId xmlns:a16="http://schemas.microsoft.com/office/drawing/2014/main" id="{609756B2-4340-322D-992E-B8AC2FD00F76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303" name="爱设计-11-11">
                  <a:extLst>
                    <a:ext uri="{FF2B5EF4-FFF2-40B4-BE49-F238E27FC236}">
                      <a16:creationId xmlns:a16="http://schemas.microsoft.com/office/drawing/2014/main" id="{246065BA-40E8-3E6E-202C-C66CE7615065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304" name="爱设计-11-12">
                  <a:extLst>
                    <a:ext uri="{FF2B5EF4-FFF2-40B4-BE49-F238E27FC236}">
                      <a16:creationId xmlns:a16="http://schemas.microsoft.com/office/drawing/2014/main" id="{617069AA-FAE8-204C-80B3-880407E4823F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305" name="爱设计-11-13">
                  <a:extLst>
                    <a:ext uri="{FF2B5EF4-FFF2-40B4-BE49-F238E27FC236}">
                      <a16:creationId xmlns:a16="http://schemas.microsoft.com/office/drawing/2014/main" id="{F513E203-1CA5-2650-F68A-34927BF98B94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287" name="组合 286">
                <a:extLst>
                  <a:ext uri="{FF2B5EF4-FFF2-40B4-BE49-F238E27FC236}">
                    <a16:creationId xmlns:a16="http://schemas.microsoft.com/office/drawing/2014/main" id="{6CBD68F4-CF3C-EE6B-7AE8-4F408B65420B}"/>
                  </a:ext>
                </a:extLst>
              </p:cNvPr>
              <p:cNvGrpSpPr/>
              <p:nvPr/>
            </p:nvGrpSpPr>
            <p:grpSpPr>
              <a:xfrm>
                <a:off x="11206092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298" name="爱设计-11-14">
                  <a:extLst>
                    <a:ext uri="{FF2B5EF4-FFF2-40B4-BE49-F238E27FC236}">
                      <a16:creationId xmlns:a16="http://schemas.microsoft.com/office/drawing/2014/main" id="{E73495F2-3B3E-3E44-DD5A-75367E709B05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99" name="爱设计-11-15">
                  <a:extLst>
                    <a:ext uri="{FF2B5EF4-FFF2-40B4-BE49-F238E27FC236}">
                      <a16:creationId xmlns:a16="http://schemas.microsoft.com/office/drawing/2014/main" id="{BDE1ADB8-2486-9DE0-11A8-F16562701495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300" name="爱设计-11-16">
                  <a:extLst>
                    <a:ext uri="{FF2B5EF4-FFF2-40B4-BE49-F238E27FC236}">
                      <a16:creationId xmlns:a16="http://schemas.microsoft.com/office/drawing/2014/main" id="{C01833A1-2311-7420-12F8-555CFDA6AA39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301" name="爱设计-11-17">
                  <a:extLst>
                    <a:ext uri="{FF2B5EF4-FFF2-40B4-BE49-F238E27FC236}">
                      <a16:creationId xmlns:a16="http://schemas.microsoft.com/office/drawing/2014/main" id="{4034363C-6E3B-D906-D1CB-01D986B6C5C8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288" name="组合 287">
                <a:extLst>
                  <a:ext uri="{FF2B5EF4-FFF2-40B4-BE49-F238E27FC236}">
                    <a16:creationId xmlns:a16="http://schemas.microsoft.com/office/drawing/2014/main" id="{C0917449-E56A-59E0-D085-8FE11D96AEE3}"/>
                  </a:ext>
                </a:extLst>
              </p:cNvPr>
              <p:cNvGrpSpPr/>
              <p:nvPr/>
            </p:nvGrpSpPr>
            <p:grpSpPr>
              <a:xfrm>
                <a:off x="11059144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294" name="爱设计-11-18">
                  <a:extLst>
                    <a:ext uri="{FF2B5EF4-FFF2-40B4-BE49-F238E27FC236}">
                      <a16:creationId xmlns:a16="http://schemas.microsoft.com/office/drawing/2014/main" id="{5C18DAEE-309D-7B82-D205-CF1F5144C619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95" name="爱设计-11-19">
                  <a:extLst>
                    <a:ext uri="{FF2B5EF4-FFF2-40B4-BE49-F238E27FC236}">
                      <a16:creationId xmlns:a16="http://schemas.microsoft.com/office/drawing/2014/main" id="{07E6444E-7547-9B43-919A-95DA4DCD48B3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96" name="爱设计-11-20">
                  <a:extLst>
                    <a:ext uri="{FF2B5EF4-FFF2-40B4-BE49-F238E27FC236}">
                      <a16:creationId xmlns:a16="http://schemas.microsoft.com/office/drawing/2014/main" id="{2839F20B-A99C-C01A-FA64-7BDE24177C92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97" name="爱设计-11-21">
                  <a:extLst>
                    <a:ext uri="{FF2B5EF4-FFF2-40B4-BE49-F238E27FC236}">
                      <a16:creationId xmlns:a16="http://schemas.microsoft.com/office/drawing/2014/main" id="{C3858EAB-24FA-DDE9-3630-5E0B64275878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289" name="组合 288">
                <a:extLst>
                  <a:ext uri="{FF2B5EF4-FFF2-40B4-BE49-F238E27FC236}">
                    <a16:creationId xmlns:a16="http://schemas.microsoft.com/office/drawing/2014/main" id="{EE12AABA-7884-2B95-3BC1-DB1C321EB451}"/>
                  </a:ext>
                </a:extLst>
              </p:cNvPr>
              <p:cNvGrpSpPr/>
              <p:nvPr/>
            </p:nvGrpSpPr>
            <p:grpSpPr>
              <a:xfrm>
                <a:off x="10912196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290" name="爱设计-11-22">
                  <a:extLst>
                    <a:ext uri="{FF2B5EF4-FFF2-40B4-BE49-F238E27FC236}">
                      <a16:creationId xmlns:a16="http://schemas.microsoft.com/office/drawing/2014/main" id="{9FB10392-54B1-27CF-06B4-B96230658488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91" name="爱设计-11-23">
                  <a:extLst>
                    <a:ext uri="{FF2B5EF4-FFF2-40B4-BE49-F238E27FC236}">
                      <a16:creationId xmlns:a16="http://schemas.microsoft.com/office/drawing/2014/main" id="{C4626F9F-EAB7-1774-8438-97214912A884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92" name="爱设计-11-24">
                  <a:extLst>
                    <a:ext uri="{FF2B5EF4-FFF2-40B4-BE49-F238E27FC236}">
                      <a16:creationId xmlns:a16="http://schemas.microsoft.com/office/drawing/2014/main" id="{F4E45B95-0BA0-A529-47AB-04967F4AB044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93" name="爱设计-11-25">
                  <a:extLst>
                    <a:ext uri="{FF2B5EF4-FFF2-40B4-BE49-F238E27FC236}">
                      <a16:creationId xmlns:a16="http://schemas.microsoft.com/office/drawing/2014/main" id="{0E9D9C2C-CD83-822F-970B-C2F9A6EC6230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</p:grpSp>
        <p:sp>
          <p:nvSpPr>
            <p:cNvPr id="280" name="爱设计-11-26">
              <a:extLst>
                <a:ext uri="{FF2B5EF4-FFF2-40B4-BE49-F238E27FC236}">
                  <a16:creationId xmlns:a16="http://schemas.microsoft.com/office/drawing/2014/main" id="{30636988-D473-C13F-4AA8-177DF2F3EA77}"/>
                </a:ext>
              </a:extLst>
            </p:cNvPr>
            <p:cNvSpPr txBox="1"/>
            <p:nvPr/>
          </p:nvSpPr>
          <p:spPr>
            <a:xfrm>
              <a:off x="929246" y="2194072"/>
              <a:ext cx="4592127" cy="9407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t" anchorCtr="0">
              <a:noAutofit/>
            </a:bodyPr>
            <a:lstStyle/>
            <a:p>
              <a:pPr marL="0" marR="0" lvl="0" indent="0" algn="just" defTabSz="456883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爱设计是一家智能创意科技公司，是国内领先的内容创意全链路服务公司，致力于构建“创意资源</a:t>
              </a:r>
              <a:r>
                <a:rPr kumimoji="0" lang="en-US" altLang="zh-CN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+</a:t>
              </a: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智能创作</a:t>
              </a:r>
              <a:r>
                <a:rPr kumimoji="0" lang="en-US" altLang="zh-CN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+</a:t>
              </a: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内容管理</a:t>
              </a:r>
              <a:r>
                <a:rPr kumimoji="0" lang="en-US" altLang="zh-CN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+</a:t>
              </a: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投放分发</a:t>
              </a:r>
              <a:r>
                <a:rPr kumimoji="0" lang="en-US" altLang="zh-CN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+</a:t>
              </a:r>
              <a:r>
                <a:rPr kumimoji="0" lang="zh-CN" altLang="en-US" sz="1400" b="0" i="0" u="none" strike="noStrike" kern="1200" cap="none" spc="60" normalizeH="0" baseline="0" noProof="0" dirty="0">
                  <a:ln>
                    <a:noFill/>
                  </a:ln>
                  <a:solidFill>
                    <a:srgbClr val="343C53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数据监测的内容创意全链路平台。</a:t>
              </a:r>
            </a:p>
          </p:txBody>
        </p:sp>
        <p:sp>
          <p:nvSpPr>
            <p:cNvPr id="281" name="爱设计-11-27">
              <a:extLst>
                <a:ext uri="{FF2B5EF4-FFF2-40B4-BE49-F238E27FC236}">
                  <a16:creationId xmlns:a16="http://schemas.microsoft.com/office/drawing/2014/main" id="{118EDFC7-2A99-86E1-5615-3962F3906E27}"/>
                </a:ext>
              </a:extLst>
            </p:cNvPr>
            <p:cNvSpPr txBox="1"/>
            <p:nvPr/>
          </p:nvSpPr>
          <p:spPr>
            <a:xfrm>
              <a:off x="929246" y="1890647"/>
              <a:ext cx="2186707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ctr" anchorCtr="0">
              <a:noAutofit/>
            </a:bodyPr>
            <a:lstStyle/>
            <a:p>
              <a: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内容智能流转</a:t>
              </a:r>
            </a:p>
          </p:txBody>
        </p:sp>
        <p:cxnSp>
          <p:nvCxnSpPr>
            <p:cNvPr id="282" name="爱设计-11-28">
              <a:extLst>
                <a:ext uri="{FF2B5EF4-FFF2-40B4-BE49-F238E27FC236}">
                  <a16:creationId xmlns:a16="http://schemas.microsoft.com/office/drawing/2014/main" id="{BDC7EFB1-A3EE-EAE6-1AD8-B4CFABA8CA74}"/>
                </a:ext>
              </a:extLst>
            </p:cNvPr>
            <p:cNvCxnSpPr>
              <a:cxnSpLocks/>
            </p:cNvCxnSpPr>
            <p:nvPr/>
          </p:nvCxnSpPr>
          <p:spPr>
            <a:xfrm>
              <a:off x="3156593" y="2029147"/>
              <a:ext cx="1936709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3" name="爱设计-11-29">
              <a:extLst>
                <a:ext uri="{FF2B5EF4-FFF2-40B4-BE49-F238E27FC236}">
                  <a16:creationId xmlns:a16="http://schemas.microsoft.com/office/drawing/2014/main" id="{E1655817-316A-8361-D1A8-AC50862AF90D}"/>
                </a:ext>
              </a:extLst>
            </p:cNvPr>
            <p:cNvSpPr txBox="1"/>
            <p:nvPr/>
          </p:nvSpPr>
          <p:spPr>
            <a:xfrm>
              <a:off x="5221521" y="1890647"/>
              <a:ext cx="402701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ctr" anchorCtr="0">
              <a:noAutofit/>
            </a:bodyPr>
            <a:lstStyle/>
            <a:p>
              <a: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lang="en-US" altLang="zh-CN" sz="20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04</a:t>
              </a:r>
              <a:endParaRPr lang="zh-CN" altLang="en-US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97947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爱设计-1">
            <a:extLst>
              <a:ext uri="{FF2B5EF4-FFF2-40B4-BE49-F238E27FC236}">
                <a16:creationId xmlns:a16="http://schemas.microsoft.com/office/drawing/2014/main" id="{F89E3A52-0704-80C1-32AF-924A196EA6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6" name="爱设计-2">
            <a:extLst>
              <a:ext uri="{FF2B5EF4-FFF2-40B4-BE49-F238E27FC236}">
                <a16:creationId xmlns:a16="http://schemas.microsoft.com/office/drawing/2014/main" id="{F399D41A-C68B-48E9-DA4B-D781A3A30301}"/>
              </a:ext>
            </a:extLst>
          </p:cNvPr>
          <p:cNvSpPr txBox="1"/>
          <p:nvPr/>
        </p:nvSpPr>
        <p:spPr>
          <a:xfrm>
            <a:off x="708927" y="586898"/>
            <a:ext cx="4809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明年计划</a:t>
            </a: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3B5C89B8-8F18-6C2B-F23D-8692401247E9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爱设计-4">
            <a:extLst>
              <a:ext uri="{FF2B5EF4-FFF2-40B4-BE49-F238E27FC236}">
                <a16:creationId xmlns:a16="http://schemas.microsoft.com/office/drawing/2014/main" id="{8A823100-B443-D662-8570-FFBEED217C7F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6" name="爱设计-5">
            <a:extLst>
              <a:ext uri="{FF2B5EF4-FFF2-40B4-BE49-F238E27FC236}">
                <a16:creationId xmlns:a16="http://schemas.microsoft.com/office/drawing/2014/main" id="{5FC5E4CD-E160-7960-6F44-5B37FEA59D2B}"/>
              </a:ext>
            </a:extLst>
          </p:cNvPr>
          <p:cNvSpPr txBox="1"/>
          <p:nvPr/>
        </p:nvSpPr>
        <p:spPr>
          <a:xfrm>
            <a:off x="10784681" y="404660"/>
            <a:ext cx="797719" cy="10533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45" name="爱设计-6">
            <a:extLst>
              <a:ext uri="{FF2B5EF4-FFF2-40B4-BE49-F238E27FC236}">
                <a16:creationId xmlns:a16="http://schemas.microsoft.com/office/drawing/2014/main" id="{7F1675E4-0828-1F3C-F1AA-16A12F4AFB19}"/>
              </a:ext>
            </a:extLst>
          </p:cNvPr>
          <p:cNvGrpSpPr/>
          <p:nvPr/>
        </p:nvGrpSpPr>
        <p:grpSpPr>
          <a:xfrm>
            <a:off x="0" y="5872480"/>
            <a:ext cx="12192000" cy="985520"/>
            <a:chOff x="0" y="5872480"/>
            <a:chExt cx="12192000" cy="985520"/>
          </a:xfrm>
        </p:grpSpPr>
        <p:sp>
          <p:nvSpPr>
            <p:cNvPr id="46" name="爱设计-6-1">
              <a:extLst>
                <a:ext uri="{FF2B5EF4-FFF2-40B4-BE49-F238E27FC236}">
                  <a16:creationId xmlns:a16="http://schemas.microsoft.com/office/drawing/2014/main" id="{95066BE7-3426-A9C9-87AE-1F9167F7B492}"/>
                </a:ext>
              </a:extLst>
            </p:cNvPr>
            <p:cNvSpPr/>
            <p:nvPr/>
          </p:nvSpPr>
          <p:spPr>
            <a:xfrm>
              <a:off x="0" y="5872480"/>
              <a:ext cx="12192000" cy="98552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爱设计-6-2">
              <a:extLst>
                <a:ext uri="{FF2B5EF4-FFF2-40B4-BE49-F238E27FC236}">
                  <a16:creationId xmlns:a16="http://schemas.microsoft.com/office/drawing/2014/main" id="{4DC42C41-46B2-50C8-F7A6-B2E48D397FB2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p:cxnSp>
        <p:nvCxnSpPr>
          <p:cNvPr id="95" name="爱设计-7">
            <a:extLst>
              <a:ext uri="{FF2B5EF4-FFF2-40B4-BE49-F238E27FC236}">
                <a16:creationId xmlns:a16="http://schemas.microsoft.com/office/drawing/2014/main" id="{9B7DB901-168C-3404-7854-C71C8E866BD3}"/>
              </a:ext>
            </a:extLst>
          </p:cNvPr>
          <p:cNvCxnSpPr>
            <a:cxnSpLocks/>
          </p:cNvCxnSpPr>
          <p:nvPr/>
        </p:nvCxnSpPr>
        <p:spPr>
          <a:xfrm>
            <a:off x="2536070" y="4251782"/>
            <a:ext cx="0" cy="743477"/>
          </a:xfrm>
          <a:prstGeom prst="line">
            <a:avLst/>
          </a:prstGeom>
          <a:ln w="19050">
            <a:solidFill>
              <a:schemeClr val="accent3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爱设计-8">
            <a:extLst>
              <a:ext uri="{FF2B5EF4-FFF2-40B4-BE49-F238E27FC236}">
                <a16:creationId xmlns:a16="http://schemas.microsoft.com/office/drawing/2014/main" id="{EB8B0CFD-54DF-3F14-9CEF-6FCBF6B4B317}"/>
              </a:ext>
            </a:extLst>
          </p:cNvPr>
          <p:cNvSpPr txBox="1"/>
          <p:nvPr/>
        </p:nvSpPr>
        <p:spPr>
          <a:xfrm>
            <a:off x="881494" y="1713864"/>
            <a:ext cx="3309151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1" u="none" strike="noStrike" kern="1200" cap="none" spc="300" normalizeH="0" baseline="0" noProof="0" dirty="0">
                <a:ln>
                  <a:noFill/>
                </a:ln>
                <a:solidFill>
                  <a:schemeClr val="accent3">
                    <a:lumMod val="10000"/>
                    <a:alpha val="10000"/>
                  </a:scheme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Nine</a:t>
            </a:r>
            <a:endParaRPr kumimoji="0" lang="zh-CN" altLang="en-US" sz="7200" b="1" i="1" u="none" strike="noStrike" kern="1200" cap="none" spc="300" normalizeH="0" baseline="0" noProof="0" dirty="0">
              <a:ln>
                <a:noFill/>
              </a:ln>
              <a:solidFill>
                <a:schemeClr val="accent3">
                  <a:lumMod val="10000"/>
                  <a:alpha val="10000"/>
                </a:schemeClr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97" name="爱设计-9">
            <a:extLst>
              <a:ext uri="{FF2B5EF4-FFF2-40B4-BE49-F238E27FC236}">
                <a16:creationId xmlns:a16="http://schemas.microsoft.com/office/drawing/2014/main" id="{05EB05E9-7109-DBB6-B628-BBF8A51BB4E6}"/>
              </a:ext>
            </a:extLst>
          </p:cNvPr>
          <p:cNvSpPr/>
          <p:nvPr/>
        </p:nvSpPr>
        <p:spPr>
          <a:xfrm>
            <a:off x="1692574" y="2361665"/>
            <a:ext cx="1686992" cy="1686992"/>
          </a:xfrm>
          <a:prstGeom prst="ellipse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98" name="爱设计-10">
            <a:extLst>
              <a:ext uri="{FF2B5EF4-FFF2-40B4-BE49-F238E27FC236}">
                <a16:creationId xmlns:a16="http://schemas.microsoft.com/office/drawing/2014/main" id="{3C7803BD-CED6-001C-FA71-8B0119156232}"/>
              </a:ext>
            </a:extLst>
          </p:cNvPr>
          <p:cNvSpPr/>
          <p:nvPr/>
        </p:nvSpPr>
        <p:spPr>
          <a:xfrm>
            <a:off x="2285291" y="3750224"/>
            <a:ext cx="501558" cy="501558"/>
          </a:xfrm>
          <a:prstGeom prst="ellipse">
            <a:avLst/>
          </a:prstGeom>
          <a:solidFill>
            <a:schemeClr val="bg1"/>
          </a:solidFill>
          <a:ln w="6350" cap="flat" cmpd="sng" algn="ctr">
            <a:solidFill>
              <a:schemeClr val="bg1">
                <a:lumMod val="65000"/>
              </a:schemeClr>
            </a:solidFill>
            <a:prstDash val="dash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99" name="爱设计-11">
            <a:extLst>
              <a:ext uri="{FF2B5EF4-FFF2-40B4-BE49-F238E27FC236}">
                <a16:creationId xmlns:a16="http://schemas.microsoft.com/office/drawing/2014/main" id="{2A0586E5-943A-F4EE-118B-B61F795CF59B}"/>
              </a:ext>
            </a:extLst>
          </p:cNvPr>
          <p:cNvSpPr txBox="1"/>
          <p:nvPr/>
        </p:nvSpPr>
        <p:spPr>
          <a:xfrm>
            <a:off x="1701570" y="2589608"/>
            <a:ext cx="1669000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0" b="1" spc="300" dirty="0">
                <a:solidFill>
                  <a:schemeClr val="accent3">
                    <a:lumMod val="25000"/>
                  </a:schemeClr>
                </a:solidFill>
                <a:latin typeface="OPPOSans B"/>
                <a:ea typeface="OPPOSans B"/>
              </a:rPr>
              <a:t>9</a:t>
            </a:r>
            <a:endParaRPr kumimoji="0" lang="zh-CN" altLang="en-US" sz="8000" b="1" i="0" u="none" strike="noStrike" kern="1200" cap="none" spc="300" normalizeH="0" baseline="0" noProof="0" dirty="0">
              <a:ln>
                <a:noFill/>
              </a:ln>
              <a:solidFill>
                <a:schemeClr val="accent3">
                  <a:lumMod val="25000"/>
                </a:schemeClr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grpSp>
        <p:nvGrpSpPr>
          <p:cNvPr id="123" name="爱设计-12">
            <a:extLst>
              <a:ext uri="{FF2B5EF4-FFF2-40B4-BE49-F238E27FC236}">
                <a16:creationId xmlns:a16="http://schemas.microsoft.com/office/drawing/2014/main" id="{B7FC4933-067F-19C9-87F7-1759493B3084}"/>
              </a:ext>
            </a:extLst>
          </p:cNvPr>
          <p:cNvGrpSpPr>
            <a:grpSpLocks/>
          </p:cNvGrpSpPr>
          <p:nvPr/>
        </p:nvGrpSpPr>
        <p:grpSpPr>
          <a:xfrm>
            <a:off x="2396370" y="3866698"/>
            <a:ext cx="279400" cy="268610"/>
            <a:chOff x="8705765" y="854091"/>
            <a:chExt cx="1544091" cy="1544091"/>
          </a:xfrm>
          <a:solidFill>
            <a:srgbClr val="333ABD"/>
          </a:solidFill>
        </p:grpSpPr>
        <p:sp>
          <p:nvSpPr>
            <p:cNvPr id="124" name="爱设计-12-1">
              <a:extLst>
                <a:ext uri="{FF2B5EF4-FFF2-40B4-BE49-F238E27FC236}">
                  <a16:creationId xmlns:a16="http://schemas.microsoft.com/office/drawing/2014/main" id="{5C3A940F-3EEB-EE34-5B7E-BDE573CEF617}"/>
                </a:ext>
              </a:extLst>
            </p:cNvPr>
            <p:cNvSpPr/>
            <p:nvPr/>
          </p:nvSpPr>
          <p:spPr>
            <a:xfrm>
              <a:off x="8705765" y="854091"/>
              <a:ext cx="1544091" cy="1544091"/>
            </a:xfrm>
            <a:custGeom>
              <a:avLst/>
              <a:gdLst>
                <a:gd name="connsiteX0" fmla="*/ 660425 w 1544091"/>
                <a:gd name="connsiteY0" fmla="*/ 120923 h 1544091"/>
                <a:gd name="connsiteX1" fmla="*/ 660425 w 1544091"/>
                <a:gd name="connsiteY1" fmla="*/ 772046 h 1544091"/>
                <a:gd name="connsiteX2" fmla="*/ 772046 w 1544091"/>
                <a:gd name="connsiteY2" fmla="*/ 883667 h 1544091"/>
                <a:gd name="connsiteX3" fmla="*/ 1423169 w 1544091"/>
                <a:gd name="connsiteY3" fmla="*/ 883667 h 1544091"/>
                <a:gd name="connsiteX4" fmla="*/ 1380567 w 1544091"/>
                <a:gd name="connsiteY4" fmla="*/ 1029147 h 1544091"/>
                <a:gd name="connsiteX5" fmla="*/ 1238994 w 1544091"/>
                <a:gd name="connsiteY5" fmla="*/ 1239180 h 1544091"/>
                <a:gd name="connsiteX6" fmla="*/ 1028960 w 1544091"/>
                <a:gd name="connsiteY6" fmla="*/ 1380753 h 1544091"/>
                <a:gd name="connsiteX7" fmla="*/ 771860 w 1544091"/>
                <a:gd name="connsiteY7" fmla="*/ 1432657 h 1544091"/>
                <a:gd name="connsiteX8" fmla="*/ 514759 w 1544091"/>
                <a:gd name="connsiteY8" fmla="*/ 1380753 h 1544091"/>
                <a:gd name="connsiteX9" fmla="*/ 304726 w 1544091"/>
                <a:gd name="connsiteY9" fmla="*/ 1239180 h 1544091"/>
                <a:gd name="connsiteX10" fmla="*/ 163153 w 1544091"/>
                <a:gd name="connsiteY10" fmla="*/ 1029147 h 1544091"/>
                <a:gd name="connsiteX11" fmla="*/ 111249 w 1544091"/>
                <a:gd name="connsiteY11" fmla="*/ 772046 h 1544091"/>
                <a:gd name="connsiteX12" fmla="*/ 163153 w 1544091"/>
                <a:gd name="connsiteY12" fmla="*/ 514945 h 1544091"/>
                <a:gd name="connsiteX13" fmla="*/ 304726 w 1544091"/>
                <a:gd name="connsiteY13" fmla="*/ 304912 h 1544091"/>
                <a:gd name="connsiteX14" fmla="*/ 514945 w 1544091"/>
                <a:gd name="connsiteY14" fmla="*/ 163525 h 1544091"/>
                <a:gd name="connsiteX15" fmla="*/ 660425 w 1544091"/>
                <a:gd name="connsiteY15" fmla="*/ 120923 h 1544091"/>
                <a:gd name="connsiteX16" fmla="*/ 772046 w 1544091"/>
                <a:gd name="connsiteY16" fmla="*/ 0 h 1544091"/>
                <a:gd name="connsiteX17" fmla="*/ 0 w 1544091"/>
                <a:gd name="connsiteY17" fmla="*/ 772046 h 1544091"/>
                <a:gd name="connsiteX18" fmla="*/ 772046 w 1544091"/>
                <a:gd name="connsiteY18" fmla="*/ 1544092 h 1544091"/>
                <a:gd name="connsiteX19" fmla="*/ 1544092 w 1544091"/>
                <a:gd name="connsiteY19" fmla="*/ 772046 h 1544091"/>
                <a:gd name="connsiteX20" fmla="*/ 772046 w 1544091"/>
                <a:gd name="connsiteY20" fmla="*/ 772046 h 1544091"/>
                <a:gd name="connsiteX21" fmla="*/ 772046 w 1544091"/>
                <a:gd name="connsiteY21" fmla="*/ 0 h 154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44091" h="1544091">
                  <a:moveTo>
                    <a:pt x="660425" y="120923"/>
                  </a:moveTo>
                  <a:lnTo>
                    <a:pt x="660425" y="772046"/>
                  </a:lnTo>
                  <a:cubicBezTo>
                    <a:pt x="660425" y="833624"/>
                    <a:pt x="710468" y="883667"/>
                    <a:pt x="772046" y="883667"/>
                  </a:cubicBezTo>
                  <a:lnTo>
                    <a:pt x="1423169" y="883667"/>
                  </a:lnTo>
                  <a:cubicBezTo>
                    <a:pt x="1414611" y="933524"/>
                    <a:pt x="1400473" y="982080"/>
                    <a:pt x="1380567" y="1029147"/>
                  </a:cubicBezTo>
                  <a:cubicBezTo>
                    <a:pt x="1347267" y="1107839"/>
                    <a:pt x="1299642" y="1178347"/>
                    <a:pt x="1238994" y="1239180"/>
                  </a:cubicBezTo>
                  <a:cubicBezTo>
                    <a:pt x="1178347" y="1299828"/>
                    <a:pt x="1107653" y="1347453"/>
                    <a:pt x="1028960" y="1380753"/>
                  </a:cubicBezTo>
                  <a:cubicBezTo>
                    <a:pt x="947663" y="1415170"/>
                    <a:pt x="861157" y="1432657"/>
                    <a:pt x="771860" y="1432657"/>
                  </a:cubicBezTo>
                  <a:cubicBezTo>
                    <a:pt x="682563" y="1432657"/>
                    <a:pt x="596243" y="1415170"/>
                    <a:pt x="514759" y="1380753"/>
                  </a:cubicBezTo>
                  <a:cubicBezTo>
                    <a:pt x="436066" y="1347453"/>
                    <a:pt x="365559" y="1299828"/>
                    <a:pt x="304726" y="1239180"/>
                  </a:cubicBezTo>
                  <a:cubicBezTo>
                    <a:pt x="244078" y="1178533"/>
                    <a:pt x="196453" y="1107839"/>
                    <a:pt x="163153" y="1029147"/>
                  </a:cubicBezTo>
                  <a:cubicBezTo>
                    <a:pt x="128736" y="947849"/>
                    <a:pt x="111249" y="861343"/>
                    <a:pt x="111249" y="772046"/>
                  </a:cubicBezTo>
                  <a:cubicBezTo>
                    <a:pt x="111249" y="682749"/>
                    <a:pt x="128736" y="596429"/>
                    <a:pt x="163153" y="514945"/>
                  </a:cubicBezTo>
                  <a:cubicBezTo>
                    <a:pt x="196453" y="436252"/>
                    <a:pt x="244078" y="365745"/>
                    <a:pt x="304726" y="304912"/>
                  </a:cubicBezTo>
                  <a:cubicBezTo>
                    <a:pt x="365745" y="244450"/>
                    <a:pt x="436438" y="196825"/>
                    <a:pt x="514945" y="163525"/>
                  </a:cubicBezTo>
                  <a:cubicBezTo>
                    <a:pt x="562012" y="143619"/>
                    <a:pt x="610567" y="129480"/>
                    <a:pt x="660425" y="120923"/>
                  </a:cubicBezTo>
                  <a:moveTo>
                    <a:pt x="772046" y="0"/>
                  </a:moveTo>
                  <a:cubicBezTo>
                    <a:pt x="345653" y="0"/>
                    <a:pt x="0" y="345653"/>
                    <a:pt x="0" y="772046"/>
                  </a:cubicBezTo>
                  <a:cubicBezTo>
                    <a:pt x="0" y="1198439"/>
                    <a:pt x="345653" y="1544092"/>
                    <a:pt x="772046" y="1544092"/>
                  </a:cubicBezTo>
                  <a:cubicBezTo>
                    <a:pt x="1198438" y="1544092"/>
                    <a:pt x="1544092" y="1198439"/>
                    <a:pt x="1544092" y="772046"/>
                  </a:cubicBezTo>
                  <a:lnTo>
                    <a:pt x="772046" y="772046"/>
                  </a:lnTo>
                  <a:lnTo>
                    <a:pt x="772046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5" name="爱设计-12-2">
              <a:extLst>
                <a:ext uri="{FF2B5EF4-FFF2-40B4-BE49-F238E27FC236}">
                  <a16:creationId xmlns:a16="http://schemas.microsoft.com/office/drawing/2014/main" id="{B718DAFA-576D-D3A3-C2D0-214DBC4E943A}"/>
                </a:ext>
              </a:extLst>
            </p:cNvPr>
            <p:cNvSpPr/>
            <p:nvPr/>
          </p:nvSpPr>
          <p:spPr>
            <a:xfrm>
              <a:off x="9574363" y="854091"/>
              <a:ext cx="675493" cy="675493"/>
            </a:xfrm>
            <a:custGeom>
              <a:avLst/>
              <a:gdLst>
                <a:gd name="connsiteX0" fmla="*/ 111621 w 675493"/>
                <a:gd name="connsiteY0" fmla="*/ 122597 h 675493"/>
                <a:gd name="connsiteX1" fmla="*/ 219521 w 675493"/>
                <a:gd name="connsiteY1" fmla="*/ 155897 h 675493"/>
                <a:gd name="connsiteX2" fmla="*/ 398859 w 675493"/>
                <a:gd name="connsiteY2" fmla="*/ 276820 h 675493"/>
                <a:gd name="connsiteX3" fmla="*/ 519782 w 675493"/>
                <a:gd name="connsiteY3" fmla="*/ 456158 h 675493"/>
                <a:gd name="connsiteX4" fmla="*/ 553083 w 675493"/>
                <a:gd name="connsiteY4" fmla="*/ 564059 h 675493"/>
                <a:gd name="connsiteX5" fmla="*/ 111621 w 675493"/>
                <a:gd name="connsiteY5" fmla="*/ 564059 h 675493"/>
                <a:gd name="connsiteX6" fmla="*/ 111621 w 675493"/>
                <a:gd name="connsiteY6" fmla="*/ 122597 h 675493"/>
                <a:gd name="connsiteX7" fmla="*/ 0 w 675493"/>
                <a:gd name="connsiteY7" fmla="*/ 0 h 675493"/>
                <a:gd name="connsiteX8" fmla="*/ 0 w 675493"/>
                <a:gd name="connsiteY8" fmla="*/ 675494 h 675493"/>
                <a:gd name="connsiteX9" fmla="*/ 675494 w 675493"/>
                <a:gd name="connsiteY9" fmla="*/ 675494 h 675493"/>
                <a:gd name="connsiteX10" fmla="*/ 0 w 675493"/>
                <a:gd name="connsiteY10" fmla="*/ 0 h 6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5493" h="675493">
                  <a:moveTo>
                    <a:pt x="111621" y="122597"/>
                  </a:moveTo>
                  <a:cubicBezTo>
                    <a:pt x="148456" y="130039"/>
                    <a:pt x="184547" y="141015"/>
                    <a:pt x="219521" y="155897"/>
                  </a:cubicBezTo>
                  <a:cubicBezTo>
                    <a:pt x="286680" y="184361"/>
                    <a:pt x="346956" y="224917"/>
                    <a:pt x="398859" y="276820"/>
                  </a:cubicBezTo>
                  <a:cubicBezTo>
                    <a:pt x="450763" y="328724"/>
                    <a:pt x="491319" y="389000"/>
                    <a:pt x="519782" y="456158"/>
                  </a:cubicBezTo>
                  <a:cubicBezTo>
                    <a:pt x="534479" y="491133"/>
                    <a:pt x="545641" y="527038"/>
                    <a:pt x="553083" y="564059"/>
                  </a:cubicBezTo>
                  <a:lnTo>
                    <a:pt x="111621" y="564059"/>
                  </a:lnTo>
                  <a:lnTo>
                    <a:pt x="111621" y="122597"/>
                  </a:lnTo>
                  <a:moveTo>
                    <a:pt x="0" y="0"/>
                  </a:moveTo>
                  <a:lnTo>
                    <a:pt x="0" y="675494"/>
                  </a:lnTo>
                  <a:lnTo>
                    <a:pt x="675494" y="675494"/>
                  </a:lnTo>
                  <a:cubicBezTo>
                    <a:pt x="675494" y="302493"/>
                    <a:pt x="373001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01" name="爱设计-13">
            <a:extLst>
              <a:ext uri="{FF2B5EF4-FFF2-40B4-BE49-F238E27FC236}">
                <a16:creationId xmlns:a16="http://schemas.microsoft.com/office/drawing/2014/main" id="{092B7014-8454-9E51-7C05-9521041CDD64}"/>
              </a:ext>
            </a:extLst>
          </p:cNvPr>
          <p:cNvSpPr txBox="1"/>
          <p:nvPr/>
        </p:nvSpPr>
        <p:spPr>
          <a:xfrm>
            <a:off x="1375693" y="5125151"/>
            <a:ext cx="2320754" cy="337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70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内容智能流转</a:t>
            </a:r>
          </a:p>
        </p:txBody>
      </p:sp>
      <p:cxnSp>
        <p:nvCxnSpPr>
          <p:cNvPr id="102" name="爱设计-14">
            <a:extLst>
              <a:ext uri="{FF2B5EF4-FFF2-40B4-BE49-F238E27FC236}">
                <a16:creationId xmlns:a16="http://schemas.microsoft.com/office/drawing/2014/main" id="{0FE3C969-CAF9-7FB3-0DEC-F6C3F7745652}"/>
              </a:ext>
            </a:extLst>
          </p:cNvPr>
          <p:cNvCxnSpPr>
            <a:cxnSpLocks/>
          </p:cNvCxnSpPr>
          <p:nvPr/>
        </p:nvCxnSpPr>
        <p:spPr>
          <a:xfrm>
            <a:off x="6096000" y="4251782"/>
            <a:ext cx="0" cy="743477"/>
          </a:xfrm>
          <a:prstGeom prst="line">
            <a:avLst/>
          </a:prstGeom>
          <a:ln w="19050">
            <a:solidFill>
              <a:schemeClr val="accent3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爱设计-15">
            <a:extLst>
              <a:ext uri="{FF2B5EF4-FFF2-40B4-BE49-F238E27FC236}">
                <a16:creationId xmlns:a16="http://schemas.microsoft.com/office/drawing/2014/main" id="{D74F2276-623A-D450-23FB-8968C56F984C}"/>
              </a:ext>
            </a:extLst>
          </p:cNvPr>
          <p:cNvSpPr txBox="1"/>
          <p:nvPr/>
        </p:nvSpPr>
        <p:spPr>
          <a:xfrm>
            <a:off x="4199641" y="1713864"/>
            <a:ext cx="3792718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1" u="none" strike="noStrike" kern="1200" cap="none" spc="300" normalizeH="0" baseline="0" noProof="0" dirty="0">
                <a:ln>
                  <a:noFill/>
                </a:ln>
                <a:solidFill>
                  <a:schemeClr val="accent3">
                    <a:lumMod val="10000"/>
                    <a:alpha val="10000"/>
                  </a:scheme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Four</a:t>
            </a:r>
            <a:endParaRPr kumimoji="0" lang="zh-CN" altLang="en-US" sz="7200" b="1" i="1" u="none" strike="noStrike" kern="1200" cap="none" spc="300" normalizeH="0" baseline="0" noProof="0" dirty="0">
              <a:ln>
                <a:noFill/>
              </a:ln>
              <a:solidFill>
                <a:schemeClr val="accent3">
                  <a:lumMod val="10000"/>
                  <a:alpha val="10000"/>
                </a:schemeClr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104" name="爱设计-16">
            <a:extLst>
              <a:ext uri="{FF2B5EF4-FFF2-40B4-BE49-F238E27FC236}">
                <a16:creationId xmlns:a16="http://schemas.microsoft.com/office/drawing/2014/main" id="{C4CB7AD0-F327-83E6-B27A-9E47A717F856}"/>
              </a:ext>
            </a:extLst>
          </p:cNvPr>
          <p:cNvSpPr/>
          <p:nvPr/>
        </p:nvSpPr>
        <p:spPr>
          <a:xfrm>
            <a:off x="5252504" y="2361665"/>
            <a:ext cx="1686992" cy="1686992"/>
          </a:xfrm>
          <a:prstGeom prst="ellipse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05" name="爱设计-17">
            <a:extLst>
              <a:ext uri="{FF2B5EF4-FFF2-40B4-BE49-F238E27FC236}">
                <a16:creationId xmlns:a16="http://schemas.microsoft.com/office/drawing/2014/main" id="{658B4A0D-4382-980C-9263-34DDEAECD7B6}"/>
              </a:ext>
            </a:extLst>
          </p:cNvPr>
          <p:cNvSpPr/>
          <p:nvPr/>
        </p:nvSpPr>
        <p:spPr>
          <a:xfrm>
            <a:off x="5845221" y="3750224"/>
            <a:ext cx="501558" cy="501558"/>
          </a:xfrm>
          <a:prstGeom prst="ellipse">
            <a:avLst/>
          </a:prstGeom>
          <a:solidFill>
            <a:schemeClr val="bg1"/>
          </a:solidFill>
          <a:ln w="6350" cap="flat" cmpd="sng" algn="ctr">
            <a:solidFill>
              <a:schemeClr val="bg1">
                <a:lumMod val="65000"/>
              </a:schemeClr>
            </a:solidFill>
            <a:prstDash val="dash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06" name="爱设计-18">
            <a:extLst>
              <a:ext uri="{FF2B5EF4-FFF2-40B4-BE49-F238E27FC236}">
                <a16:creationId xmlns:a16="http://schemas.microsoft.com/office/drawing/2014/main" id="{EC759ABE-9CE2-4290-E273-9063F9E92A22}"/>
              </a:ext>
            </a:extLst>
          </p:cNvPr>
          <p:cNvSpPr txBox="1"/>
          <p:nvPr/>
        </p:nvSpPr>
        <p:spPr>
          <a:xfrm>
            <a:off x="5261500" y="2589608"/>
            <a:ext cx="1669000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300" normalizeH="0" baseline="0" noProof="0" dirty="0">
                <a:ln>
                  <a:noFill/>
                </a:ln>
                <a:solidFill>
                  <a:schemeClr val="accent3">
                    <a:lumMod val="25000"/>
                  </a:scheme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4</a:t>
            </a:r>
            <a:endParaRPr kumimoji="0" lang="zh-CN" altLang="en-US" sz="8000" b="1" i="0" u="none" strike="noStrike" kern="1200" cap="none" spc="300" normalizeH="0" baseline="0" noProof="0" dirty="0">
              <a:ln>
                <a:noFill/>
              </a:ln>
              <a:solidFill>
                <a:schemeClr val="accent3">
                  <a:lumMod val="25000"/>
                </a:schemeClr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grpSp>
        <p:nvGrpSpPr>
          <p:cNvPr id="116" name="爱设计-19">
            <a:extLst>
              <a:ext uri="{FF2B5EF4-FFF2-40B4-BE49-F238E27FC236}">
                <a16:creationId xmlns:a16="http://schemas.microsoft.com/office/drawing/2014/main" id="{08AF618C-961B-9858-3A1C-1ACD4EFBBC7D}"/>
              </a:ext>
            </a:extLst>
          </p:cNvPr>
          <p:cNvGrpSpPr>
            <a:grpSpLocks/>
          </p:cNvGrpSpPr>
          <p:nvPr/>
        </p:nvGrpSpPr>
        <p:grpSpPr>
          <a:xfrm>
            <a:off x="5956300" y="3868958"/>
            <a:ext cx="279400" cy="264090"/>
            <a:chOff x="9564531" y="4693171"/>
            <a:chExt cx="1544277" cy="1428563"/>
          </a:xfrm>
          <a:solidFill>
            <a:srgbClr val="333ABD"/>
          </a:solidFill>
        </p:grpSpPr>
        <p:sp>
          <p:nvSpPr>
            <p:cNvPr id="117" name="爱设计-19-1">
              <a:extLst>
                <a:ext uri="{FF2B5EF4-FFF2-40B4-BE49-F238E27FC236}">
                  <a16:creationId xmlns:a16="http://schemas.microsoft.com/office/drawing/2014/main" id="{07D55005-36FA-9774-6697-15F845A4B4C3}"/>
                </a:ext>
              </a:extLst>
            </p:cNvPr>
            <p:cNvSpPr/>
            <p:nvPr/>
          </p:nvSpPr>
          <p:spPr>
            <a:xfrm>
              <a:off x="9564531" y="4863393"/>
              <a:ext cx="1544277" cy="1258341"/>
            </a:xfrm>
            <a:custGeom>
              <a:avLst/>
              <a:gdLst>
                <a:gd name="connsiteX0" fmla="*/ 1360475 w 1544277"/>
                <a:gd name="connsiteY0" fmla="*/ 111621 h 1258341"/>
                <a:gd name="connsiteX1" fmla="*/ 1432471 w 1544277"/>
                <a:gd name="connsiteY1" fmla="*/ 183617 h 1258341"/>
                <a:gd name="connsiteX2" fmla="*/ 1432471 w 1544277"/>
                <a:gd name="connsiteY2" fmla="*/ 1074725 h 1258341"/>
                <a:gd name="connsiteX3" fmla="*/ 1411263 w 1544277"/>
                <a:gd name="connsiteY3" fmla="*/ 1125513 h 1258341"/>
                <a:gd name="connsiteX4" fmla="*/ 1360475 w 1544277"/>
                <a:gd name="connsiteY4" fmla="*/ 1146721 h 1258341"/>
                <a:gd name="connsiteX5" fmla="*/ 183617 w 1544277"/>
                <a:gd name="connsiteY5" fmla="*/ 1146721 h 1258341"/>
                <a:gd name="connsiteX6" fmla="*/ 132829 w 1544277"/>
                <a:gd name="connsiteY6" fmla="*/ 1125513 h 1258341"/>
                <a:gd name="connsiteX7" fmla="*/ 111621 w 1544277"/>
                <a:gd name="connsiteY7" fmla="*/ 1074725 h 1258341"/>
                <a:gd name="connsiteX8" fmla="*/ 111621 w 1544277"/>
                <a:gd name="connsiteY8" fmla="*/ 183617 h 1258341"/>
                <a:gd name="connsiteX9" fmla="*/ 183617 w 1544277"/>
                <a:gd name="connsiteY9" fmla="*/ 111621 h 1258341"/>
                <a:gd name="connsiteX10" fmla="*/ 1360475 w 1544277"/>
                <a:gd name="connsiteY10" fmla="*/ 111621 h 1258341"/>
                <a:gd name="connsiteX11" fmla="*/ 1360475 w 1544277"/>
                <a:gd name="connsiteY11" fmla="*/ 0 h 1258341"/>
                <a:gd name="connsiteX12" fmla="*/ 183617 w 1544277"/>
                <a:gd name="connsiteY12" fmla="*/ 0 h 1258341"/>
                <a:gd name="connsiteX13" fmla="*/ 0 w 1544277"/>
                <a:gd name="connsiteY13" fmla="*/ 183617 h 1258341"/>
                <a:gd name="connsiteX14" fmla="*/ 0 w 1544277"/>
                <a:gd name="connsiteY14" fmla="*/ 1074725 h 1258341"/>
                <a:gd name="connsiteX15" fmla="*/ 183617 w 1544277"/>
                <a:gd name="connsiteY15" fmla="*/ 1258342 h 1258341"/>
                <a:gd name="connsiteX16" fmla="*/ 1360661 w 1544277"/>
                <a:gd name="connsiteY16" fmla="*/ 1258342 h 1258341"/>
                <a:gd name="connsiteX17" fmla="*/ 1544278 w 1544277"/>
                <a:gd name="connsiteY17" fmla="*/ 1074725 h 1258341"/>
                <a:gd name="connsiteX18" fmla="*/ 1544278 w 1544277"/>
                <a:gd name="connsiteY18" fmla="*/ 183617 h 1258341"/>
                <a:gd name="connsiteX19" fmla="*/ 1360475 w 1544277"/>
                <a:gd name="connsiteY19" fmla="*/ 0 h 125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44277" h="1258341">
                  <a:moveTo>
                    <a:pt x="1360475" y="111621"/>
                  </a:moveTo>
                  <a:cubicBezTo>
                    <a:pt x="1400101" y="111621"/>
                    <a:pt x="1432471" y="143805"/>
                    <a:pt x="1432471" y="183617"/>
                  </a:cubicBezTo>
                  <a:lnTo>
                    <a:pt x="1432471" y="1074725"/>
                  </a:lnTo>
                  <a:cubicBezTo>
                    <a:pt x="1432471" y="1093701"/>
                    <a:pt x="1424843" y="1111746"/>
                    <a:pt x="1411263" y="1125513"/>
                  </a:cubicBezTo>
                  <a:cubicBezTo>
                    <a:pt x="1397496" y="1139279"/>
                    <a:pt x="1379637" y="1146721"/>
                    <a:pt x="1360475" y="1146721"/>
                  </a:cubicBezTo>
                  <a:lnTo>
                    <a:pt x="183617" y="1146721"/>
                  </a:lnTo>
                  <a:cubicBezTo>
                    <a:pt x="164641" y="1146721"/>
                    <a:pt x="146596" y="1139093"/>
                    <a:pt x="132829" y="1125513"/>
                  </a:cubicBezTo>
                  <a:cubicBezTo>
                    <a:pt x="119063" y="1111746"/>
                    <a:pt x="111621" y="1093887"/>
                    <a:pt x="111621" y="1074725"/>
                  </a:cubicBezTo>
                  <a:lnTo>
                    <a:pt x="111621" y="183617"/>
                  </a:lnTo>
                  <a:cubicBezTo>
                    <a:pt x="111621" y="143991"/>
                    <a:pt x="143805" y="111621"/>
                    <a:pt x="183617" y="111621"/>
                  </a:cubicBezTo>
                  <a:lnTo>
                    <a:pt x="1360475" y="111621"/>
                  </a:lnTo>
                  <a:moveTo>
                    <a:pt x="1360475" y="0"/>
                  </a:moveTo>
                  <a:lnTo>
                    <a:pt x="183617" y="0"/>
                  </a:lnTo>
                  <a:cubicBezTo>
                    <a:pt x="82228" y="0"/>
                    <a:pt x="0" y="82228"/>
                    <a:pt x="0" y="183617"/>
                  </a:cubicBezTo>
                  <a:lnTo>
                    <a:pt x="0" y="1074725"/>
                  </a:lnTo>
                  <a:cubicBezTo>
                    <a:pt x="0" y="1175742"/>
                    <a:pt x="82600" y="1258342"/>
                    <a:pt x="183617" y="1258342"/>
                  </a:cubicBezTo>
                  <a:lnTo>
                    <a:pt x="1360661" y="1258342"/>
                  </a:lnTo>
                  <a:cubicBezTo>
                    <a:pt x="1461678" y="1258342"/>
                    <a:pt x="1544278" y="1175742"/>
                    <a:pt x="1544278" y="1074725"/>
                  </a:cubicBezTo>
                  <a:lnTo>
                    <a:pt x="1544278" y="183617"/>
                  </a:lnTo>
                  <a:cubicBezTo>
                    <a:pt x="1544092" y="82228"/>
                    <a:pt x="1461864" y="0"/>
                    <a:pt x="1360475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8" name="爱设计-19-2">
              <a:extLst>
                <a:ext uri="{FF2B5EF4-FFF2-40B4-BE49-F238E27FC236}">
                  <a16:creationId xmlns:a16="http://schemas.microsoft.com/office/drawing/2014/main" id="{13FB7A16-E8B4-AA0C-3A7E-9918C1535C02}"/>
                </a:ext>
              </a:extLst>
            </p:cNvPr>
            <p:cNvSpPr/>
            <p:nvPr/>
          </p:nvSpPr>
          <p:spPr>
            <a:xfrm>
              <a:off x="9564531" y="4693171"/>
              <a:ext cx="1544091" cy="662099"/>
            </a:xfrm>
            <a:custGeom>
              <a:avLst/>
              <a:gdLst>
                <a:gd name="connsiteX0" fmla="*/ 0 w 1544091"/>
                <a:gd name="connsiteY0" fmla="*/ 550478 h 662099"/>
                <a:gd name="connsiteX1" fmla="*/ 1544092 w 1544091"/>
                <a:gd name="connsiteY1" fmla="*/ 550478 h 662099"/>
                <a:gd name="connsiteX2" fmla="*/ 1544092 w 1544091"/>
                <a:gd name="connsiteY2" fmla="*/ 662099 h 662099"/>
                <a:gd name="connsiteX3" fmla="*/ 0 w 1544091"/>
                <a:gd name="connsiteY3" fmla="*/ 662099 h 662099"/>
                <a:gd name="connsiteX4" fmla="*/ 486110 w 1544091"/>
                <a:gd name="connsiteY4" fmla="*/ 454856 h 662099"/>
                <a:gd name="connsiteX5" fmla="*/ 430299 w 1544091"/>
                <a:gd name="connsiteY5" fmla="*/ 399045 h 662099"/>
                <a:gd name="connsiteX6" fmla="*/ 430299 w 1544091"/>
                <a:gd name="connsiteY6" fmla="*/ 55811 h 662099"/>
                <a:gd name="connsiteX7" fmla="*/ 486110 w 1544091"/>
                <a:gd name="connsiteY7" fmla="*/ 0 h 662099"/>
                <a:gd name="connsiteX8" fmla="*/ 541920 w 1544091"/>
                <a:gd name="connsiteY8" fmla="*/ 55811 h 662099"/>
                <a:gd name="connsiteX9" fmla="*/ 541920 w 1544091"/>
                <a:gd name="connsiteY9" fmla="*/ 398859 h 662099"/>
                <a:gd name="connsiteX10" fmla="*/ 486110 w 1544091"/>
                <a:gd name="connsiteY10" fmla="*/ 454856 h 662099"/>
                <a:gd name="connsiteX11" fmla="*/ 1057982 w 1544091"/>
                <a:gd name="connsiteY11" fmla="*/ 454856 h 662099"/>
                <a:gd name="connsiteX12" fmla="*/ 1002171 w 1544091"/>
                <a:gd name="connsiteY12" fmla="*/ 399045 h 662099"/>
                <a:gd name="connsiteX13" fmla="*/ 1002171 w 1544091"/>
                <a:gd name="connsiteY13" fmla="*/ 55811 h 662099"/>
                <a:gd name="connsiteX14" fmla="*/ 1057982 w 1544091"/>
                <a:gd name="connsiteY14" fmla="*/ 0 h 662099"/>
                <a:gd name="connsiteX15" fmla="*/ 1113793 w 1544091"/>
                <a:gd name="connsiteY15" fmla="*/ 55811 h 662099"/>
                <a:gd name="connsiteX16" fmla="*/ 1113793 w 1544091"/>
                <a:gd name="connsiteY16" fmla="*/ 398859 h 662099"/>
                <a:gd name="connsiteX17" fmla="*/ 1057982 w 1544091"/>
                <a:gd name="connsiteY17" fmla="*/ 454856 h 66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44091" h="662099">
                  <a:moveTo>
                    <a:pt x="0" y="550478"/>
                  </a:moveTo>
                  <a:lnTo>
                    <a:pt x="1544092" y="550478"/>
                  </a:lnTo>
                  <a:lnTo>
                    <a:pt x="1544092" y="662099"/>
                  </a:lnTo>
                  <a:lnTo>
                    <a:pt x="0" y="662099"/>
                  </a:lnTo>
                  <a:close/>
                  <a:moveTo>
                    <a:pt x="486110" y="454856"/>
                  </a:moveTo>
                  <a:cubicBezTo>
                    <a:pt x="455228" y="454856"/>
                    <a:pt x="430299" y="429927"/>
                    <a:pt x="430299" y="399045"/>
                  </a:cubicBezTo>
                  <a:lnTo>
                    <a:pt x="430299" y="55811"/>
                  </a:lnTo>
                  <a:cubicBezTo>
                    <a:pt x="430299" y="24929"/>
                    <a:pt x="455228" y="0"/>
                    <a:pt x="486110" y="0"/>
                  </a:cubicBezTo>
                  <a:cubicBezTo>
                    <a:pt x="516992" y="0"/>
                    <a:pt x="541920" y="24929"/>
                    <a:pt x="541920" y="55811"/>
                  </a:cubicBezTo>
                  <a:lnTo>
                    <a:pt x="541920" y="398859"/>
                  </a:lnTo>
                  <a:cubicBezTo>
                    <a:pt x="541920" y="429741"/>
                    <a:pt x="516992" y="454856"/>
                    <a:pt x="486110" y="454856"/>
                  </a:cubicBezTo>
                  <a:close/>
                  <a:moveTo>
                    <a:pt x="1057982" y="454856"/>
                  </a:moveTo>
                  <a:cubicBezTo>
                    <a:pt x="1027100" y="454856"/>
                    <a:pt x="1002171" y="429927"/>
                    <a:pt x="1002171" y="399045"/>
                  </a:cubicBezTo>
                  <a:lnTo>
                    <a:pt x="1002171" y="55811"/>
                  </a:lnTo>
                  <a:cubicBezTo>
                    <a:pt x="1002171" y="24929"/>
                    <a:pt x="1027100" y="0"/>
                    <a:pt x="1057982" y="0"/>
                  </a:cubicBezTo>
                  <a:cubicBezTo>
                    <a:pt x="1088864" y="0"/>
                    <a:pt x="1113793" y="24929"/>
                    <a:pt x="1113793" y="55811"/>
                  </a:cubicBezTo>
                  <a:lnTo>
                    <a:pt x="1113793" y="398859"/>
                  </a:lnTo>
                  <a:cubicBezTo>
                    <a:pt x="1113793" y="429741"/>
                    <a:pt x="1088864" y="454856"/>
                    <a:pt x="1057982" y="45485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08" name="爱设计-20">
            <a:extLst>
              <a:ext uri="{FF2B5EF4-FFF2-40B4-BE49-F238E27FC236}">
                <a16:creationId xmlns:a16="http://schemas.microsoft.com/office/drawing/2014/main" id="{848D7C61-C61B-EA61-8176-44AE67E0252E}"/>
              </a:ext>
            </a:extLst>
          </p:cNvPr>
          <p:cNvSpPr txBox="1"/>
          <p:nvPr/>
        </p:nvSpPr>
        <p:spPr>
          <a:xfrm>
            <a:off x="4935623" y="5125151"/>
            <a:ext cx="2320754" cy="337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70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数字资产管理</a:t>
            </a:r>
          </a:p>
        </p:txBody>
      </p:sp>
      <p:cxnSp>
        <p:nvCxnSpPr>
          <p:cNvPr id="109" name="爱设计-21">
            <a:extLst>
              <a:ext uri="{FF2B5EF4-FFF2-40B4-BE49-F238E27FC236}">
                <a16:creationId xmlns:a16="http://schemas.microsoft.com/office/drawing/2014/main" id="{2FA7C1A9-CBB5-D0C2-24E4-A28EDFFBE6EB}"/>
              </a:ext>
            </a:extLst>
          </p:cNvPr>
          <p:cNvCxnSpPr>
            <a:cxnSpLocks/>
          </p:cNvCxnSpPr>
          <p:nvPr/>
        </p:nvCxnSpPr>
        <p:spPr>
          <a:xfrm>
            <a:off x="9655930" y="4251782"/>
            <a:ext cx="0" cy="743477"/>
          </a:xfrm>
          <a:prstGeom prst="line">
            <a:avLst/>
          </a:prstGeom>
          <a:ln w="19050">
            <a:solidFill>
              <a:schemeClr val="accent3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爱设计-22">
            <a:extLst>
              <a:ext uri="{FF2B5EF4-FFF2-40B4-BE49-F238E27FC236}">
                <a16:creationId xmlns:a16="http://schemas.microsoft.com/office/drawing/2014/main" id="{19D4A949-1FC8-271E-4C4E-05F0A9D5A9C6}"/>
              </a:ext>
            </a:extLst>
          </p:cNvPr>
          <p:cNvSpPr txBox="1"/>
          <p:nvPr/>
        </p:nvSpPr>
        <p:spPr>
          <a:xfrm>
            <a:off x="8001354" y="1713864"/>
            <a:ext cx="3309151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1" u="none" strike="noStrike" kern="1200" cap="none" spc="300" normalizeH="0" baseline="0" noProof="0" dirty="0">
                <a:ln>
                  <a:noFill/>
                </a:ln>
                <a:solidFill>
                  <a:schemeClr val="accent3">
                    <a:lumMod val="10000"/>
                    <a:alpha val="10000"/>
                  </a:scheme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Nine</a:t>
            </a:r>
            <a:endParaRPr kumimoji="0" lang="zh-CN" altLang="en-US" sz="7200" b="1" i="1" u="none" strike="noStrike" kern="1200" cap="none" spc="300" normalizeH="0" baseline="0" noProof="0" dirty="0">
              <a:ln>
                <a:noFill/>
              </a:ln>
              <a:solidFill>
                <a:schemeClr val="accent3">
                  <a:lumMod val="10000"/>
                  <a:alpha val="10000"/>
                </a:schemeClr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111" name="爱设计-23">
            <a:extLst>
              <a:ext uri="{FF2B5EF4-FFF2-40B4-BE49-F238E27FC236}">
                <a16:creationId xmlns:a16="http://schemas.microsoft.com/office/drawing/2014/main" id="{0296F214-950D-1650-ACA0-21E67D8C3B96}"/>
              </a:ext>
            </a:extLst>
          </p:cNvPr>
          <p:cNvSpPr/>
          <p:nvPr/>
        </p:nvSpPr>
        <p:spPr>
          <a:xfrm>
            <a:off x="8812434" y="2361665"/>
            <a:ext cx="1686992" cy="1686992"/>
          </a:xfrm>
          <a:prstGeom prst="ellipse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12" name="爱设计-24">
            <a:extLst>
              <a:ext uri="{FF2B5EF4-FFF2-40B4-BE49-F238E27FC236}">
                <a16:creationId xmlns:a16="http://schemas.microsoft.com/office/drawing/2014/main" id="{2AC0E977-A362-601F-8765-0D7AE204E788}"/>
              </a:ext>
            </a:extLst>
          </p:cNvPr>
          <p:cNvSpPr/>
          <p:nvPr/>
        </p:nvSpPr>
        <p:spPr>
          <a:xfrm>
            <a:off x="9405151" y="3750224"/>
            <a:ext cx="501558" cy="501558"/>
          </a:xfrm>
          <a:prstGeom prst="ellipse">
            <a:avLst/>
          </a:prstGeom>
          <a:solidFill>
            <a:schemeClr val="bg1"/>
          </a:solidFill>
          <a:ln w="6350" cap="flat" cmpd="sng" algn="ctr">
            <a:solidFill>
              <a:schemeClr val="bg1">
                <a:lumMod val="65000"/>
              </a:schemeClr>
            </a:solidFill>
            <a:prstDash val="dash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13" name="爱设计-25">
            <a:extLst>
              <a:ext uri="{FF2B5EF4-FFF2-40B4-BE49-F238E27FC236}">
                <a16:creationId xmlns:a16="http://schemas.microsoft.com/office/drawing/2014/main" id="{64157E47-1DE4-4B5C-42D8-64D0900783FA}"/>
              </a:ext>
            </a:extLst>
          </p:cNvPr>
          <p:cNvSpPr txBox="1"/>
          <p:nvPr/>
        </p:nvSpPr>
        <p:spPr>
          <a:xfrm>
            <a:off x="8821430" y="2589608"/>
            <a:ext cx="1669000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300" normalizeH="0" baseline="0" noProof="0" dirty="0">
                <a:ln>
                  <a:noFill/>
                </a:ln>
                <a:solidFill>
                  <a:schemeClr val="accent3">
                    <a:lumMod val="25000"/>
                  </a:scheme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9</a:t>
            </a:r>
            <a:endParaRPr kumimoji="0" lang="zh-CN" altLang="en-US" sz="8000" b="1" i="0" u="none" strike="noStrike" kern="1200" cap="none" spc="300" normalizeH="0" baseline="0" noProof="0" dirty="0">
              <a:ln>
                <a:noFill/>
              </a:ln>
              <a:solidFill>
                <a:schemeClr val="accent3">
                  <a:lumMod val="25000"/>
                </a:schemeClr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grpSp>
        <p:nvGrpSpPr>
          <p:cNvPr id="119" name="爱设计-26">
            <a:extLst>
              <a:ext uri="{FF2B5EF4-FFF2-40B4-BE49-F238E27FC236}">
                <a16:creationId xmlns:a16="http://schemas.microsoft.com/office/drawing/2014/main" id="{1F3172D8-71CC-9A8F-9D8E-12B919BED373}"/>
              </a:ext>
            </a:extLst>
          </p:cNvPr>
          <p:cNvGrpSpPr>
            <a:grpSpLocks/>
          </p:cNvGrpSpPr>
          <p:nvPr/>
        </p:nvGrpSpPr>
        <p:grpSpPr>
          <a:xfrm>
            <a:off x="9517031" y="3861303"/>
            <a:ext cx="277798" cy="279400"/>
            <a:chOff x="9884068" y="2057545"/>
            <a:chExt cx="1305702" cy="1080000"/>
          </a:xfrm>
          <a:solidFill>
            <a:srgbClr val="333ABD"/>
          </a:solidFill>
        </p:grpSpPr>
        <p:sp>
          <p:nvSpPr>
            <p:cNvPr id="120" name="爱设计-26-1">
              <a:extLst>
                <a:ext uri="{FF2B5EF4-FFF2-40B4-BE49-F238E27FC236}">
                  <a16:creationId xmlns:a16="http://schemas.microsoft.com/office/drawing/2014/main" id="{0C01293C-ABC0-7E37-9C9D-BEADBB7C96AA}"/>
                </a:ext>
              </a:extLst>
            </p:cNvPr>
            <p:cNvSpPr/>
            <p:nvPr/>
          </p:nvSpPr>
          <p:spPr>
            <a:xfrm>
              <a:off x="9884240" y="2057545"/>
              <a:ext cx="1305530" cy="1080000"/>
            </a:xfrm>
            <a:custGeom>
              <a:avLst/>
              <a:gdLst>
                <a:gd name="connsiteX0" fmla="*/ 174227 w 1305530"/>
                <a:gd name="connsiteY0" fmla="*/ 102890 h 1080000"/>
                <a:gd name="connsiteX1" fmla="*/ 102890 w 1305530"/>
                <a:gd name="connsiteY1" fmla="*/ 174227 h 1080000"/>
                <a:gd name="connsiteX2" fmla="*/ 102890 w 1305530"/>
                <a:gd name="connsiteY2" fmla="*/ 905603 h 1080000"/>
                <a:gd name="connsiteX3" fmla="*/ 174227 w 1305530"/>
                <a:gd name="connsiteY3" fmla="*/ 976939 h 1080000"/>
                <a:gd name="connsiteX4" fmla="*/ 898060 w 1305530"/>
                <a:gd name="connsiteY4" fmla="*/ 976939 h 1080000"/>
                <a:gd name="connsiteX5" fmla="*/ 1131304 w 1305530"/>
                <a:gd name="connsiteY5" fmla="*/ 976939 h 1080000"/>
                <a:gd name="connsiteX6" fmla="*/ 1202640 w 1305530"/>
                <a:gd name="connsiteY6" fmla="*/ 905603 h 1080000"/>
                <a:gd name="connsiteX7" fmla="*/ 1202640 w 1305530"/>
                <a:gd name="connsiteY7" fmla="*/ 174227 h 1080000"/>
                <a:gd name="connsiteX8" fmla="*/ 1131304 w 1305530"/>
                <a:gd name="connsiteY8" fmla="*/ 102890 h 1080000"/>
                <a:gd name="connsiteX9" fmla="*/ 898060 w 1305530"/>
                <a:gd name="connsiteY9" fmla="*/ 102890 h 1080000"/>
                <a:gd name="connsiteX10" fmla="*/ 174227 w 1305530"/>
                <a:gd name="connsiteY10" fmla="*/ 0 h 1080000"/>
                <a:gd name="connsiteX11" fmla="*/ 898060 w 1305530"/>
                <a:gd name="connsiteY11" fmla="*/ 0 h 1080000"/>
                <a:gd name="connsiteX12" fmla="*/ 1131304 w 1305530"/>
                <a:gd name="connsiteY12" fmla="*/ 0 h 1080000"/>
                <a:gd name="connsiteX13" fmla="*/ 1305530 w 1305530"/>
                <a:gd name="connsiteY13" fmla="*/ 174227 h 1080000"/>
                <a:gd name="connsiteX14" fmla="*/ 1305530 w 1305530"/>
                <a:gd name="connsiteY14" fmla="*/ 905603 h 1080000"/>
                <a:gd name="connsiteX15" fmla="*/ 1131304 w 1305530"/>
                <a:gd name="connsiteY15" fmla="*/ 1080000 h 1080000"/>
                <a:gd name="connsiteX16" fmla="*/ 898060 w 1305530"/>
                <a:gd name="connsiteY16" fmla="*/ 1080000 h 1080000"/>
                <a:gd name="connsiteX17" fmla="*/ 174227 w 1305530"/>
                <a:gd name="connsiteY17" fmla="*/ 1080000 h 1080000"/>
                <a:gd name="connsiteX18" fmla="*/ 0 w 1305530"/>
                <a:gd name="connsiteY18" fmla="*/ 905774 h 1080000"/>
                <a:gd name="connsiteX19" fmla="*/ 0 w 1305530"/>
                <a:gd name="connsiteY19" fmla="*/ 174227 h 1080000"/>
                <a:gd name="connsiteX20" fmla="*/ 174227 w 1305530"/>
                <a:gd name="connsiteY20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5530" h="1080000">
                  <a:moveTo>
                    <a:pt x="174227" y="102890"/>
                  </a:moveTo>
                  <a:cubicBezTo>
                    <a:pt x="134786" y="102890"/>
                    <a:pt x="102890" y="134958"/>
                    <a:pt x="102890" y="174227"/>
                  </a:cubicBezTo>
                  <a:lnTo>
                    <a:pt x="102890" y="905603"/>
                  </a:lnTo>
                  <a:cubicBezTo>
                    <a:pt x="102890" y="945044"/>
                    <a:pt x="134958" y="976939"/>
                    <a:pt x="174227" y="976939"/>
                  </a:cubicBezTo>
                  <a:lnTo>
                    <a:pt x="898060" y="976939"/>
                  </a:lnTo>
                  <a:lnTo>
                    <a:pt x="1131304" y="976939"/>
                  </a:lnTo>
                  <a:cubicBezTo>
                    <a:pt x="1170745" y="976939"/>
                    <a:pt x="1202640" y="944872"/>
                    <a:pt x="1202640" y="905603"/>
                  </a:cubicBezTo>
                  <a:lnTo>
                    <a:pt x="1202640" y="174227"/>
                  </a:lnTo>
                  <a:cubicBezTo>
                    <a:pt x="1202640" y="134786"/>
                    <a:pt x="1170573" y="102890"/>
                    <a:pt x="1131304" y="102890"/>
                  </a:cubicBezTo>
                  <a:lnTo>
                    <a:pt x="898060" y="102890"/>
                  </a:lnTo>
                  <a:close/>
                  <a:moveTo>
                    <a:pt x="174227" y="0"/>
                  </a:moveTo>
                  <a:lnTo>
                    <a:pt x="898060" y="0"/>
                  </a:lnTo>
                  <a:lnTo>
                    <a:pt x="1131304" y="0"/>
                  </a:lnTo>
                  <a:cubicBezTo>
                    <a:pt x="1227335" y="0"/>
                    <a:pt x="1305530" y="78196"/>
                    <a:pt x="1305530" y="174227"/>
                  </a:cubicBezTo>
                  <a:lnTo>
                    <a:pt x="1305530" y="905603"/>
                  </a:lnTo>
                  <a:cubicBezTo>
                    <a:pt x="1305530" y="1001804"/>
                    <a:pt x="1227335" y="1080000"/>
                    <a:pt x="1131304" y="1080000"/>
                  </a:cubicBezTo>
                  <a:lnTo>
                    <a:pt x="898060" y="1080000"/>
                  </a:lnTo>
                  <a:lnTo>
                    <a:pt x="174227" y="1080000"/>
                  </a:lnTo>
                  <a:cubicBezTo>
                    <a:pt x="78196" y="1080000"/>
                    <a:pt x="0" y="1001804"/>
                    <a:pt x="0" y="905774"/>
                  </a:cubicBezTo>
                  <a:lnTo>
                    <a:pt x="0" y="174227"/>
                  </a:lnTo>
                  <a:cubicBezTo>
                    <a:pt x="0" y="78196"/>
                    <a:pt x="78196" y="0"/>
                    <a:pt x="174227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1" name="爱设计-26-2">
              <a:extLst>
                <a:ext uri="{FF2B5EF4-FFF2-40B4-BE49-F238E27FC236}">
                  <a16:creationId xmlns:a16="http://schemas.microsoft.com/office/drawing/2014/main" id="{CEF45FB7-D82F-DACF-9FA4-8DF93E996D38}"/>
                </a:ext>
              </a:extLst>
            </p:cNvPr>
            <p:cNvSpPr/>
            <p:nvPr/>
          </p:nvSpPr>
          <p:spPr>
            <a:xfrm>
              <a:off x="10054866" y="2587084"/>
              <a:ext cx="564180" cy="120038"/>
            </a:xfrm>
            <a:custGeom>
              <a:avLst/>
              <a:gdLst>
                <a:gd name="connsiteX0" fmla="*/ 60019 w 564180"/>
                <a:gd name="connsiteY0" fmla="*/ 0 h 120038"/>
                <a:gd name="connsiteX1" fmla="*/ 504160 w 564180"/>
                <a:gd name="connsiteY1" fmla="*/ 0 h 120038"/>
                <a:gd name="connsiteX2" fmla="*/ 564180 w 564180"/>
                <a:gd name="connsiteY2" fmla="*/ 60019 h 120038"/>
                <a:gd name="connsiteX3" fmla="*/ 504160 w 564180"/>
                <a:gd name="connsiteY3" fmla="*/ 120038 h 120038"/>
                <a:gd name="connsiteX4" fmla="*/ 60019 w 564180"/>
                <a:gd name="connsiteY4" fmla="*/ 120038 h 120038"/>
                <a:gd name="connsiteX5" fmla="*/ 0 w 564180"/>
                <a:gd name="connsiteY5" fmla="*/ 60019 h 120038"/>
                <a:gd name="connsiteX6" fmla="*/ 60019 w 564180"/>
                <a:gd name="connsiteY6" fmla="*/ 0 h 12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4180" h="120038">
                  <a:moveTo>
                    <a:pt x="60019" y="0"/>
                  </a:moveTo>
                  <a:lnTo>
                    <a:pt x="504160" y="0"/>
                  </a:lnTo>
                  <a:cubicBezTo>
                    <a:pt x="537256" y="0"/>
                    <a:pt x="564180" y="26923"/>
                    <a:pt x="564180" y="60019"/>
                  </a:cubicBezTo>
                  <a:cubicBezTo>
                    <a:pt x="564180" y="93116"/>
                    <a:pt x="537428" y="120038"/>
                    <a:pt x="504160" y="120038"/>
                  </a:cubicBezTo>
                  <a:lnTo>
                    <a:pt x="60019" y="120038"/>
                  </a:lnTo>
                  <a:cubicBezTo>
                    <a:pt x="26923" y="120038"/>
                    <a:pt x="0" y="93116"/>
                    <a:pt x="0" y="60019"/>
                  </a:cubicBezTo>
                  <a:cubicBezTo>
                    <a:pt x="0" y="26923"/>
                    <a:pt x="26923" y="0"/>
                    <a:pt x="60019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2" name="爱设计-26-3">
              <a:extLst>
                <a:ext uri="{FF2B5EF4-FFF2-40B4-BE49-F238E27FC236}">
                  <a16:creationId xmlns:a16="http://schemas.microsoft.com/office/drawing/2014/main" id="{526B6B5D-76E7-0ED4-E502-5B74274F4797}"/>
                </a:ext>
              </a:extLst>
            </p:cNvPr>
            <p:cNvSpPr/>
            <p:nvPr/>
          </p:nvSpPr>
          <p:spPr>
            <a:xfrm>
              <a:off x="9884068" y="2368443"/>
              <a:ext cx="1305702" cy="102890"/>
            </a:xfrm>
            <a:custGeom>
              <a:avLst/>
              <a:gdLst>
                <a:gd name="connsiteX0" fmla="*/ 51445 w 1305702"/>
                <a:gd name="connsiteY0" fmla="*/ 0 h 102890"/>
                <a:gd name="connsiteX1" fmla="*/ 898232 w 1305702"/>
                <a:gd name="connsiteY1" fmla="*/ 0 h 102890"/>
                <a:gd name="connsiteX2" fmla="*/ 1254257 w 1305702"/>
                <a:gd name="connsiteY2" fmla="*/ 0 h 102890"/>
                <a:gd name="connsiteX3" fmla="*/ 1305702 w 1305702"/>
                <a:gd name="connsiteY3" fmla="*/ 51446 h 102890"/>
                <a:gd name="connsiteX4" fmla="*/ 1254257 w 1305702"/>
                <a:gd name="connsiteY4" fmla="*/ 102890 h 102890"/>
                <a:gd name="connsiteX5" fmla="*/ 898232 w 1305702"/>
                <a:gd name="connsiteY5" fmla="*/ 102890 h 102890"/>
                <a:gd name="connsiteX6" fmla="*/ 51445 w 1305702"/>
                <a:gd name="connsiteY6" fmla="*/ 102890 h 102890"/>
                <a:gd name="connsiteX7" fmla="*/ 0 w 1305702"/>
                <a:gd name="connsiteY7" fmla="*/ 51446 h 102890"/>
                <a:gd name="connsiteX8" fmla="*/ 51445 w 1305702"/>
                <a:gd name="connsiteY8" fmla="*/ 0 h 10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5702" h="102890">
                  <a:moveTo>
                    <a:pt x="51445" y="0"/>
                  </a:moveTo>
                  <a:lnTo>
                    <a:pt x="898232" y="0"/>
                  </a:lnTo>
                  <a:lnTo>
                    <a:pt x="1254257" y="0"/>
                  </a:lnTo>
                  <a:cubicBezTo>
                    <a:pt x="1282723" y="0"/>
                    <a:pt x="1305702" y="22979"/>
                    <a:pt x="1305702" y="51446"/>
                  </a:cubicBezTo>
                  <a:cubicBezTo>
                    <a:pt x="1305702" y="79911"/>
                    <a:pt x="1282723" y="102890"/>
                    <a:pt x="1254257" y="102890"/>
                  </a:cubicBezTo>
                  <a:lnTo>
                    <a:pt x="898232" y="102890"/>
                  </a:lnTo>
                  <a:lnTo>
                    <a:pt x="51445" y="102890"/>
                  </a:lnTo>
                  <a:cubicBezTo>
                    <a:pt x="22979" y="102890"/>
                    <a:pt x="0" y="79911"/>
                    <a:pt x="0" y="51446"/>
                  </a:cubicBezTo>
                  <a:cubicBezTo>
                    <a:pt x="0" y="22979"/>
                    <a:pt x="22979" y="0"/>
                    <a:pt x="51445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15" name="爱设计-27">
            <a:extLst>
              <a:ext uri="{FF2B5EF4-FFF2-40B4-BE49-F238E27FC236}">
                <a16:creationId xmlns:a16="http://schemas.microsoft.com/office/drawing/2014/main" id="{6B2C582D-569F-4AF5-3520-A7310B5BA069}"/>
              </a:ext>
            </a:extLst>
          </p:cNvPr>
          <p:cNvSpPr txBox="1"/>
          <p:nvPr/>
        </p:nvSpPr>
        <p:spPr>
          <a:xfrm>
            <a:off x="8495553" y="5125151"/>
            <a:ext cx="2320754" cy="337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70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品牌塑造传播</a:t>
            </a:r>
          </a:p>
        </p:txBody>
      </p:sp>
    </p:spTree>
    <p:extLst>
      <p:ext uri="{BB962C8B-B14F-4D97-AF65-F5344CB8AC3E}">
        <p14:creationId xmlns:p14="http://schemas.microsoft.com/office/powerpoint/2010/main" val="24487452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爱设计-1">
            <a:extLst>
              <a:ext uri="{FF2B5EF4-FFF2-40B4-BE49-F238E27FC236}">
                <a16:creationId xmlns:a16="http://schemas.microsoft.com/office/drawing/2014/main" id="{F89E3A52-0704-80C1-32AF-924A196EA6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6" name="爱设计-2">
            <a:extLst>
              <a:ext uri="{FF2B5EF4-FFF2-40B4-BE49-F238E27FC236}">
                <a16:creationId xmlns:a16="http://schemas.microsoft.com/office/drawing/2014/main" id="{F399D41A-C68B-48E9-DA4B-D781A3A30301}"/>
              </a:ext>
            </a:extLst>
          </p:cNvPr>
          <p:cNvSpPr txBox="1"/>
          <p:nvPr/>
        </p:nvSpPr>
        <p:spPr>
          <a:xfrm>
            <a:off x="708927" y="586898"/>
            <a:ext cx="4809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明年计划</a:t>
            </a: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3B5C89B8-8F18-6C2B-F23D-8692401247E9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爱设计-4">
            <a:extLst>
              <a:ext uri="{FF2B5EF4-FFF2-40B4-BE49-F238E27FC236}">
                <a16:creationId xmlns:a16="http://schemas.microsoft.com/office/drawing/2014/main" id="{8A823100-B443-D662-8570-FFBEED217C7F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6" name="爱设计-5">
            <a:extLst>
              <a:ext uri="{FF2B5EF4-FFF2-40B4-BE49-F238E27FC236}">
                <a16:creationId xmlns:a16="http://schemas.microsoft.com/office/drawing/2014/main" id="{5FC5E4CD-E160-7960-6F44-5B37FEA59D2B}"/>
              </a:ext>
            </a:extLst>
          </p:cNvPr>
          <p:cNvSpPr txBox="1"/>
          <p:nvPr/>
        </p:nvSpPr>
        <p:spPr>
          <a:xfrm>
            <a:off x="10784681" y="404660"/>
            <a:ext cx="797719" cy="10533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45" name="爱设计-6">
            <a:extLst>
              <a:ext uri="{FF2B5EF4-FFF2-40B4-BE49-F238E27FC236}">
                <a16:creationId xmlns:a16="http://schemas.microsoft.com/office/drawing/2014/main" id="{7F1675E4-0828-1F3C-F1AA-16A12F4AFB19}"/>
              </a:ext>
            </a:extLst>
          </p:cNvPr>
          <p:cNvGrpSpPr/>
          <p:nvPr/>
        </p:nvGrpSpPr>
        <p:grpSpPr>
          <a:xfrm>
            <a:off x="0" y="5872480"/>
            <a:ext cx="12192000" cy="985520"/>
            <a:chOff x="0" y="5872480"/>
            <a:chExt cx="12192000" cy="985520"/>
          </a:xfrm>
        </p:grpSpPr>
        <p:sp>
          <p:nvSpPr>
            <p:cNvPr id="46" name="爱设计-6-1">
              <a:extLst>
                <a:ext uri="{FF2B5EF4-FFF2-40B4-BE49-F238E27FC236}">
                  <a16:creationId xmlns:a16="http://schemas.microsoft.com/office/drawing/2014/main" id="{95066BE7-3426-A9C9-87AE-1F9167F7B492}"/>
                </a:ext>
              </a:extLst>
            </p:cNvPr>
            <p:cNvSpPr/>
            <p:nvPr/>
          </p:nvSpPr>
          <p:spPr>
            <a:xfrm>
              <a:off x="0" y="5872480"/>
              <a:ext cx="12192000" cy="98552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爱设计-6-2">
              <a:extLst>
                <a:ext uri="{FF2B5EF4-FFF2-40B4-BE49-F238E27FC236}">
                  <a16:creationId xmlns:a16="http://schemas.microsoft.com/office/drawing/2014/main" id="{4DC42C41-46B2-50C8-F7A6-B2E48D397FB2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0" name="爱设计-7">
            <a:extLst>
              <a:ext uri="{FF2B5EF4-FFF2-40B4-BE49-F238E27FC236}">
                <a16:creationId xmlns:a16="http://schemas.microsoft.com/office/drawing/2014/main" id="{143FB1DE-D43C-D876-6CAF-1EB45E8E82C8}"/>
              </a:ext>
            </a:extLst>
          </p:cNvPr>
          <p:cNvSpPr/>
          <p:nvPr/>
        </p:nvSpPr>
        <p:spPr>
          <a:xfrm>
            <a:off x="967224" y="1548457"/>
            <a:ext cx="3885684" cy="3885682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爱设计-8">
            <a:extLst>
              <a:ext uri="{FF2B5EF4-FFF2-40B4-BE49-F238E27FC236}">
                <a16:creationId xmlns:a16="http://schemas.microsoft.com/office/drawing/2014/main" id="{E549C503-9466-4710-E85B-CBE1B84AC897}"/>
              </a:ext>
            </a:extLst>
          </p:cNvPr>
          <p:cNvSpPr/>
          <p:nvPr/>
        </p:nvSpPr>
        <p:spPr>
          <a:xfrm>
            <a:off x="5421378" y="2864389"/>
            <a:ext cx="6097521" cy="1212173"/>
          </a:xfrm>
          <a:prstGeom prst="roundRect">
            <a:avLst>
              <a:gd name="adj" fmla="val 50000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en-GB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2" name="爱设计-9">
            <a:extLst>
              <a:ext uri="{FF2B5EF4-FFF2-40B4-BE49-F238E27FC236}">
                <a16:creationId xmlns:a16="http://schemas.microsoft.com/office/drawing/2014/main" id="{6CA18E79-AE2E-505D-1FD0-07FB54C0C16D}"/>
              </a:ext>
            </a:extLst>
          </p:cNvPr>
          <p:cNvSpPr txBox="1"/>
          <p:nvPr/>
        </p:nvSpPr>
        <p:spPr>
          <a:xfrm>
            <a:off x="6573378" y="3423521"/>
            <a:ext cx="4676009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爱设计是一家智能创意科技公司，是国内领先的内容创意全链路服务公司</a:t>
            </a:r>
          </a:p>
        </p:txBody>
      </p:sp>
      <p:sp>
        <p:nvSpPr>
          <p:cNvPr id="13" name="爱设计-10">
            <a:extLst>
              <a:ext uri="{FF2B5EF4-FFF2-40B4-BE49-F238E27FC236}">
                <a16:creationId xmlns:a16="http://schemas.microsoft.com/office/drawing/2014/main" id="{29B4EE33-0877-1F35-CE84-160527501494}"/>
              </a:ext>
            </a:extLst>
          </p:cNvPr>
          <p:cNvSpPr txBox="1"/>
          <p:nvPr/>
        </p:nvSpPr>
        <p:spPr>
          <a:xfrm>
            <a:off x="6489341" y="3013403"/>
            <a:ext cx="4676009" cy="400110"/>
          </a:xfrm>
          <a:prstGeom prst="rect">
            <a:avLst/>
          </a:prstGeom>
        </p:spPr>
        <p:txBody>
          <a:bodyPr wrap="square" rtlCol="0" anchor="b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3765">
              <a:buSzPct val="25000"/>
              <a:defRPr/>
            </a:pPr>
            <a:r>
              <a:rPr lang="zh-CN" altLang="en-US" sz="2000" b="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5" name="爱设计-11">
            <a:extLst>
              <a:ext uri="{FF2B5EF4-FFF2-40B4-BE49-F238E27FC236}">
                <a16:creationId xmlns:a16="http://schemas.microsoft.com/office/drawing/2014/main" id="{B6786B97-EFE1-7E5A-41BE-18423893CAFA}"/>
              </a:ext>
            </a:extLst>
          </p:cNvPr>
          <p:cNvSpPr/>
          <p:nvPr/>
        </p:nvSpPr>
        <p:spPr>
          <a:xfrm>
            <a:off x="5709378" y="3182192"/>
            <a:ext cx="576000" cy="576567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>
            <a:outerShdw blurRad="127000" dist="889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38" name="爱设计-12">
            <a:extLst>
              <a:ext uri="{FF2B5EF4-FFF2-40B4-BE49-F238E27FC236}">
                <a16:creationId xmlns:a16="http://schemas.microsoft.com/office/drawing/2014/main" id="{ACDC5CF6-C46F-61C7-D9D0-D7C2B38BDB9F}"/>
              </a:ext>
            </a:extLst>
          </p:cNvPr>
          <p:cNvGrpSpPr>
            <a:grpSpLocks/>
          </p:cNvGrpSpPr>
          <p:nvPr/>
        </p:nvGrpSpPr>
        <p:grpSpPr>
          <a:xfrm>
            <a:off x="5838588" y="3310770"/>
            <a:ext cx="317581" cy="319412"/>
            <a:chOff x="9564531" y="4693171"/>
            <a:chExt cx="1544277" cy="1428563"/>
          </a:xfrm>
          <a:solidFill>
            <a:schemeClr val="bg1"/>
          </a:solidFill>
        </p:grpSpPr>
        <p:sp>
          <p:nvSpPr>
            <p:cNvPr id="39" name="爱设计-12-1">
              <a:extLst>
                <a:ext uri="{FF2B5EF4-FFF2-40B4-BE49-F238E27FC236}">
                  <a16:creationId xmlns:a16="http://schemas.microsoft.com/office/drawing/2014/main" id="{E1D8B979-CC90-2006-ECD6-BFA738D7B98E}"/>
                </a:ext>
              </a:extLst>
            </p:cNvPr>
            <p:cNvSpPr/>
            <p:nvPr/>
          </p:nvSpPr>
          <p:spPr>
            <a:xfrm>
              <a:off x="9564531" y="4863393"/>
              <a:ext cx="1544277" cy="1258341"/>
            </a:xfrm>
            <a:custGeom>
              <a:avLst/>
              <a:gdLst>
                <a:gd name="connsiteX0" fmla="*/ 1360475 w 1544277"/>
                <a:gd name="connsiteY0" fmla="*/ 111621 h 1258341"/>
                <a:gd name="connsiteX1" fmla="*/ 1432471 w 1544277"/>
                <a:gd name="connsiteY1" fmla="*/ 183617 h 1258341"/>
                <a:gd name="connsiteX2" fmla="*/ 1432471 w 1544277"/>
                <a:gd name="connsiteY2" fmla="*/ 1074725 h 1258341"/>
                <a:gd name="connsiteX3" fmla="*/ 1411263 w 1544277"/>
                <a:gd name="connsiteY3" fmla="*/ 1125513 h 1258341"/>
                <a:gd name="connsiteX4" fmla="*/ 1360475 w 1544277"/>
                <a:gd name="connsiteY4" fmla="*/ 1146721 h 1258341"/>
                <a:gd name="connsiteX5" fmla="*/ 183617 w 1544277"/>
                <a:gd name="connsiteY5" fmla="*/ 1146721 h 1258341"/>
                <a:gd name="connsiteX6" fmla="*/ 132829 w 1544277"/>
                <a:gd name="connsiteY6" fmla="*/ 1125513 h 1258341"/>
                <a:gd name="connsiteX7" fmla="*/ 111621 w 1544277"/>
                <a:gd name="connsiteY7" fmla="*/ 1074725 h 1258341"/>
                <a:gd name="connsiteX8" fmla="*/ 111621 w 1544277"/>
                <a:gd name="connsiteY8" fmla="*/ 183617 h 1258341"/>
                <a:gd name="connsiteX9" fmla="*/ 183617 w 1544277"/>
                <a:gd name="connsiteY9" fmla="*/ 111621 h 1258341"/>
                <a:gd name="connsiteX10" fmla="*/ 1360475 w 1544277"/>
                <a:gd name="connsiteY10" fmla="*/ 111621 h 1258341"/>
                <a:gd name="connsiteX11" fmla="*/ 1360475 w 1544277"/>
                <a:gd name="connsiteY11" fmla="*/ 0 h 1258341"/>
                <a:gd name="connsiteX12" fmla="*/ 183617 w 1544277"/>
                <a:gd name="connsiteY12" fmla="*/ 0 h 1258341"/>
                <a:gd name="connsiteX13" fmla="*/ 0 w 1544277"/>
                <a:gd name="connsiteY13" fmla="*/ 183617 h 1258341"/>
                <a:gd name="connsiteX14" fmla="*/ 0 w 1544277"/>
                <a:gd name="connsiteY14" fmla="*/ 1074725 h 1258341"/>
                <a:gd name="connsiteX15" fmla="*/ 183617 w 1544277"/>
                <a:gd name="connsiteY15" fmla="*/ 1258342 h 1258341"/>
                <a:gd name="connsiteX16" fmla="*/ 1360661 w 1544277"/>
                <a:gd name="connsiteY16" fmla="*/ 1258342 h 1258341"/>
                <a:gd name="connsiteX17" fmla="*/ 1544278 w 1544277"/>
                <a:gd name="connsiteY17" fmla="*/ 1074725 h 1258341"/>
                <a:gd name="connsiteX18" fmla="*/ 1544278 w 1544277"/>
                <a:gd name="connsiteY18" fmla="*/ 183617 h 1258341"/>
                <a:gd name="connsiteX19" fmla="*/ 1360475 w 1544277"/>
                <a:gd name="connsiteY19" fmla="*/ 0 h 125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44277" h="1258341">
                  <a:moveTo>
                    <a:pt x="1360475" y="111621"/>
                  </a:moveTo>
                  <a:cubicBezTo>
                    <a:pt x="1400101" y="111621"/>
                    <a:pt x="1432471" y="143805"/>
                    <a:pt x="1432471" y="183617"/>
                  </a:cubicBezTo>
                  <a:lnTo>
                    <a:pt x="1432471" y="1074725"/>
                  </a:lnTo>
                  <a:cubicBezTo>
                    <a:pt x="1432471" y="1093701"/>
                    <a:pt x="1424843" y="1111746"/>
                    <a:pt x="1411263" y="1125513"/>
                  </a:cubicBezTo>
                  <a:cubicBezTo>
                    <a:pt x="1397496" y="1139279"/>
                    <a:pt x="1379637" y="1146721"/>
                    <a:pt x="1360475" y="1146721"/>
                  </a:cubicBezTo>
                  <a:lnTo>
                    <a:pt x="183617" y="1146721"/>
                  </a:lnTo>
                  <a:cubicBezTo>
                    <a:pt x="164641" y="1146721"/>
                    <a:pt x="146596" y="1139093"/>
                    <a:pt x="132829" y="1125513"/>
                  </a:cubicBezTo>
                  <a:cubicBezTo>
                    <a:pt x="119063" y="1111746"/>
                    <a:pt x="111621" y="1093887"/>
                    <a:pt x="111621" y="1074725"/>
                  </a:cubicBezTo>
                  <a:lnTo>
                    <a:pt x="111621" y="183617"/>
                  </a:lnTo>
                  <a:cubicBezTo>
                    <a:pt x="111621" y="143991"/>
                    <a:pt x="143805" y="111621"/>
                    <a:pt x="183617" y="111621"/>
                  </a:cubicBezTo>
                  <a:lnTo>
                    <a:pt x="1360475" y="111621"/>
                  </a:lnTo>
                  <a:moveTo>
                    <a:pt x="1360475" y="0"/>
                  </a:moveTo>
                  <a:lnTo>
                    <a:pt x="183617" y="0"/>
                  </a:lnTo>
                  <a:cubicBezTo>
                    <a:pt x="82228" y="0"/>
                    <a:pt x="0" y="82228"/>
                    <a:pt x="0" y="183617"/>
                  </a:cubicBezTo>
                  <a:lnTo>
                    <a:pt x="0" y="1074725"/>
                  </a:lnTo>
                  <a:cubicBezTo>
                    <a:pt x="0" y="1175742"/>
                    <a:pt x="82600" y="1258342"/>
                    <a:pt x="183617" y="1258342"/>
                  </a:cubicBezTo>
                  <a:lnTo>
                    <a:pt x="1360661" y="1258342"/>
                  </a:lnTo>
                  <a:cubicBezTo>
                    <a:pt x="1461678" y="1258342"/>
                    <a:pt x="1544278" y="1175742"/>
                    <a:pt x="1544278" y="1074725"/>
                  </a:cubicBezTo>
                  <a:lnTo>
                    <a:pt x="1544278" y="183617"/>
                  </a:lnTo>
                  <a:cubicBezTo>
                    <a:pt x="1544092" y="82228"/>
                    <a:pt x="1461864" y="0"/>
                    <a:pt x="1360475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爱设计-12-2">
              <a:extLst>
                <a:ext uri="{FF2B5EF4-FFF2-40B4-BE49-F238E27FC236}">
                  <a16:creationId xmlns:a16="http://schemas.microsoft.com/office/drawing/2014/main" id="{23E004F3-C522-121F-8508-4C82E37D6CF2}"/>
                </a:ext>
              </a:extLst>
            </p:cNvPr>
            <p:cNvSpPr/>
            <p:nvPr/>
          </p:nvSpPr>
          <p:spPr>
            <a:xfrm>
              <a:off x="9564531" y="4693171"/>
              <a:ext cx="1544091" cy="662099"/>
            </a:xfrm>
            <a:custGeom>
              <a:avLst/>
              <a:gdLst>
                <a:gd name="connsiteX0" fmla="*/ 0 w 1544091"/>
                <a:gd name="connsiteY0" fmla="*/ 550478 h 662099"/>
                <a:gd name="connsiteX1" fmla="*/ 1544092 w 1544091"/>
                <a:gd name="connsiteY1" fmla="*/ 550478 h 662099"/>
                <a:gd name="connsiteX2" fmla="*/ 1544092 w 1544091"/>
                <a:gd name="connsiteY2" fmla="*/ 662099 h 662099"/>
                <a:gd name="connsiteX3" fmla="*/ 0 w 1544091"/>
                <a:gd name="connsiteY3" fmla="*/ 662099 h 662099"/>
                <a:gd name="connsiteX4" fmla="*/ 486110 w 1544091"/>
                <a:gd name="connsiteY4" fmla="*/ 454856 h 662099"/>
                <a:gd name="connsiteX5" fmla="*/ 430299 w 1544091"/>
                <a:gd name="connsiteY5" fmla="*/ 399045 h 662099"/>
                <a:gd name="connsiteX6" fmla="*/ 430299 w 1544091"/>
                <a:gd name="connsiteY6" fmla="*/ 55811 h 662099"/>
                <a:gd name="connsiteX7" fmla="*/ 486110 w 1544091"/>
                <a:gd name="connsiteY7" fmla="*/ 0 h 662099"/>
                <a:gd name="connsiteX8" fmla="*/ 541920 w 1544091"/>
                <a:gd name="connsiteY8" fmla="*/ 55811 h 662099"/>
                <a:gd name="connsiteX9" fmla="*/ 541920 w 1544091"/>
                <a:gd name="connsiteY9" fmla="*/ 398859 h 662099"/>
                <a:gd name="connsiteX10" fmla="*/ 486110 w 1544091"/>
                <a:gd name="connsiteY10" fmla="*/ 454856 h 662099"/>
                <a:gd name="connsiteX11" fmla="*/ 1057982 w 1544091"/>
                <a:gd name="connsiteY11" fmla="*/ 454856 h 662099"/>
                <a:gd name="connsiteX12" fmla="*/ 1002171 w 1544091"/>
                <a:gd name="connsiteY12" fmla="*/ 399045 h 662099"/>
                <a:gd name="connsiteX13" fmla="*/ 1002171 w 1544091"/>
                <a:gd name="connsiteY13" fmla="*/ 55811 h 662099"/>
                <a:gd name="connsiteX14" fmla="*/ 1057982 w 1544091"/>
                <a:gd name="connsiteY14" fmla="*/ 0 h 662099"/>
                <a:gd name="connsiteX15" fmla="*/ 1113793 w 1544091"/>
                <a:gd name="connsiteY15" fmla="*/ 55811 h 662099"/>
                <a:gd name="connsiteX16" fmla="*/ 1113793 w 1544091"/>
                <a:gd name="connsiteY16" fmla="*/ 398859 h 662099"/>
                <a:gd name="connsiteX17" fmla="*/ 1057982 w 1544091"/>
                <a:gd name="connsiteY17" fmla="*/ 454856 h 66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44091" h="662099">
                  <a:moveTo>
                    <a:pt x="0" y="550478"/>
                  </a:moveTo>
                  <a:lnTo>
                    <a:pt x="1544092" y="550478"/>
                  </a:lnTo>
                  <a:lnTo>
                    <a:pt x="1544092" y="662099"/>
                  </a:lnTo>
                  <a:lnTo>
                    <a:pt x="0" y="662099"/>
                  </a:lnTo>
                  <a:close/>
                  <a:moveTo>
                    <a:pt x="486110" y="454856"/>
                  </a:moveTo>
                  <a:cubicBezTo>
                    <a:pt x="455228" y="454856"/>
                    <a:pt x="430299" y="429927"/>
                    <a:pt x="430299" y="399045"/>
                  </a:cubicBezTo>
                  <a:lnTo>
                    <a:pt x="430299" y="55811"/>
                  </a:lnTo>
                  <a:cubicBezTo>
                    <a:pt x="430299" y="24929"/>
                    <a:pt x="455228" y="0"/>
                    <a:pt x="486110" y="0"/>
                  </a:cubicBezTo>
                  <a:cubicBezTo>
                    <a:pt x="516992" y="0"/>
                    <a:pt x="541920" y="24929"/>
                    <a:pt x="541920" y="55811"/>
                  </a:cubicBezTo>
                  <a:lnTo>
                    <a:pt x="541920" y="398859"/>
                  </a:lnTo>
                  <a:cubicBezTo>
                    <a:pt x="541920" y="429741"/>
                    <a:pt x="516992" y="454856"/>
                    <a:pt x="486110" y="454856"/>
                  </a:cubicBezTo>
                  <a:close/>
                  <a:moveTo>
                    <a:pt x="1057982" y="454856"/>
                  </a:moveTo>
                  <a:cubicBezTo>
                    <a:pt x="1027100" y="454856"/>
                    <a:pt x="1002171" y="429927"/>
                    <a:pt x="1002171" y="399045"/>
                  </a:cubicBezTo>
                  <a:lnTo>
                    <a:pt x="1002171" y="55811"/>
                  </a:lnTo>
                  <a:cubicBezTo>
                    <a:pt x="1002171" y="24929"/>
                    <a:pt x="1027100" y="0"/>
                    <a:pt x="1057982" y="0"/>
                  </a:cubicBezTo>
                  <a:cubicBezTo>
                    <a:pt x="1088864" y="0"/>
                    <a:pt x="1113793" y="24929"/>
                    <a:pt x="1113793" y="55811"/>
                  </a:cubicBezTo>
                  <a:lnTo>
                    <a:pt x="1113793" y="398859"/>
                  </a:lnTo>
                  <a:cubicBezTo>
                    <a:pt x="1113793" y="429741"/>
                    <a:pt x="1088864" y="454856"/>
                    <a:pt x="1057982" y="45485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爱设计-13">
            <a:extLst>
              <a:ext uri="{FF2B5EF4-FFF2-40B4-BE49-F238E27FC236}">
                <a16:creationId xmlns:a16="http://schemas.microsoft.com/office/drawing/2014/main" id="{CF2F8C5B-202E-2901-ADCE-5896C265DA33}"/>
              </a:ext>
            </a:extLst>
          </p:cNvPr>
          <p:cNvSpPr/>
          <p:nvPr/>
        </p:nvSpPr>
        <p:spPr>
          <a:xfrm>
            <a:off x="5075126" y="1322174"/>
            <a:ext cx="6443773" cy="1212173"/>
          </a:xfrm>
          <a:prstGeom prst="roundRect">
            <a:avLst>
              <a:gd name="adj" fmla="val 50000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en-GB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8" name="爱设计-14">
            <a:extLst>
              <a:ext uri="{FF2B5EF4-FFF2-40B4-BE49-F238E27FC236}">
                <a16:creationId xmlns:a16="http://schemas.microsoft.com/office/drawing/2014/main" id="{EBAA8DA6-17FC-26CE-990B-5805C8FA536D}"/>
              </a:ext>
            </a:extLst>
          </p:cNvPr>
          <p:cNvSpPr txBox="1"/>
          <p:nvPr/>
        </p:nvSpPr>
        <p:spPr>
          <a:xfrm>
            <a:off x="6282734" y="1865682"/>
            <a:ext cx="5022261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爱设计是一家智能创意科技公司，是国内领先的内容创意全链路服务公司</a:t>
            </a:r>
          </a:p>
        </p:txBody>
      </p:sp>
      <p:sp>
        <p:nvSpPr>
          <p:cNvPr id="19" name="爱设计-15">
            <a:extLst>
              <a:ext uri="{FF2B5EF4-FFF2-40B4-BE49-F238E27FC236}">
                <a16:creationId xmlns:a16="http://schemas.microsoft.com/office/drawing/2014/main" id="{4EA315F2-F90B-69AE-C245-6B09F14F1BF0}"/>
              </a:ext>
            </a:extLst>
          </p:cNvPr>
          <p:cNvSpPr txBox="1"/>
          <p:nvPr/>
        </p:nvSpPr>
        <p:spPr>
          <a:xfrm>
            <a:off x="6198697" y="1455564"/>
            <a:ext cx="5022261" cy="400110"/>
          </a:xfrm>
          <a:prstGeom prst="rect">
            <a:avLst/>
          </a:prstGeom>
        </p:spPr>
        <p:txBody>
          <a:bodyPr wrap="squar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3765">
              <a:buSzPct val="25000"/>
              <a:defRPr/>
            </a:pPr>
            <a:r>
              <a:rPr lang="zh-CN" altLang="en-US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21" name="爱设计-16">
            <a:extLst>
              <a:ext uri="{FF2B5EF4-FFF2-40B4-BE49-F238E27FC236}">
                <a16:creationId xmlns:a16="http://schemas.microsoft.com/office/drawing/2014/main" id="{64C51C4F-7734-F2EA-1E37-879963D2DC88}"/>
              </a:ext>
            </a:extLst>
          </p:cNvPr>
          <p:cNvSpPr/>
          <p:nvPr/>
        </p:nvSpPr>
        <p:spPr>
          <a:xfrm>
            <a:off x="5408793" y="1639977"/>
            <a:ext cx="576000" cy="576567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>
            <a:outerShdw blurRad="127000" dist="889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49" name="爱设计-17">
            <a:extLst>
              <a:ext uri="{FF2B5EF4-FFF2-40B4-BE49-F238E27FC236}">
                <a16:creationId xmlns:a16="http://schemas.microsoft.com/office/drawing/2014/main" id="{06C6E306-108D-E45D-F6F5-50C89B44E7BE}"/>
              </a:ext>
            </a:extLst>
          </p:cNvPr>
          <p:cNvGrpSpPr>
            <a:grpSpLocks/>
          </p:cNvGrpSpPr>
          <p:nvPr/>
        </p:nvGrpSpPr>
        <p:grpSpPr>
          <a:xfrm>
            <a:off x="5537086" y="1775150"/>
            <a:ext cx="319412" cy="306225"/>
            <a:chOff x="8705765" y="854091"/>
            <a:chExt cx="1544091" cy="1544091"/>
          </a:xfrm>
          <a:solidFill>
            <a:schemeClr val="bg1"/>
          </a:solidFill>
        </p:grpSpPr>
        <p:sp>
          <p:nvSpPr>
            <p:cNvPr id="50" name="爱设计-17-1">
              <a:extLst>
                <a:ext uri="{FF2B5EF4-FFF2-40B4-BE49-F238E27FC236}">
                  <a16:creationId xmlns:a16="http://schemas.microsoft.com/office/drawing/2014/main" id="{AF309C78-CE1B-0189-21D2-90F44FFD88DB}"/>
                </a:ext>
              </a:extLst>
            </p:cNvPr>
            <p:cNvSpPr/>
            <p:nvPr/>
          </p:nvSpPr>
          <p:spPr>
            <a:xfrm>
              <a:off x="8705765" y="854091"/>
              <a:ext cx="1544091" cy="1544091"/>
            </a:xfrm>
            <a:custGeom>
              <a:avLst/>
              <a:gdLst>
                <a:gd name="connsiteX0" fmla="*/ 660425 w 1544091"/>
                <a:gd name="connsiteY0" fmla="*/ 120923 h 1544091"/>
                <a:gd name="connsiteX1" fmla="*/ 660425 w 1544091"/>
                <a:gd name="connsiteY1" fmla="*/ 772046 h 1544091"/>
                <a:gd name="connsiteX2" fmla="*/ 772046 w 1544091"/>
                <a:gd name="connsiteY2" fmla="*/ 883667 h 1544091"/>
                <a:gd name="connsiteX3" fmla="*/ 1423169 w 1544091"/>
                <a:gd name="connsiteY3" fmla="*/ 883667 h 1544091"/>
                <a:gd name="connsiteX4" fmla="*/ 1380567 w 1544091"/>
                <a:gd name="connsiteY4" fmla="*/ 1029147 h 1544091"/>
                <a:gd name="connsiteX5" fmla="*/ 1238994 w 1544091"/>
                <a:gd name="connsiteY5" fmla="*/ 1239180 h 1544091"/>
                <a:gd name="connsiteX6" fmla="*/ 1028960 w 1544091"/>
                <a:gd name="connsiteY6" fmla="*/ 1380753 h 1544091"/>
                <a:gd name="connsiteX7" fmla="*/ 771860 w 1544091"/>
                <a:gd name="connsiteY7" fmla="*/ 1432657 h 1544091"/>
                <a:gd name="connsiteX8" fmla="*/ 514759 w 1544091"/>
                <a:gd name="connsiteY8" fmla="*/ 1380753 h 1544091"/>
                <a:gd name="connsiteX9" fmla="*/ 304726 w 1544091"/>
                <a:gd name="connsiteY9" fmla="*/ 1239180 h 1544091"/>
                <a:gd name="connsiteX10" fmla="*/ 163153 w 1544091"/>
                <a:gd name="connsiteY10" fmla="*/ 1029147 h 1544091"/>
                <a:gd name="connsiteX11" fmla="*/ 111249 w 1544091"/>
                <a:gd name="connsiteY11" fmla="*/ 772046 h 1544091"/>
                <a:gd name="connsiteX12" fmla="*/ 163153 w 1544091"/>
                <a:gd name="connsiteY12" fmla="*/ 514945 h 1544091"/>
                <a:gd name="connsiteX13" fmla="*/ 304726 w 1544091"/>
                <a:gd name="connsiteY13" fmla="*/ 304912 h 1544091"/>
                <a:gd name="connsiteX14" fmla="*/ 514945 w 1544091"/>
                <a:gd name="connsiteY14" fmla="*/ 163525 h 1544091"/>
                <a:gd name="connsiteX15" fmla="*/ 660425 w 1544091"/>
                <a:gd name="connsiteY15" fmla="*/ 120923 h 1544091"/>
                <a:gd name="connsiteX16" fmla="*/ 772046 w 1544091"/>
                <a:gd name="connsiteY16" fmla="*/ 0 h 1544091"/>
                <a:gd name="connsiteX17" fmla="*/ 0 w 1544091"/>
                <a:gd name="connsiteY17" fmla="*/ 772046 h 1544091"/>
                <a:gd name="connsiteX18" fmla="*/ 772046 w 1544091"/>
                <a:gd name="connsiteY18" fmla="*/ 1544092 h 1544091"/>
                <a:gd name="connsiteX19" fmla="*/ 1544092 w 1544091"/>
                <a:gd name="connsiteY19" fmla="*/ 772046 h 1544091"/>
                <a:gd name="connsiteX20" fmla="*/ 772046 w 1544091"/>
                <a:gd name="connsiteY20" fmla="*/ 772046 h 1544091"/>
                <a:gd name="connsiteX21" fmla="*/ 772046 w 1544091"/>
                <a:gd name="connsiteY21" fmla="*/ 0 h 154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44091" h="1544091">
                  <a:moveTo>
                    <a:pt x="660425" y="120923"/>
                  </a:moveTo>
                  <a:lnTo>
                    <a:pt x="660425" y="772046"/>
                  </a:lnTo>
                  <a:cubicBezTo>
                    <a:pt x="660425" y="833624"/>
                    <a:pt x="710468" y="883667"/>
                    <a:pt x="772046" y="883667"/>
                  </a:cubicBezTo>
                  <a:lnTo>
                    <a:pt x="1423169" y="883667"/>
                  </a:lnTo>
                  <a:cubicBezTo>
                    <a:pt x="1414611" y="933524"/>
                    <a:pt x="1400473" y="982080"/>
                    <a:pt x="1380567" y="1029147"/>
                  </a:cubicBezTo>
                  <a:cubicBezTo>
                    <a:pt x="1347267" y="1107839"/>
                    <a:pt x="1299642" y="1178347"/>
                    <a:pt x="1238994" y="1239180"/>
                  </a:cubicBezTo>
                  <a:cubicBezTo>
                    <a:pt x="1178347" y="1299828"/>
                    <a:pt x="1107653" y="1347453"/>
                    <a:pt x="1028960" y="1380753"/>
                  </a:cubicBezTo>
                  <a:cubicBezTo>
                    <a:pt x="947663" y="1415170"/>
                    <a:pt x="861157" y="1432657"/>
                    <a:pt x="771860" y="1432657"/>
                  </a:cubicBezTo>
                  <a:cubicBezTo>
                    <a:pt x="682563" y="1432657"/>
                    <a:pt x="596243" y="1415170"/>
                    <a:pt x="514759" y="1380753"/>
                  </a:cubicBezTo>
                  <a:cubicBezTo>
                    <a:pt x="436066" y="1347453"/>
                    <a:pt x="365559" y="1299828"/>
                    <a:pt x="304726" y="1239180"/>
                  </a:cubicBezTo>
                  <a:cubicBezTo>
                    <a:pt x="244078" y="1178533"/>
                    <a:pt x="196453" y="1107839"/>
                    <a:pt x="163153" y="1029147"/>
                  </a:cubicBezTo>
                  <a:cubicBezTo>
                    <a:pt x="128736" y="947849"/>
                    <a:pt x="111249" y="861343"/>
                    <a:pt x="111249" y="772046"/>
                  </a:cubicBezTo>
                  <a:cubicBezTo>
                    <a:pt x="111249" y="682749"/>
                    <a:pt x="128736" y="596429"/>
                    <a:pt x="163153" y="514945"/>
                  </a:cubicBezTo>
                  <a:cubicBezTo>
                    <a:pt x="196453" y="436252"/>
                    <a:pt x="244078" y="365745"/>
                    <a:pt x="304726" y="304912"/>
                  </a:cubicBezTo>
                  <a:cubicBezTo>
                    <a:pt x="365745" y="244450"/>
                    <a:pt x="436438" y="196825"/>
                    <a:pt x="514945" y="163525"/>
                  </a:cubicBezTo>
                  <a:cubicBezTo>
                    <a:pt x="562012" y="143619"/>
                    <a:pt x="610567" y="129480"/>
                    <a:pt x="660425" y="120923"/>
                  </a:cubicBezTo>
                  <a:moveTo>
                    <a:pt x="772046" y="0"/>
                  </a:moveTo>
                  <a:cubicBezTo>
                    <a:pt x="345653" y="0"/>
                    <a:pt x="0" y="345653"/>
                    <a:pt x="0" y="772046"/>
                  </a:cubicBezTo>
                  <a:cubicBezTo>
                    <a:pt x="0" y="1198439"/>
                    <a:pt x="345653" y="1544092"/>
                    <a:pt x="772046" y="1544092"/>
                  </a:cubicBezTo>
                  <a:cubicBezTo>
                    <a:pt x="1198438" y="1544092"/>
                    <a:pt x="1544092" y="1198439"/>
                    <a:pt x="1544092" y="772046"/>
                  </a:cubicBezTo>
                  <a:lnTo>
                    <a:pt x="772046" y="772046"/>
                  </a:lnTo>
                  <a:lnTo>
                    <a:pt x="772046" y="0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爱设计-17-2">
              <a:extLst>
                <a:ext uri="{FF2B5EF4-FFF2-40B4-BE49-F238E27FC236}">
                  <a16:creationId xmlns:a16="http://schemas.microsoft.com/office/drawing/2014/main" id="{CFB5767E-751A-C37C-ED1C-ED8D534103C0}"/>
                </a:ext>
              </a:extLst>
            </p:cNvPr>
            <p:cNvSpPr/>
            <p:nvPr/>
          </p:nvSpPr>
          <p:spPr>
            <a:xfrm>
              <a:off x="9574363" y="854091"/>
              <a:ext cx="675493" cy="675493"/>
            </a:xfrm>
            <a:custGeom>
              <a:avLst/>
              <a:gdLst>
                <a:gd name="connsiteX0" fmla="*/ 111621 w 675493"/>
                <a:gd name="connsiteY0" fmla="*/ 122597 h 675493"/>
                <a:gd name="connsiteX1" fmla="*/ 219521 w 675493"/>
                <a:gd name="connsiteY1" fmla="*/ 155897 h 675493"/>
                <a:gd name="connsiteX2" fmla="*/ 398859 w 675493"/>
                <a:gd name="connsiteY2" fmla="*/ 276820 h 675493"/>
                <a:gd name="connsiteX3" fmla="*/ 519782 w 675493"/>
                <a:gd name="connsiteY3" fmla="*/ 456158 h 675493"/>
                <a:gd name="connsiteX4" fmla="*/ 553083 w 675493"/>
                <a:gd name="connsiteY4" fmla="*/ 564059 h 675493"/>
                <a:gd name="connsiteX5" fmla="*/ 111621 w 675493"/>
                <a:gd name="connsiteY5" fmla="*/ 564059 h 675493"/>
                <a:gd name="connsiteX6" fmla="*/ 111621 w 675493"/>
                <a:gd name="connsiteY6" fmla="*/ 122597 h 675493"/>
                <a:gd name="connsiteX7" fmla="*/ 0 w 675493"/>
                <a:gd name="connsiteY7" fmla="*/ 0 h 675493"/>
                <a:gd name="connsiteX8" fmla="*/ 0 w 675493"/>
                <a:gd name="connsiteY8" fmla="*/ 675494 h 675493"/>
                <a:gd name="connsiteX9" fmla="*/ 675494 w 675493"/>
                <a:gd name="connsiteY9" fmla="*/ 675494 h 675493"/>
                <a:gd name="connsiteX10" fmla="*/ 0 w 675493"/>
                <a:gd name="connsiteY10" fmla="*/ 0 h 6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5493" h="675493">
                  <a:moveTo>
                    <a:pt x="111621" y="122597"/>
                  </a:moveTo>
                  <a:cubicBezTo>
                    <a:pt x="148456" y="130039"/>
                    <a:pt x="184547" y="141015"/>
                    <a:pt x="219521" y="155897"/>
                  </a:cubicBezTo>
                  <a:cubicBezTo>
                    <a:pt x="286680" y="184361"/>
                    <a:pt x="346956" y="224917"/>
                    <a:pt x="398859" y="276820"/>
                  </a:cubicBezTo>
                  <a:cubicBezTo>
                    <a:pt x="450763" y="328724"/>
                    <a:pt x="491319" y="389000"/>
                    <a:pt x="519782" y="456158"/>
                  </a:cubicBezTo>
                  <a:cubicBezTo>
                    <a:pt x="534479" y="491133"/>
                    <a:pt x="545641" y="527038"/>
                    <a:pt x="553083" y="564059"/>
                  </a:cubicBezTo>
                  <a:lnTo>
                    <a:pt x="111621" y="564059"/>
                  </a:lnTo>
                  <a:lnTo>
                    <a:pt x="111621" y="122597"/>
                  </a:lnTo>
                  <a:moveTo>
                    <a:pt x="0" y="0"/>
                  </a:moveTo>
                  <a:lnTo>
                    <a:pt x="0" y="675494"/>
                  </a:lnTo>
                  <a:lnTo>
                    <a:pt x="675494" y="675494"/>
                  </a:lnTo>
                  <a:cubicBezTo>
                    <a:pt x="675494" y="302493"/>
                    <a:pt x="373001" y="0"/>
                    <a:pt x="0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" name="爱设计-18">
            <a:extLst>
              <a:ext uri="{FF2B5EF4-FFF2-40B4-BE49-F238E27FC236}">
                <a16:creationId xmlns:a16="http://schemas.microsoft.com/office/drawing/2014/main" id="{E5866BDE-81B4-AC7D-7975-7EC789617B89}"/>
              </a:ext>
            </a:extLst>
          </p:cNvPr>
          <p:cNvSpPr/>
          <p:nvPr/>
        </p:nvSpPr>
        <p:spPr>
          <a:xfrm>
            <a:off x="5075126" y="4406605"/>
            <a:ext cx="6443773" cy="1212173"/>
          </a:xfrm>
          <a:prstGeom prst="roundRect">
            <a:avLst>
              <a:gd name="adj" fmla="val 50000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en-GB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5" name="爱设计-19">
            <a:extLst>
              <a:ext uri="{FF2B5EF4-FFF2-40B4-BE49-F238E27FC236}">
                <a16:creationId xmlns:a16="http://schemas.microsoft.com/office/drawing/2014/main" id="{C86A44EF-BB15-E625-E8AA-C2936F79B578}"/>
              </a:ext>
            </a:extLst>
          </p:cNvPr>
          <p:cNvSpPr txBox="1"/>
          <p:nvPr/>
        </p:nvSpPr>
        <p:spPr>
          <a:xfrm>
            <a:off x="6282734" y="4952215"/>
            <a:ext cx="5022261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爱设计是一家智能创意科技公司，是国内领先的内容创意全链路服务公司</a:t>
            </a:r>
          </a:p>
        </p:txBody>
      </p:sp>
      <p:sp>
        <p:nvSpPr>
          <p:cNvPr id="26" name="爱设计-20">
            <a:extLst>
              <a:ext uri="{FF2B5EF4-FFF2-40B4-BE49-F238E27FC236}">
                <a16:creationId xmlns:a16="http://schemas.microsoft.com/office/drawing/2014/main" id="{F6C35702-F7AA-76EA-995E-6056BEABFF0B}"/>
              </a:ext>
            </a:extLst>
          </p:cNvPr>
          <p:cNvSpPr txBox="1"/>
          <p:nvPr/>
        </p:nvSpPr>
        <p:spPr>
          <a:xfrm>
            <a:off x="6198697" y="4542097"/>
            <a:ext cx="5022261" cy="400110"/>
          </a:xfrm>
          <a:prstGeom prst="rect">
            <a:avLst/>
          </a:prstGeom>
        </p:spPr>
        <p:txBody>
          <a:bodyPr wrap="square" rtlCol="0" anchor="b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3765">
              <a:buSzPct val="25000"/>
              <a:defRPr/>
            </a:pPr>
            <a:r>
              <a:rPr lang="zh-CN" altLang="en-US" sz="2000" b="0" dirty="0">
                <a:solidFill>
                  <a:srgbClr val="000000">
                    <a:lumMod val="75000"/>
                    <a:lumOff val="2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28" name="爱设计-21">
            <a:extLst>
              <a:ext uri="{FF2B5EF4-FFF2-40B4-BE49-F238E27FC236}">
                <a16:creationId xmlns:a16="http://schemas.microsoft.com/office/drawing/2014/main" id="{DCF59CEF-0FE3-2D30-D245-A584C2B263F7}"/>
              </a:ext>
            </a:extLst>
          </p:cNvPr>
          <p:cNvSpPr/>
          <p:nvPr/>
        </p:nvSpPr>
        <p:spPr>
          <a:xfrm>
            <a:off x="5408793" y="4724408"/>
            <a:ext cx="576000" cy="576567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>
            <a:outerShdw blurRad="127000" dist="889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41" name="爱设计-22">
            <a:extLst>
              <a:ext uri="{FF2B5EF4-FFF2-40B4-BE49-F238E27FC236}">
                <a16:creationId xmlns:a16="http://schemas.microsoft.com/office/drawing/2014/main" id="{116BDA30-0EDC-17D0-AD14-4389A0710CD0}"/>
              </a:ext>
            </a:extLst>
          </p:cNvPr>
          <p:cNvGrpSpPr>
            <a:grpSpLocks/>
          </p:cNvGrpSpPr>
          <p:nvPr/>
        </p:nvGrpSpPr>
        <p:grpSpPr>
          <a:xfrm>
            <a:off x="5539056" y="4852986"/>
            <a:ext cx="315477" cy="319412"/>
            <a:chOff x="9884068" y="2057545"/>
            <a:chExt cx="1305702" cy="1080000"/>
          </a:xfrm>
          <a:solidFill>
            <a:schemeClr val="bg1"/>
          </a:solidFill>
        </p:grpSpPr>
        <p:sp>
          <p:nvSpPr>
            <p:cNvPr id="42" name="爱设计-22-1">
              <a:extLst>
                <a:ext uri="{FF2B5EF4-FFF2-40B4-BE49-F238E27FC236}">
                  <a16:creationId xmlns:a16="http://schemas.microsoft.com/office/drawing/2014/main" id="{16CEF64D-ABD7-47A8-BAE3-E53E7876286E}"/>
                </a:ext>
              </a:extLst>
            </p:cNvPr>
            <p:cNvSpPr/>
            <p:nvPr/>
          </p:nvSpPr>
          <p:spPr>
            <a:xfrm>
              <a:off x="9884240" y="2057545"/>
              <a:ext cx="1305530" cy="1080000"/>
            </a:xfrm>
            <a:custGeom>
              <a:avLst/>
              <a:gdLst>
                <a:gd name="connsiteX0" fmla="*/ 174227 w 1305530"/>
                <a:gd name="connsiteY0" fmla="*/ 102890 h 1080000"/>
                <a:gd name="connsiteX1" fmla="*/ 102890 w 1305530"/>
                <a:gd name="connsiteY1" fmla="*/ 174227 h 1080000"/>
                <a:gd name="connsiteX2" fmla="*/ 102890 w 1305530"/>
                <a:gd name="connsiteY2" fmla="*/ 905603 h 1080000"/>
                <a:gd name="connsiteX3" fmla="*/ 174227 w 1305530"/>
                <a:gd name="connsiteY3" fmla="*/ 976939 h 1080000"/>
                <a:gd name="connsiteX4" fmla="*/ 898060 w 1305530"/>
                <a:gd name="connsiteY4" fmla="*/ 976939 h 1080000"/>
                <a:gd name="connsiteX5" fmla="*/ 1131304 w 1305530"/>
                <a:gd name="connsiteY5" fmla="*/ 976939 h 1080000"/>
                <a:gd name="connsiteX6" fmla="*/ 1202640 w 1305530"/>
                <a:gd name="connsiteY6" fmla="*/ 905603 h 1080000"/>
                <a:gd name="connsiteX7" fmla="*/ 1202640 w 1305530"/>
                <a:gd name="connsiteY7" fmla="*/ 174227 h 1080000"/>
                <a:gd name="connsiteX8" fmla="*/ 1131304 w 1305530"/>
                <a:gd name="connsiteY8" fmla="*/ 102890 h 1080000"/>
                <a:gd name="connsiteX9" fmla="*/ 898060 w 1305530"/>
                <a:gd name="connsiteY9" fmla="*/ 102890 h 1080000"/>
                <a:gd name="connsiteX10" fmla="*/ 174227 w 1305530"/>
                <a:gd name="connsiteY10" fmla="*/ 0 h 1080000"/>
                <a:gd name="connsiteX11" fmla="*/ 898060 w 1305530"/>
                <a:gd name="connsiteY11" fmla="*/ 0 h 1080000"/>
                <a:gd name="connsiteX12" fmla="*/ 1131304 w 1305530"/>
                <a:gd name="connsiteY12" fmla="*/ 0 h 1080000"/>
                <a:gd name="connsiteX13" fmla="*/ 1305530 w 1305530"/>
                <a:gd name="connsiteY13" fmla="*/ 174227 h 1080000"/>
                <a:gd name="connsiteX14" fmla="*/ 1305530 w 1305530"/>
                <a:gd name="connsiteY14" fmla="*/ 905603 h 1080000"/>
                <a:gd name="connsiteX15" fmla="*/ 1131304 w 1305530"/>
                <a:gd name="connsiteY15" fmla="*/ 1080000 h 1080000"/>
                <a:gd name="connsiteX16" fmla="*/ 898060 w 1305530"/>
                <a:gd name="connsiteY16" fmla="*/ 1080000 h 1080000"/>
                <a:gd name="connsiteX17" fmla="*/ 174227 w 1305530"/>
                <a:gd name="connsiteY17" fmla="*/ 1080000 h 1080000"/>
                <a:gd name="connsiteX18" fmla="*/ 0 w 1305530"/>
                <a:gd name="connsiteY18" fmla="*/ 905774 h 1080000"/>
                <a:gd name="connsiteX19" fmla="*/ 0 w 1305530"/>
                <a:gd name="connsiteY19" fmla="*/ 174227 h 1080000"/>
                <a:gd name="connsiteX20" fmla="*/ 174227 w 1305530"/>
                <a:gd name="connsiteY20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5530" h="1080000">
                  <a:moveTo>
                    <a:pt x="174227" y="102890"/>
                  </a:moveTo>
                  <a:cubicBezTo>
                    <a:pt x="134786" y="102890"/>
                    <a:pt x="102890" y="134958"/>
                    <a:pt x="102890" y="174227"/>
                  </a:cubicBezTo>
                  <a:lnTo>
                    <a:pt x="102890" y="905603"/>
                  </a:lnTo>
                  <a:cubicBezTo>
                    <a:pt x="102890" y="945044"/>
                    <a:pt x="134958" y="976939"/>
                    <a:pt x="174227" y="976939"/>
                  </a:cubicBezTo>
                  <a:lnTo>
                    <a:pt x="898060" y="976939"/>
                  </a:lnTo>
                  <a:lnTo>
                    <a:pt x="1131304" y="976939"/>
                  </a:lnTo>
                  <a:cubicBezTo>
                    <a:pt x="1170745" y="976939"/>
                    <a:pt x="1202640" y="944872"/>
                    <a:pt x="1202640" y="905603"/>
                  </a:cubicBezTo>
                  <a:lnTo>
                    <a:pt x="1202640" y="174227"/>
                  </a:lnTo>
                  <a:cubicBezTo>
                    <a:pt x="1202640" y="134786"/>
                    <a:pt x="1170573" y="102890"/>
                    <a:pt x="1131304" y="102890"/>
                  </a:cubicBezTo>
                  <a:lnTo>
                    <a:pt x="898060" y="102890"/>
                  </a:lnTo>
                  <a:close/>
                  <a:moveTo>
                    <a:pt x="174227" y="0"/>
                  </a:moveTo>
                  <a:lnTo>
                    <a:pt x="898060" y="0"/>
                  </a:lnTo>
                  <a:lnTo>
                    <a:pt x="1131304" y="0"/>
                  </a:lnTo>
                  <a:cubicBezTo>
                    <a:pt x="1227335" y="0"/>
                    <a:pt x="1305530" y="78196"/>
                    <a:pt x="1305530" y="174227"/>
                  </a:cubicBezTo>
                  <a:lnTo>
                    <a:pt x="1305530" y="905603"/>
                  </a:lnTo>
                  <a:cubicBezTo>
                    <a:pt x="1305530" y="1001804"/>
                    <a:pt x="1227335" y="1080000"/>
                    <a:pt x="1131304" y="1080000"/>
                  </a:cubicBezTo>
                  <a:lnTo>
                    <a:pt x="898060" y="1080000"/>
                  </a:lnTo>
                  <a:lnTo>
                    <a:pt x="174227" y="1080000"/>
                  </a:lnTo>
                  <a:cubicBezTo>
                    <a:pt x="78196" y="1080000"/>
                    <a:pt x="0" y="1001804"/>
                    <a:pt x="0" y="905774"/>
                  </a:cubicBezTo>
                  <a:lnTo>
                    <a:pt x="0" y="174227"/>
                  </a:lnTo>
                  <a:cubicBezTo>
                    <a:pt x="0" y="78196"/>
                    <a:pt x="78196" y="0"/>
                    <a:pt x="174227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4" name="爱设计-22-2">
              <a:extLst>
                <a:ext uri="{FF2B5EF4-FFF2-40B4-BE49-F238E27FC236}">
                  <a16:creationId xmlns:a16="http://schemas.microsoft.com/office/drawing/2014/main" id="{C4CAC8B3-8BB2-F49D-E92E-24B0CFD540D2}"/>
                </a:ext>
              </a:extLst>
            </p:cNvPr>
            <p:cNvSpPr/>
            <p:nvPr/>
          </p:nvSpPr>
          <p:spPr>
            <a:xfrm>
              <a:off x="10054866" y="2587084"/>
              <a:ext cx="564180" cy="120038"/>
            </a:xfrm>
            <a:custGeom>
              <a:avLst/>
              <a:gdLst>
                <a:gd name="connsiteX0" fmla="*/ 60019 w 564180"/>
                <a:gd name="connsiteY0" fmla="*/ 0 h 120038"/>
                <a:gd name="connsiteX1" fmla="*/ 504160 w 564180"/>
                <a:gd name="connsiteY1" fmla="*/ 0 h 120038"/>
                <a:gd name="connsiteX2" fmla="*/ 564180 w 564180"/>
                <a:gd name="connsiteY2" fmla="*/ 60019 h 120038"/>
                <a:gd name="connsiteX3" fmla="*/ 504160 w 564180"/>
                <a:gd name="connsiteY3" fmla="*/ 120038 h 120038"/>
                <a:gd name="connsiteX4" fmla="*/ 60019 w 564180"/>
                <a:gd name="connsiteY4" fmla="*/ 120038 h 120038"/>
                <a:gd name="connsiteX5" fmla="*/ 0 w 564180"/>
                <a:gd name="connsiteY5" fmla="*/ 60019 h 120038"/>
                <a:gd name="connsiteX6" fmla="*/ 60019 w 564180"/>
                <a:gd name="connsiteY6" fmla="*/ 0 h 12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4180" h="120038">
                  <a:moveTo>
                    <a:pt x="60019" y="0"/>
                  </a:moveTo>
                  <a:lnTo>
                    <a:pt x="504160" y="0"/>
                  </a:lnTo>
                  <a:cubicBezTo>
                    <a:pt x="537256" y="0"/>
                    <a:pt x="564180" y="26923"/>
                    <a:pt x="564180" y="60019"/>
                  </a:cubicBezTo>
                  <a:cubicBezTo>
                    <a:pt x="564180" y="93116"/>
                    <a:pt x="537428" y="120038"/>
                    <a:pt x="504160" y="120038"/>
                  </a:cubicBezTo>
                  <a:lnTo>
                    <a:pt x="60019" y="120038"/>
                  </a:lnTo>
                  <a:cubicBezTo>
                    <a:pt x="26923" y="120038"/>
                    <a:pt x="0" y="93116"/>
                    <a:pt x="0" y="60019"/>
                  </a:cubicBezTo>
                  <a:cubicBezTo>
                    <a:pt x="0" y="26923"/>
                    <a:pt x="26923" y="0"/>
                    <a:pt x="60019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爱设计-22-3">
              <a:extLst>
                <a:ext uri="{FF2B5EF4-FFF2-40B4-BE49-F238E27FC236}">
                  <a16:creationId xmlns:a16="http://schemas.microsoft.com/office/drawing/2014/main" id="{0D08A4A3-62DE-B2B4-74BC-68A186E77EFA}"/>
                </a:ext>
              </a:extLst>
            </p:cNvPr>
            <p:cNvSpPr/>
            <p:nvPr/>
          </p:nvSpPr>
          <p:spPr>
            <a:xfrm>
              <a:off x="9884068" y="2368443"/>
              <a:ext cx="1305702" cy="102890"/>
            </a:xfrm>
            <a:custGeom>
              <a:avLst/>
              <a:gdLst>
                <a:gd name="connsiteX0" fmla="*/ 51445 w 1305702"/>
                <a:gd name="connsiteY0" fmla="*/ 0 h 102890"/>
                <a:gd name="connsiteX1" fmla="*/ 898232 w 1305702"/>
                <a:gd name="connsiteY1" fmla="*/ 0 h 102890"/>
                <a:gd name="connsiteX2" fmla="*/ 1254257 w 1305702"/>
                <a:gd name="connsiteY2" fmla="*/ 0 h 102890"/>
                <a:gd name="connsiteX3" fmla="*/ 1305702 w 1305702"/>
                <a:gd name="connsiteY3" fmla="*/ 51446 h 102890"/>
                <a:gd name="connsiteX4" fmla="*/ 1254257 w 1305702"/>
                <a:gd name="connsiteY4" fmla="*/ 102890 h 102890"/>
                <a:gd name="connsiteX5" fmla="*/ 898232 w 1305702"/>
                <a:gd name="connsiteY5" fmla="*/ 102890 h 102890"/>
                <a:gd name="connsiteX6" fmla="*/ 51445 w 1305702"/>
                <a:gd name="connsiteY6" fmla="*/ 102890 h 102890"/>
                <a:gd name="connsiteX7" fmla="*/ 0 w 1305702"/>
                <a:gd name="connsiteY7" fmla="*/ 51446 h 102890"/>
                <a:gd name="connsiteX8" fmla="*/ 51445 w 1305702"/>
                <a:gd name="connsiteY8" fmla="*/ 0 h 10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5702" h="102890">
                  <a:moveTo>
                    <a:pt x="51445" y="0"/>
                  </a:moveTo>
                  <a:lnTo>
                    <a:pt x="898232" y="0"/>
                  </a:lnTo>
                  <a:lnTo>
                    <a:pt x="1254257" y="0"/>
                  </a:lnTo>
                  <a:cubicBezTo>
                    <a:pt x="1282723" y="0"/>
                    <a:pt x="1305702" y="22979"/>
                    <a:pt x="1305702" y="51446"/>
                  </a:cubicBezTo>
                  <a:cubicBezTo>
                    <a:pt x="1305702" y="79911"/>
                    <a:pt x="1282723" y="102890"/>
                    <a:pt x="1254257" y="102890"/>
                  </a:cubicBezTo>
                  <a:lnTo>
                    <a:pt x="898232" y="102890"/>
                  </a:lnTo>
                  <a:lnTo>
                    <a:pt x="51445" y="102890"/>
                  </a:lnTo>
                  <a:cubicBezTo>
                    <a:pt x="22979" y="102890"/>
                    <a:pt x="0" y="79911"/>
                    <a:pt x="0" y="51446"/>
                  </a:cubicBezTo>
                  <a:cubicBezTo>
                    <a:pt x="0" y="22979"/>
                    <a:pt x="22979" y="0"/>
                    <a:pt x="51445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27345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爱设计-1">
            <a:extLst>
              <a:ext uri="{FF2B5EF4-FFF2-40B4-BE49-F238E27FC236}">
                <a16:creationId xmlns:a16="http://schemas.microsoft.com/office/drawing/2014/main" id="{F89E3A52-0704-80C1-32AF-924A196EA6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6" name="爱设计-2">
            <a:extLst>
              <a:ext uri="{FF2B5EF4-FFF2-40B4-BE49-F238E27FC236}">
                <a16:creationId xmlns:a16="http://schemas.microsoft.com/office/drawing/2014/main" id="{F399D41A-C68B-48E9-DA4B-D781A3A30301}"/>
              </a:ext>
            </a:extLst>
          </p:cNvPr>
          <p:cNvSpPr txBox="1"/>
          <p:nvPr/>
        </p:nvSpPr>
        <p:spPr>
          <a:xfrm>
            <a:off x="708927" y="586898"/>
            <a:ext cx="4809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明年计划</a:t>
            </a: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3B5C89B8-8F18-6C2B-F23D-8692401247E9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爱设计-4">
            <a:extLst>
              <a:ext uri="{FF2B5EF4-FFF2-40B4-BE49-F238E27FC236}">
                <a16:creationId xmlns:a16="http://schemas.microsoft.com/office/drawing/2014/main" id="{8A823100-B443-D662-8570-FFBEED217C7F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6" name="爱设计-5">
            <a:extLst>
              <a:ext uri="{FF2B5EF4-FFF2-40B4-BE49-F238E27FC236}">
                <a16:creationId xmlns:a16="http://schemas.microsoft.com/office/drawing/2014/main" id="{5FC5E4CD-E160-7960-6F44-5B37FEA59D2B}"/>
              </a:ext>
            </a:extLst>
          </p:cNvPr>
          <p:cNvSpPr txBox="1"/>
          <p:nvPr/>
        </p:nvSpPr>
        <p:spPr>
          <a:xfrm>
            <a:off x="10784681" y="404660"/>
            <a:ext cx="797719" cy="10533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爱设计-6">
            <a:extLst>
              <a:ext uri="{FF2B5EF4-FFF2-40B4-BE49-F238E27FC236}">
                <a16:creationId xmlns:a16="http://schemas.microsoft.com/office/drawing/2014/main" id="{D95BC13F-54CC-A268-F8A6-740F96CBE75D}"/>
              </a:ext>
            </a:extLst>
          </p:cNvPr>
          <p:cNvSpPr/>
          <p:nvPr/>
        </p:nvSpPr>
        <p:spPr>
          <a:xfrm>
            <a:off x="3870209" y="1954924"/>
            <a:ext cx="7712191" cy="837780"/>
          </a:xfrm>
          <a:prstGeom prst="rect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4" name="爱设计-7">
            <a:extLst>
              <a:ext uri="{FF2B5EF4-FFF2-40B4-BE49-F238E27FC236}">
                <a16:creationId xmlns:a16="http://schemas.microsoft.com/office/drawing/2014/main" id="{461F59CD-8BA6-AC33-DD59-FBBF201DE3C9}"/>
              </a:ext>
            </a:extLst>
          </p:cNvPr>
          <p:cNvSpPr/>
          <p:nvPr/>
        </p:nvSpPr>
        <p:spPr>
          <a:xfrm>
            <a:off x="3870209" y="3090041"/>
            <a:ext cx="7712191" cy="837780"/>
          </a:xfrm>
          <a:prstGeom prst="rect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6" name="爱设计-8">
            <a:extLst>
              <a:ext uri="{FF2B5EF4-FFF2-40B4-BE49-F238E27FC236}">
                <a16:creationId xmlns:a16="http://schemas.microsoft.com/office/drawing/2014/main" id="{C58655FD-304C-EE5A-1A13-36E2B4BD0CE9}"/>
              </a:ext>
            </a:extLst>
          </p:cNvPr>
          <p:cNvSpPr/>
          <p:nvPr/>
        </p:nvSpPr>
        <p:spPr>
          <a:xfrm>
            <a:off x="3870209" y="4225158"/>
            <a:ext cx="7712191" cy="837780"/>
          </a:xfrm>
          <a:prstGeom prst="rect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8" name="爱设计-9">
            <a:extLst>
              <a:ext uri="{FF2B5EF4-FFF2-40B4-BE49-F238E27FC236}">
                <a16:creationId xmlns:a16="http://schemas.microsoft.com/office/drawing/2014/main" id="{06E799E5-96F1-BBFD-EA22-8DD1604692E4}"/>
              </a:ext>
            </a:extLst>
          </p:cNvPr>
          <p:cNvSpPr/>
          <p:nvPr/>
        </p:nvSpPr>
        <p:spPr>
          <a:xfrm>
            <a:off x="3870209" y="5360275"/>
            <a:ext cx="7712191" cy="837780"/>
          </a:xfrm>
          <a:prstGeom prst="rect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9" name="爱设计-10">
            <a:extLst>
              <a:ext uri="{FF2B5EF4-FFF2-40B4-BE49-F238E27FC236}">
                <a16:creationId xmlns:a16="http://schemas.microsoft.com/office/drawing/2014/main" id="{AB1C0872-6828-82FE-D450-9AAE8E38BBE6}"/>
              </a:ext>
            </a:extLst>
          </p:cNvPr>
          <p:cNvSpPr txBox="1"/>
          <p:nvPr/>
        </p:nvSpPr>
        <p:spPr>
          <a:xfrm>
            <a:off x="4056524" y="2097923"/>
            <a:ext cx="153854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内容智能流转</a:t>
            </a:r>
          </a:p>
        </p:txBody>
      </p:sp>
      <p:sp>
        <p:nvSpPr>
          <p:cNvPr id="20" name="爱设计-11">
            <a:extLst>
              <a:ext uri="{FF2B5EF4-FFF2-40B4-BE49-F238E27FC236}">
                <a16:creationId xmlns:a16="http://schemas.microsoft.com/office/drawing/2014/main" id="{6DD2EAEB-9DF4-B553-77A3-B77EC540B835}"/>
              </a:ext>
            </a:extLst>
          </p:cNvPr>
          <p:cNvSpPr txBox="1"/>
          <p:nvPr/>
        </p:nvSpPr>
        <p:spPr>
          <a:xfrm>
            <a:off x="4056523" y="2405700"/>
            <a:ext cx="5726271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21" name="爱设计-12">
            <a:extLst>
              <a:ext uri="{FF2B5EF4-FFF2-40B4-BE49-F238E27FC236}">
                <a16:creationId xmlns:a16="http://schemas.microsoft.com/office/drawing/2014/main" id="{DF8F9402-136B-50EB-3859-C0B09D7CCBCA}"/>
              </a:ext>
            </a:extLst>
          </p:cNvPr>
          <p:cNvSpPr txBox="1"/>
          <p:nvPr/>
        </p:nvSpPr>
        <p:spPr>
          <a:xfrm>
            <a:off x="4056524" y="3230020"/>
            <a:ext cx="195884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数字资产管理</a:t>
            </a:r>
          </a:p>
        </p:txBody>
      </p:sp>
      <p:sp>
        <p:nvSpPr>
          <p:cNvPr id="22" name="爱设计-13">
            <a:extLst>
              <a:ext uri="{FF2B5EF4-FFF2-40B4-BE49-F238E27FC236}">
                <a16:creationId xmlns:a16="http://schemas.microsoft.com/office/drawing/2014/main" id="{220DDC02-05F0-31D9-68C6-2FAFEAFDA851}"/>
              </a:ext>
            </a:extLst>
          </p:cNvPr>
          <p:cNvSpPr txBox="1"/>
          <p:nvPr/>
        </p:nvSpPr>
        <p:spPr>
          <a:xfrm>
            <a:off x="4056522" y="3537797"/>
            <a:ext cx="9466437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通过海报、文章、视频、音频、直播等形式创造优质内容经由内容智能中台分发到各个渠道</a:t>
            </a:r>
          </a:p>
        </p:txBody>
      </p:sp>
      <p:sp>
        <p:nvSpPr>
          <p:cNvPr id="24" name="爱设计-14">
            <a:extLst>
              <a:ext uri="{FF2B5EF4-FFF2-40B4-BE49-F238E27FC236}">
                <a16:creationId xmlns:a16="http://schemas.microsoft.com/office/drawing/2014/main" id="{C7086AAD-6F14-9E1E-D12F-965C74698E34}"/>
              </a:ext>
            </a:extLst>
          </p:cNvPr>
          <p:cNvSpPr txBox="1"/>
          <p:nvPr/>
        </p:nvSpPr>
        <p:spPr>
          <a:xfrm>
            <a:off x="4056524" y="4362117"/>
            <a:ext cx="153854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品牌塑造传播</a:t>
            </a:r>
          </a:p>
        </p:txBody>
      </p:sp>
      <p:sp>
        <p:nvSpPr>
          <p:cNvPr id="25" name="爱设计-15">
            <a:extLst>
              <a:ext uri="{FF2B5EF4-FFF2-40B4-BE49-F238E27FC236}">
                <a16:creationId xmlns:a16="http://schemas.microsoft.com/office/drawing/2014/main" id="{1D757980-D4EC-73AF-F506-6BCF85CC0DB7}"/>
              </a:ext>
            </a:extLst>
          </p:cNvPr>
          <p:cNvSpPr txBox="1"/>
          <p:nvPr/>
        </p:nvSpPr>
        <p:spPr>
          <a:xfrm>
            <a:off x="4056523" y="4669894"/>
            <a:ext cx="7452596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26" name="爱设计-16">
            <a:extLst>
              <a:ext uri="{FF2B5EF4-FFF2-40B4-BE49-F238E27FC236}">
                <a16:creationId xmlns:a16="http://schemas.microsoft.com/office/drawing/2014/main" id="{1CB9E9F6-9F93-64A1-54DB-D4DB955875E5}"/>
              </a:ext>
            </a:extLst>
          </p:cNvPr>
          <p:cNvSpPr txBox="1"/>
          <p:nvPr/>
        </p:nvSpPr>
        <p:spPr>
          <a:xfrm>
            <a:off x="4056523" y="5494215"/>
            <a:ext cx="21734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全员营销获客</a:t>
            </a:r>
          </a:p>
        </p:txBody>
      </p:sp>
      <p:sp>
        <p:nvSpPr>
          <p:cNvPr id="27" name="爱设计-17">
            <a:extLst>
              <a:ext uri="{FF2B5EF4-FFF2-40B4-BE49-F238E27FC236}">
                <a16:creationId xmlns:a16="http://schemas.microsoft.com/office/drawing/2014/main" id="{CE31A0AE-A0BC-1BE1-8F26-21BA79872090}"/>
              </a:ext>
            </a:extLst>
          </p:cNvPr>
          <p:cNvSpPr txBox="1"/>
          <p:nvPr/>
        </p:nvSpPr>
        <p:spPr>
          <a:xfrm>
            <a:off x="4056523" y="5801992"/>
            <a:ext cx="9141317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通过海报、文章、视频、音频、直播等形式创造优质内容经由内容智能中台分发到各个渠道</a:t>
            </a:r>
          </a:p>
        </p:txBody>
      </p:sp>
      <p:grpSp>
        <p:nvGrpSpPr>
          <p:cNvPr id="2" name="爱设计-18">
            <a:extLst>
              <a:ext uri="{FF2B5EF4-FFF2-40B4-BE49-F238E27FC236}">
                <a16:creationId xmlns:a16="http://schemas.microsoft.com/office/drawing/2014/main" id="{E5B55372-1D2A-FC3D-9981-3241DE4BCC64}"/>
              </a:ext>
            </a:extLst>
          </p:cNvPr>
          <p:cNvGrpSpPr/>
          <p:nvPr/>
        </p:nvGrpSpPr>
        <p:grpSpPr>
          <a:xfrm>
            <a:off x="709688" y="1458311"/>
            <a:ext cx="2729651" cy="5399690"/>
            <a:chOff x="709688" y="1458311"/>
            <a:chExt cx="2729651" cy="5399690"/>
          </a:xfrm>
        </p:grpSpPr>
        <p:sp>
          <p:nvSpPr>
            <p:cNvPr id="10" name="爱设计-18-1">
              <a:extLst>
                <a:ext uri="{FF2B5EF4-FFF2-40B4-BE49-F238E27FC236}">
                  <a16:creationId xmlns:a16="http://schemas.microsoft.com/office/drawing/2014/main" id="{1500F142-8E89-E9A1-19CB-5CE04700CFDC}"/>
                </a:ext>
              </a:extLst>
            </p:cNvPr>
            <p:cNvSpPr/>
            <p:nvPr/>
          </p:nvSpPr>
          <p:spPr>
            <a:xfrm rot="5400000" flipH="1">
              <a:off x="-625331" y="2793330"/>
              <a:ext cx="5399690" cy="2729651"/>
            </a:xfrm>
            <a:custGeom>
              <a:avLst/>
              <a:gdLst>
                <a:gd name="connsiteX0" fmla="*/ 5399690 w 5399690"/>
                <a:gd name="connsiteY0" fmla="*/ 2729651 h 2729651"/>
                <a:gd name="connsiteX1" fmla="*/ 5399690 w 5399690"/>
                <a:gd name="connsiteY1" fmla="*/ 454951 h 2729651"/>
                <a:gd name="connsiteX2" fmla="*/ 4944739 w 5399690"/>
                <a:gd name="connsiteY2" fmla="*/ 0 h 2729651"/>
                <a:gd name="connsiteX3" fmla="*/ 0 w 5399690"/>
                <a:gd name="connsiteY3" fmla="*/ 0 h 2729651"/>
                <a:gd name="connsiteX4" fmla="*/ 0 w 5399690"/>
                <a:gd name="connsiteY4" fmla="*/ 2729651 h 272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9690" h="2729651">
                  <a:moveTo>
                    <a:pt x="5399690" y="2729651"/>
                  </a:moveTo>
                  <a:lnTo>
                    <a:pt x="5399690" y="454951"/>
                  </a:lnTo>
                  <a:cubicBezTo>
                    <a:pt x="5399690" y="203689"/>
                    <a:pt x="5196001" y="0"/>
                    <a:pt x="4944739" y="0"/>
                  </a:cubicBezTo>
                  <a:lnTo>
                    <a:pt x="0" y="0"/>
                  </a:lnTo>
                  <a:lnTo>
                    <a:pt x="0" y="2729651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2" name="爱设计-18-2">
              <a:extLst>
                <a:ext uri="{FF2B5EF4-FFF2-40B4-BE49-F238E27FC236}">
                  <a16:creationId xmlns:a16="http://schemas.microsoft.com/office/drawing/2014/main" id="{D425F725-431A-7828-40C3-1D6322B70FCD}"/>
                </a:ext>
              </a:extLst>
            </p:cNvPr>
            <p:cNvSpPr/>
            <p:nvPr/>
          </p:nvSpPr>
          <p:spPr>
            <a:xfrm rot="5400000" flipH="1">
              <a:off x="-625331" y="2793330"/>
              <a:ext cx="5399689" cy="2729651"/>
            </a:xfrm>
            <a:custGeom>
              <a:avLst/>
              <a:gdLst>
                <a:gd name="connsiteX0" fmla="*/ 412186 w 5399689"/>
                <a:gd name="connsiteY0" fmla="*/ 914680 h 2729651"/>
                <a:gd name="connsiteX1" fmla="*/ 412186 w 5399689"/>
                <a:gd name="connsiteY1" fmla="*/ 903828 h 2729651"/>
                <a:gd name="connsiteX2" fmla="*/ 412186 w 5399689"/>
                <a:gd name="connsiteY2" fmla="*/ 0 h 2729651"/>
                <a:gd name="connsiteX3" fmla="*/ 0 w 5399689"/>
                <a:gd name="connsiteY3" fmla="*/ 0 h 2729651"/>
                <a:gd name="connsiteX4" fmla="*/ 0 w 5399689"/>
                <a:gd name="connsiteY4" fmla="*/ 1018416 h 2729651"/>
                <a:gd name="connsiteX5" fmla="*/ 308449 w 5399689"/>
                <a:gd name="connsiteY5" fmla="*/ 1018416 h 2729651"/>
                <a:gd name="connsiteX6" fmla="*/ 412186 w 5399689"/>
                <a:gd name="connsiteY6" fmla="*/ 914680 h 2729651"/>
                <a:gd name="connsiteX7" fmla="*/ 412186 w 5399689"/>
                <a:gd name="connsiteY7" fmla="*/ 2729651 h 2729651"/>
                <a:gd name="connsiteX8" fmla="*/ 412186 w 5399689"/>
                <a:gd name="connsiteY8" fmla="*/ 1528795 h 2729651"/>
                <a:gd name="connsiteX9" fmla="*/ 412186 w 5399689"/>
                <a:gd name="connsiteY9" fmla="*/ 1342295 h 2729651"/>
                <a:gd name="connsiteX10" fmla="*/ 412186 w 5399689"/>
                <a:gd name="connsiteY10" fmla="*/ 1331441 h 2729651"/>
                <a:gd name="connsiteX11" fmla="*/ 308449 w 5399689"/>
                <a:gd name="connsiteY11" fmla="*/ 1227704 h 2729651"/>
                <a:gd name="connsiteX12" fmla="*/ 0 w 5399689"/>
                <a:gd name="connsiteY12" fmla="*/ 1227704 h 2729651"/>
                <a:gd name="connsiteX13" fmla="*/ 0 w 5399689"/>
                <a:gd name="connsiteY13" fmla="*/ 2729651 h 2729651"/>
                <a:gd name="connsiteX14" fmla="*/ 1248785 w 5399689"/>
                <a:gd name="connsiteY14" fmla="*/ 914678 h 2729651"/>
                <a:gd name="connsiteX15" fmla="*/ 1248785 w 5399689"/>
                <a:gd name="connsiteY15" fmla="*/ 903826 h 2729651"/>
                <a:gd name="connsiteX16" fmla="*/ 1248785 w 5399689"/>
                <a:gd name="connsiteY16" fmla="*/ 0 h 2729651"/>
                <a:gd name="connsiteX17" fmla="*/ 617186 w 5399689"/>
                <a:gd name="connsiteY17" fmla="*/ 0 h 2729651"/>
                <a:gd name="connsiteX18" fmla="*/ 617186 w 5399689"/>
                <a:gd name="connsiteY18" fmla="*/ 903828 h 2729651"/>
                <a:gd name="connsiteX19" fmla="*/ 617186 w 5399689"/>
                <a:gd name="connsiteY19" fmla="*/ 914680 h 2729651"/>
                <a:gd name="connsiteX20" fmla="*/ 720923 w 5399689"/>
                <a:gd name="connsiteY20" fmla="*/ 1018416 h 2729651"/>
                <a:gd name="connsiteX21" fmla="*/ 1135859 w 5399689"/>
                <a:gd name="connsiteY21" fmla="*/ 1018416 h 2729651"/>
                <a:gd name="connsiteX22" fmla="*/ 1135868 w 5399689"/>
                <a:gd name="connsiteY22" fmla="*/ 1018415 h 2729651"/>
                <a:gd name="connsiteX23" fmla="*/ 1145048 w 5399689"/>
                <a:gd name="connsiteY23" fmla="*/ 1018415 h 2729651"/>
                <a:gd name="connsiteX24" fmla="*/ 1248785 w 5399689"/>
                <a:gd name="connsiteY24" fmla="*/ 914678 h 2729651"/>
                <a:gd name="connsiteX25" fmla="*/ 1248785 w 5399689"/>
                <a:gd name="connsiteY25" fmla="*/ 2729651 h 2729651"/>
                <a:gd name="connsiteX26" fmla="*/ 1248785 w 5399689"/>
                <a:gd name="connsiteY26" fmla="*/ 1528795 h 2729651"/>
                <a:gd name="connsiteX27" fmla="*/ 1248785 w 5399689"/>
                <a:gd name="connsiteY27" fmla="*/ 1342294 h 2729651"/>
                <a:gd name="connsiteX28" fmla="*/ 1248785 w 5399689"/>
                <a:gd name="connsiteY28" fmla="*/ 1331439 h 2729651"/>
                <a:gd name="connsiteX29" fmla="*/ 1145048 w 5399689"/>
                <a:gd name="connsiteY29" fmla="*/ 1227702 h 2729651"/>
                <a:gd name="connsiteX30" fmla="*/ 730112 w 5399689"/>
                <a:gd name="connsiteY30" fmla="*/ 1227702 h 2729651"/>
                <a:gd name="connsiteX31" fmla="*/ 730101 w 5399689"/>
                <a:gd name="connsiteY31" fmla="*/ 1227704 h 2729651"/>
                <a:gd name="connsiteX32" fmla="*/ 720923 w 5399689"/>
                <a:gd name="connsiteY32" fmla="*/ 1227704 h 2729651"/>
                <a:gd name="connsiteX33" fmla="*/ 617186 w 5399689"/>
                <a:gd name="connsiteY33" fmla="*/ 1331441 h 2729651"/>
                <a:gd name="connsiteX34" fmla="*/ 617186 w 5399689"/>
                <a:gd name="connsiteY34" fmla="*/ 1342295 h 2729651"/>
                <a:gd name="connsiteX35" fmla="*/ 617186 w 5399689"/>
                <a:gd name="connsiteY35" fmla="*/ 1528795 h 2729651"/>
                <a:gd name="connsiteX36" fmla="*/ 617186 w 5399689"/>
                <a:gd name="connsiteY36" fmla="*/ 2729651 h 2729651"/>
                <a:gd name="connsiteX37" fmla="*/ 2085383 w 5399689"/>
                <a:gd name="connsiteY37" fmla="*/ 914676 h 2729651"/>
                <a:gd name="connsiteX38" fmla="*/ 2085383 w 5399689"/>
                <a:gd name="connsiteY38" fmla="*/ 903824 h 2729651"/>
                <a:gd name="connsiteX39" fmla="*/ 2085383 w 5399689"/>
                <a:gd name="connsiteY39" fmla="*/ 0 h 2729651"/>
                <a:gd name="connsiteX40" fmla="*/ 1444596 w 5399689"/>
                <a:gd name="connsiteY40" fmla="*/ 0 h 2729651"/>
                <a:gd name="connsiteX41" fmla="*/ 1444596 w 5399689"/>
                <a:gd name="connsiteY41" fmla="*/ 903828 h 2729651"/>
                <a:gd name="connsiteX42" fmla="*/ 1444596 w 5399689"/>
                <a:gd name="connsiteY42" fmla="*/ 914680 h 2729651"/>
                <a:gd name="connsiteX43" fmla="*/ 1548333 w 5399689"/>
                <a:gd name="connsiteY43" fmla="*/ 1018416 h 2729651"/>
                <a:gd name="connsiteX44" fmla="*/ 1963269 w 5399689"/>
                <a:gd name="connsiteY44" fmla="*/ 1018416 h 2729651"/>
                <a:gd name="connsiteX45" fmla="*/ 1963278 w 5399689"/>
                <a:gd name="connsiteY45" fmla="*/ 1018415 h 2729651"/>
                <a:gd name="connsiteX46" fmla="*/ 1972458 w 5399689"/>
                <a:gd name="connsiteY46" fmla="*/ 1018415 h 2729651"/>
                <a:gd name="connsiteX47" fmla="*/ 1972467 w 5399689"/>
                <a:gd name="connsiteY47" fmla="*/ 1018412 h 2729651"/>
                <a:gd name="connsiteX48" fmla="*/ 1981646 w 5399689"/>
                <a:gd name="connsiteY48" fmla="*/ 1018412 h 2729651"/>
                <a:gd name="connsiteX49" fmla="*/ 2085383 w 5399689"/>
                <a:gd name="connsiteY49" fmla="*/ 914676 h 2729651"/>
                <a:gd name="connsiteX50" fmla="*/ 2085383 w 5399689"/>
                <a:gd name="connsiteY50" fmla="*/ 2729651 h 2729651"/>
                <a:gd name="connsiteX51" fmla="*/ 2085383 w 5399689"/>
                <a:gd name="connsiteY51" fmla="*/ 1528795 h 2729651"/>
                <a:gd name="connsiteX52" fmla="*/ 2085383 w 5399689"/>
                <a:gd name="connsiteY52" fmla="*/ 1342292 h 2729651"/>
                <a:gd name="connsiteX53" fmla="*/ 2085383 w 5399689"/>
                <a:gd name="connsiteY53" fmla="*/ 1331437 h 2729651"/>
                <a:gd name="connsiteX54" fmla="*/ 1981646 w 5399689"/>
                <a:gd name="connsiteY54" fmla="*/ 1227700 h 2729651"/>
                <a:gd name="connsiteX55" fmla="*/ 1566711 w 5399689"/>
                <a:gd name="connsiteY55" fmla="*/ 1227700 h 2729651"/>
                <a:gd name="connsiteX56" fmla="*/ 1566700 w 5399689"/>
                <a:gd name="connsiteY56" fmla="*/ 1227702 h 2729651"/>
                <a:gd name="connsiteX57" fmla="*/ 1557522 w 5399689"/>
                <a:gd name="connsiteY57" fmla="*/ 1227702 h 2729651"/>
                <a:gd name="connsiteX58" fmla="*/ 1557513 w 5399689"/>
                <a:gd name="connsiteY58" fmla="*/ 1227704 h 2729651"/>
                <a:gd name="connsiteX59" fmla="*/ 1548333 w 5399689"/>
                <a:gd name="connsiteY59" fmla="*/ 1227704 h 2729651"/>
                <a:gd name="connsiteX60" fmla="*/ 1444596 w 5399689"/>
                <a:gd name="connsiteY60" fmla="*/ 1331441 h 2729651"/>
                <a:gd name="connsiteX61" fmla="*/ 1444596 w 5399689"/>
                <a:gd name="connsiteY61" fmla="*/ 1342295 h 2729651"/>
                <a:gd name="connsiteX62" fmla="*/ 1444596 w 5399689"/>
                <a:gd name="connsiteY62" fmla="*/ 1528795 h 2729651"/>
                <a:gd name="connsiteX63" fmla="*/ 1444596 w 5399689"/>
                <a:gd name="connsiteY63" fmla="*/ 2729651 h 2729651"/>
                <a:gd name="connsiteX64" fmla="*/ 2921981 w 5399689"/>
                <a:gd name="connsiteY64" fmla="*/ 914672 h 2729651"/>
                <a:gd name="connsiteX65" fmla="*/ 2921981 w 5399689"/>
                <a:gd name="connsiteY65" fmla="*/ 903822 h 2729651"/>
                <a:gd name="connsiteX66" fmla="*/ 2921981 w 5399689"/>
                <a:gd name="connsiteY66" fmla="*/ 0 h 2729651"/>
                <a:gd name="connsiteX67" fmla="*/ 2281195 w 5399689"/>
                <a:gd name="connsiteY67" fmla="*/ 0 h 2729651"/>
                <a:gd name="connsiteX68" fmla="*/ 2281195 w 5399689"/>
                <a:gd name="connsiteY68" fmla="*/ 903826 h 2729651"/>
                <a:gd name="connsiteX69" fmla="*/ 2281195 w 5399689"/>
                <a:gd name="connsiteY69" fmla="*/ 914678 h 2729651"/>
                <a:gd name="connsiteX70" fmla="*/ 2384932 w 5399689"/>
                <a:gd name="connsiteY70" fmla="*/ 1018415 h 2729651"/>
                <a:gd name="connsiteX71" fmla="*/ 2799868 w 5399689"/>
                <a:gd name="connsiteY71" fmla="*/ 1018415 h 2729651"/>
                <a:gd name="connsiteX72" fmla="*/ 2799877 w 5399689"/>
                <a:gd name="connsiteY72" fmla="*/ 1018412 h 2729651"/>
                <a:gd name="connsiteX73" fmla="*/ 2809056 w 5399689"/>
                <a:gd name="connsiteY73" fmla="*/ 1018412 h 2729651"/>
                <a:gd name="connsiteX74" fmla="*/ 2809068 w 5399689"/>
                <a:gd name="connsiteY74" fmla="*/ 1018409 h 2729651"/>
                <a:gd name="connsiteX75" fmla="*/ 2818244 w 5399689"/>
                <a:gd name="connsiteY75" fmla="*/ 1018409 h 2729651"/>
                <a:gd name="connsiteX76" fmla="*/ 2921981 w 5399689"/>
                <a:gd name="connsiteY76" fmla="*/ 914672 h 2729651"/>
                <a:gd name="connsiteX77" fmla="*/ 2921981 w 5399689"/>
                <a:gd name="connsiteY77" fmla="*/ 2729651 h 2729651"/>
                <a:gd name="connsiteX78" fmla="*/ 2921981 w 5399689"/>
                <a:gd name="connsiteY78" fmla="*/ 1528795 h 2729651"/>
                <a:gd name="connsiteX79" fmla="*/ 2921981 w 5399689"/>
                <a:gd name="connsiteY79" fmla="*/ 1342290 h 2729651"/>
                <a:gd name="connsiteX80" fmla="*/ 2921981 w 5399689"/>
                <a:gd name="connsiteY80" fmla="*/ 1331435 h 2729651"/>
                <a:gd name="connsiteX81" fmla="*/ 2818244 w 5399689"/>
                <a:gd name="connsiteY81" fmla="*/ 1227698 h 2729651"/>
                <a:gd name="connsiteX82" fmla="*/ 2403308 w 5399689"/>
                <a:gd name="connsiteY82" fmla="*/ 1227698 h 2729651"/>
                <a:gd name="connsiteX83" fmla="*/ 2403297 w 5399689"/>
                <a:gd name="connsiteY83" fmla="*/ 1227700 h 2729651"/>
                <a:gd name="connsiteX84" fmla="*/ 2394121 w 5399689"/>
                <a:gd name="connsiteY84" fmla="*/ 1227700 h 2729651"/>
                <a:gd name="connsiteX85" fmla="*/ 2394112 w 5399689"/>
                <a:gd name="connsiteY85" fmla="*/ 1227702 h 2729651"/>
                <a:gd name="connsiteX86" fmla="*/ 2384932 w 5399689"/>
                <a:gd name="connsiteY86" fmla="*/ 1227702 h 2729651"/>
                <a:gd name="connsiteX87" fmla="*/ 2281195 w 5399689"/>
                <a:gd name="connsiteY87" fmla="*/ 1331439 h 2729651"/>
                <a:gd name="connsiteX88" fmla="*/ 2281195 w 5399689"/>
                <a:gd name="connsiteY88" fmla="*/ 1342294 h 2729651"/>
                <a:gd name="connsiteX89" fmla="*/ 2281195 w 5399689"/>
                <a:gd name="connsiteY89" fmla="*/ 1528795 h 2729651"/>
                <a:gd name="connsiteX90" fmla="*/ 2281195 w 5399689"/>
                <a:gd name="connsiteY90" fmla="*/ 2729651 h 2729651"/>
                <a:gd name="connsiteX91" fmla="*/ 3758577 w 5399689"/>
                <a:gd name="connsiteY91" fmla="*/ 914671 h 2729651"/>
                <a:gd name="connsiteX92" fmla="*/ 3758577 w 5399689"/>
                <a:gd name="connsiteY92" fmla="*/ 903820 h 2729651"/>
                <a:gd name="connsiteX93" fmla="*/ 3758577 w 5399689"/>
                <a:gd name="connsiteY93" fmla="*/ 0 h 2729651"/>
                <a:gd name="connsiteX94" fmla="*/ 3117794 w 5399689"/>
                <a:gd name="connsiteY94" fmla="*/ 0 h 2729651"/>
                <a:gd name="connsiteX95" fmla="*/ 3117794 w 5399689"/>
                <a:gd name="connsiteY95" fmla="*/ 903823 h 2729651"/>
                <a:gd name="connsiteX96" fmla="*/ 3117794 w 5399689"/>
                <a:gd name="connsiteY96" fmla="*/ 914675 h 2729651"/>
                <a:gd name="connsiteX97" fmla="*/ 3221530 w 5399689"/>
                <a:gd name="connsiteY97" fmla="*/ 1018412 h 2729651"/>
                <a:gd name="connsiteX98" fmla="*/ 3636466 w 5399689"/>
                <a:gd name="connsiteY98" fmla="*/ 1018412 h 2729651"/>
                <a:gd name="connsiteX99" fmla="*/ 3636475 w 5399689"/>
                <a:gd name="connsiteY99" fmla="*/ 1018410 h 2729651"/>
                <a:gd name="connsiteX100" fmla="*/ 3645654 w 5399689"/>
                <a:gd name="connsiteY100" fmla="*/ 1018410 h 2729651"/>
                <a:gd name="connsiteX101" fmla="*/ 3645659 w 5399689"/>
                <a:gd name="connsiteY101" fmla="*/ 1018408 h 2729651"/>
                <a:gd name="connsiteX102" fmla="*/ 3654840 w 5399689"/>
                <a:gd name="connsiteY102" fmla="*/ 1018408 h 2729651"/>
                <a:gd name="connsiteX103" fmla="*/ 3758577 w 5399689"/>
                <a:gd name="connsiteY103" fmla="*/ 914671 h 2729651"/>
                <a:gd name="connsiteX104" fmla="*/ 3758577 w 5399689"/>
                <a:gd name="connsiteY104" fmla="*/ 2729651 h 2729651"/>
                <a:gd name="connsiteX105" fmla="*/ 3758577 w 5399689"/>
                <a:gd name="connsiteY105" fmla="*/ 1528795 h 2729651"/>
                <a:gd name="connsiteX106" fmla="*/ 3758577 w 5399689"/>
                <a:gd name="connsiteY106" fmla="*/ 1342290 h 2729651"/>
                <a:gd name="connsiteX107" fmla="*/ 3758577 w 5399689"/>
                <a:gd name="connsiteY107" fmla="*/ 1331434 h 2729651"/>
                <a:gd name="connsiteX108" fmla="*/ 3654840 w 5399689"/>
                <a:gd name="connsiteY108" fmla="*/ 1227697 h 2729651"/>
                <a:gd name="connsiteX109" fmla="*/ 3239904 w 5399689"/>
                <a:gd name="connsiteY109" fmla="*/ 1227697 h 2729651"/>
                <a:gd name="connsiteX110" fmla="*/ 3239898 w 5399689"/>
                <a:gd name="connsiteY110" fmla="*/ 1227698 h 2729651"/>
                <a:gd name="connsiteX111" fmla="*/ 3230718 w 5399689"/>
                <a:gd name="connsiteY111" fmla="*/ 1227698 h 2729651"/>
                <a:gd name="connsiteX112" fmla="*/ 3230709 w 5399689"/>
                <a:gd name="connsiteY112" fmla="*/ 1227700 h 2729651"/>
                <a:gd name="connsiteX113" fmla="*/ 3221530 w 5399689"/>
                <a:gd name="connsiteY113" fmla="*/ 1227700 h 2729651"/>
                <a:gd name="connsiteX114" fmla="*/ 3117794 w 5399689"/>
                <a:gd name="connsiteY114" fmla="*/ 1331437 h 2729651"/>
                <a:gd name="connsiteX115" fmla="*/ 3117794 w 5399689"/>
                <a:gd name="connsiteY115" fmla="*/ 1342292 h 2729651"/>
                <a:gd name="connsiteX116" fmla="*/ 3117794 w 5399689"/>
                <a:gd name="connsiteY116" fmla="*/ 1528795 h 2729651"/>
                <a:gd name="connsiteX117" fmla="*/ 3117794 w 5399689"/>
                <a:gd name="connsiteY117" fmla="*/ 2729651 h 2729651"/>
                <a:gd name="connsiteX118" fmla="*/ 4595176 w 5399689"/>
                <a:gd name="connsiteY118" fmla="*/ 914671 h 2729651"/>
                <a:gd name="connsiteX119" fmla="*/ 4595176 w 5399689"/>
                <a:gd name="connsiteY119" fmla="*/ 903819 h 2729651"/>
                <a:gd name="connsiteX120" fmla="*/ 4595176 w 5399689"/>
                <a:gd name="connsiteY120" fmla="*/ 903818 h 2729651"/>
                <a:gd name="connsiteX121" fmla="*/ 4595176 w 5399689"/>
                <a:gd name="connsiteY121" fmla="*/ 0 h 2729651"/>
                <a:gd name="connsiteX122" fmla="*/ 3954390 w 5399689"/>
                <a:gd name="connsiteY122" fmla="*/ 0 h 2729651"/>
                <a:gd name="connsiteX123" fmla="*/ 3954390 w 5399689"/>
                <a:gd name="connsiteY123" fmla="*/ 914672 h 2729651"/>
                <a:gd name="connsiteX124" fmla="*/ 4058128 w 5399689"/>
                <a:gd name="connsiteY124" fmla="*/ 1018409 h 2729651"/>
                <a:gd name="connsiteX125" fmla="*/ 4473063 w 5399689"/>
                <a:gd name="connsiteY125" fmla="*/ 1018409 h 2729651"/>
                <a:gd name="connsiteX126" fmla="*/ 4473067 w 5399689"/>
                <a:gd name="connsiteY126" fmla="*/ 1018409 h 2729651"/>
                <a:gd name="connsiteX127" fmla="*/ 4482250 w 5399689"/>
                <a:gd name="connsiteY127" fmla="*/ 1018409 h 2729651"/>
                <a:gd name="connsiteX128" fmla="*/ 4482258 w 5399689"/>
                <a:gd name="connsiteY128" fmla="*/ 1018407 h 2729651"/>
                <a:gd name="connsiteX129" fmla="*/ 4491439 w 5399689"/>
                <a:gd name="connsiteY129" fmla="*/ 1018407 h 2729651"/>
                <a:gd name="connsiteX130" fmla="*/ 4595176 w 5399689"/>
                <a:gd name="connsiteY130" fmla="*/ 914671 h 2729651"/>
                <a:gd name="connsiteX131" fmla="*/ 4595176 w 5399689"/>
                <a:gd name="connsiteY131" fmla="*/ 2729651 h 2729651"/>
                <a:gd name="connsiteX132" fmla="*/ 4595176 w 5399689"/>
                <a:gd name="connsiteY132" fmla="*/ 1528795 h 2729651"/>
                <a:gd name="connsiteX133" fmla="*/ 4595176 w 5399689"/>
                <a:gd name="connsiteY133" fmla="*/ 1331432 h 2729651"/>
                <a:gd name="connsiteX134" fmla="*/ 4491439 w 5399689"/>
                <a:gd name="connsiteY134" fmla="*/ 1227695 h 2729651"/>
                <a:gd name="connsiteX135" fmla="*/ 4076502 w 5399689"/>
                <a:gd name="connsiteY135" fmla="*/ 1227695 h 2729651"/>
                <a:gd name="connsiteX136" fmla="*/ 4076491 w 5399689"/>
                <a:gd name="connsiteY136" fmla="*/ 1227697 h 2729651"/>
                <a:gd name="connsiteX137" fmla="*/ 4067314 w 5399689"/>
                <a:gd name="connsiteY137" fmla="*/ 1227697 h 2729651"/>
                <a:gd name="connsiteX138" fmla="*/ 4067309 w 5399689"/>
                <a:gd name="connsiteY138" fmla="*/ 1227698 h 2729651"/>
                <a:gd name="connsiteX139" fmla="*/ 4058128 w 5399689"/>
                <a:gd name="connsiteY139" fmla="*/ 1227698 h 2729651"/>
                <a:gd name="connsiteX140" fmla="*/ 3954390 w 5399689"/>
                <a:gd name="connsiteY140" fmla="*/ 1331435 h 2729651"/>
                <a:gd name="connsiteX141" fmla="*/ 3954390 w 5399689"/>
                <a:gd name="connsiteY141" fmla="*/ 1342289 h 2729651"/>
                <a:gd name="connsiteX142" fmla="*/ 3954390 w 5399689"/>
                <a:gd name="connsiteY142" fmla="*/ 1342290 h 2729651"/>
                <a:gd name="connsiteX143" fmla="*/ 3954390 w 5399689"/>
                <a:gd name="connsiteY143" fmla="*/ 2729651 h 2729651"/>
                <a:gd name="connsiteX144" fmla="*/ 5399689 w 5399689"/>
                <a:gd name="connsiteY144" fmla="*/ 976918 h 2729651"/>
                <a:gd name="connsiteX145" fmla="*/ 5399689 w 5399689"/>
                <a:gd name="connsiteY145" fmla="*/ 454951 h 2729651"/>
                <a:gd name="connsiteX146" fmla="*/ 4944738 w 5399689"/>
                <a:gd name="connsiteY146" fmla="*/ 0 h 2729651"/>
                <a:gd name="connsiteX147" fmla="*/ 4790987 w 5399689"/>
                <a:gd name="connsiteY147" fmla="*/ 0 h 2729651"/>
                <a:gd name="connsiteX148" fmla="*/ 4790987 w 5399689"/>
                <a:gd name="connsiteY148" fmla="*/ 914671 h 2729651"/>
                <a:gd name="connsiteX149" fmla="*/ 4894723 w 5399689"/>
                <a:gd name="connsiteY149" fmla="*/ 1018408 h 2729651"/>
                <a:gd name="connsiteX150" fmla="*/ 5309659 w 5399689"/>
                <a:gd name="connsiteY150" fmla="*/ 1018408 h 2729651"/>
                <a:gd name="connsiteX151" fmla="*/ 5309667 w 5399689"/>
                <a:gd name="connsiteY151" fmla="*/ 1018407 h 2729651"/>
                <a:gd name="connsiteX152" fmla="*/ 5318848 w 5399689"/>
                <a:gd name="connsiteY152" fmla="*/ 1018407 h 2729651"/>
                <a:gd name="connsiteX153" fmla="*/ 5392201 w 5399689"/>
                <a:gd name="connsiteY153" fmla="*/ 988024 h 2729651"/>
                <a:gd name="connsiteX154" fmla="*/ 5399689 w 5399689"/>
                <a:gd name="connsiteY154" fmla="*/ 2729651 h 2729651"/>
                <a:gd name="connsiteX155" fmla="*/ 5399689 w 5399689"/>
                <a:gd name="connsiteY155" fmla="*/ 1269185 h 2729651"/>
                <a:gd name="connsiteX156" fmla="*/ 5392201 w 5399689"/>
                <a:gd name="connsiteY156" fmla="*/ 1258079 h 2729651"/>
                <a:gd name="connsiteX157" fmla="*/ 5318848 w 5399689"/>
                <a:gd name="connsiteY157" fmla="*/ 1227695 h 2729651"/>
                <a:gd name="connsiteX158" fmla="*/ 5203178 w 5399689"/>
                <a:gd name="connsiteY158" fmla="*/ 1227695 h 2729651"/>
                <a:gd name="connsiteX159" fmla="*/ 5203178 w 5399689"/>
                <a:gd name="connsiteY159" fmla="*/ 1227694 h 2729651"/>
                <a:gd name="connsiteX160" fmla="*/ 4913101 w 5399689"/>
                <a:gd name="connsiteY160" fmla="*/ 1227694 h 2729651"/>
                <a:gd name="connsiteX161" fmla="*/ 4913095 w 5399689"/>
                <a:gd name="connsiteY161" fmla="*/ 1227695 h 2729651"/>
                <a:gd name="connsiteX162" fmla="*/ 4903913 w 5399689"/>
                <a:gd name="connsiteY162" fmla="*/ 1227695 h 2729651"/>
                <a:gd name="connsiteX163" fmla="*/ 4903903 w 5399689"/>
                <a:gd name="connsiteY163" fmla="*/ 1227697 h 2729651"/>
                <a:gd name="connsiteX164" fmla="*/ 4894723 w 5399689"/>
                <a:gd name="connsiteY164" fmla="*/ 1227697 h 2729651"/>
                <a:gd name="connsiteX165" fmla="*/ 4790987 w 5399689"/>
                <a:gd name="connsiteY165" fmla="*/ 1331434 h 2729651"/>
                <a:gd name="connsiteX166" fmla="*/ 4790987 w 5399689"/>
                <a:gd name="connsiteY166" fmla="*/ 1342289 h 2729651"/>
                <a:gd name="connsiteX167" fmla="*/ 4790987 w 5399689"/>
                <a:gd name="connsiteY167" fmla="*/ 1342290 h 2729651"/>
                <a:gd name="connsiteX168" fmla="*/ 4790987 w 5399689"/>
                <a:gd name="connsiteY168" fmla="*/ 2729651 h 272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</a:cxnLst>
              <a:rect l="l" t="t" r="r" b="b"/>
              <a:pathLst>
                <a:path w="5399689" h="2729651">
                  <a:moveTo>
                    <a:pt x="412186" y="914680"/>
                  </a:moveTo>
                  <a:lnTo>
                    <a:pt x="412186" y="903828"/>
                  </a:lnTo>
                  <a:lnTo>
                    <a:pt x="412186" y="0"/>
                  </a:lnTo>
                  <a:lnTo>
                    <a:pt x="0" y="0"/>
                  </a:lnTo>
                  <a:lnTo>
                    <a:pt x="0" y="1018416"/>
                  </a:lnTo>
                  <a:lnTo>
                    <a:pt x="308449" y="1018416"/>
                  </a:lnTo>
                  <a:cubicBezTo>
                    <a:pt x="365741" y="1018416"/>
                    <a:pt x="412186" y="971971"/>
                    <a:pt x="412186" y="914680"/>
                  </a:cubicBezTo>
                  <a:close/>
                  <a:moveTo>
                    <a:pt x="412186" y="2729651"/>
                  </a:moveTo>
                  <a:lnTo>
                    <a:pt x="412186" y="1528795"/>
                  </a:lnTo>
                  <a:lnTo>
                    <a:pt x="412186" y="1342295"/>
                  </a:lnTo>
                  <a:lnTo>
                    <a:pt x="412186" y="1331441"/>
                  </a:lnTo>
                  <a:cubicBezTo>
                    <a:pt x="412186" y="1274149"/>
                    <a:pt x="365741" y="1227704"/>
                    <a:pt x="308449" y="1227704"/>
                  </a:cubicBezTo>
                  <a:lnTo>
                    <a:pt x="0" y="1227704"/>
                  </a:lnTo>
                  <a:lnTo>
                    <a:pt x="0" y="2729651"/>
                  </a:lnTo>
                  <a:close/>
                  <a:moveTo>
                    <a:pt x="1248785" y="914678"/>
                  </a:moveTo>
                  <a:lnTo>
                    <a:pt x="1248785" y="903826"/>
                  </a:lnTo>
                  <a:lnTo>
                    <a:pt x="1248785" y="0"/>
                  </a:lnTo>
                  <a:lnTo>
                    <a:pt x="617186" y="0"/>
                  </a:lnTo>
                  <a:lnTo>
                    <a:pt x="617186" y="903828"/>
                  </a:lnTo>
                  <a:lnTo>
                    <a:pt x="617186" y="914680"/>
                  </a:lnTo>
                  <a:cubicBezTo>
                    <a:pt x="617186" y="971971"/>
                    <a:pt x="663631" y="1018416"/>
                    <a:pt x="720923" y="1018416"/>
                  </a:cubicBezTo>
                  <a:lnTo>
                    <a:pt x="1135859" y="1018416"/>
                  </a:lnTo>
                  <a:lnTo>
                    <a:pt x="1135868" y="1018415"/>
                  </a:lnTo>
                  <a:lnTo>
                    <a:pt x="1145048" y="1018415"/>
                  </a:lnTo>
                  <a:cubicBezTo>
                    <a:pt x="1202340" y="1018415"/>
                    <a:pt x="1248785" y="971969"/>
                    <a:pt x="1248785" y="914678"/>
                  </a:cubicBezTo>
                  <a:close/>
                  <a:moveTo>
                    <a:pt x="1248785" y="2729651"/>
                  </a:moveTo>
                  <a:lnTo>
                    <a:pt x="1248785" y="1528795"/>
                  </a:lnTo>
                  <a:lnTo>
                    <a:pt x="1248785" y="1342294"/>
                  </a:lnTo>
                  <a:lnTo>
                    <a:pt x="1248785" y="1331439"/>
                  </a:lnTo>
                  <a:cubicBezTo>
                    <a:pt x="1248785" y="1274147"/>
                    <a:pt x="1202340" y="1227702"/>
                    <a:pt x="1145048" y="1227702"/>
                  </a:cubicBezTo>
                  <a:lnTo>
                    <a:pt x="730112" y="1227702"/>
                  </a:lnTo>
                  <a:lnTo>
                    <a:pt x="730101" y="1227704"/>
                  </a:lnTo>
                  <a:lnTo>
                    <a:pt x="720923" y="1227704"/>
                  </a:lnTo>
                  <a:cubicBezTo>
                    <a:pt x="663631" y="1227704"/>
                    <a:pt x="617186" y="1274149"/>
                    <a:pt x="617186" y="1331441"/>
                  </a:cubicBezTo>
                  <a:lnTo>
                    <a:pt x="617186" y="1342295"/>
                  </a:lnTo>
                  <a:lnTo>
                    <a:pt x="617186" y="1528795"/>
                  </a:lnTo>
                  <a:lnTo>
                    <a:pt x="617186" y="2729651"/>
                  </a:lnTo>
                  <a:close/>
                  <a:moveTo>
                    <a:pt x="2085383" y="914676"/>
                  </a:moveTo>
                  <a:lnTo>
                    <a:pt x="2085383" y="903824"/>
                  </a:lnTo>
                  <a:lnTo>
                    <a:pt x="2085383" y="0"/>
                  </a:lnTo>
                  <a:lnTo>
                    <a:pt x="1444596" y="0"/>
                  </a:lnTo>
                  <a:lnTo>
                    <a:pt x="1444596" y="903828"/>
                  </a:lnTo>
                  <a:lnTo>
                    <a:pt x="1444596" y="914680"/>
                  </a:lnTo>
                  <a:cubicBezTo>
                    <a:pt x="1444596" y="971971"/>
                    <a:pt x="1491041" y="1018416"/>
                    <a:pt x="1548333" y="1018416"/>
                  </a:cubicBezTo>
                  <a:lnTo>
                    <a:pt x="1963269" y="1018416"/>
                  </a:lnTo>
                  <a:lnTo>
                    <a:pt x="1963278" y="1018415"/>
                  </a:lnTo>
                  <a:lnTo>
                    <a:pt x="1972458" y="1018415"/>
                  </a:lnTo>
                  <a:lnTo>
                    <a:pt x="1972467" y="1018412"/>
                  </a:lnTo>
                  <a:lnTo>
                    <a:pt x="1981646" y="1018412"/>
                  </a:lnTo>
                  <a:cubicBezTo>
                    <a:pt x="2038938" y="1018412"/>
                    <a:pt x="2085383" y="971967"/>
                    <a:pt x="2085383" y="914676"/>
                  </a:cubicBezTo>
                  <a:close/>
                  <a:moveTo>
                    <a:pt x="2085383" y="2729651"/>
                  </a:moveTo>
                  <a:lnTo>
                    <a:pt x="2085383" y="1528795"/>
                  </a:lnTo>
                  <a:lnTo>
                    <a:pt x="2085383" y="1342292"/>
                  </a:lnTo>
                  <a:lnTo>
                    <a:pt x="2085383" y="1331437"/>
                  </a:lnTo>
                  <a:cubicBezTo>
                    <a:pt x="2085383" y="1274145"/>
                    <a:pt x="2038938" y="1227700"/>
                    <a:pt x="1981646" y="1227700"/>
                  </a:cubicBezTo>
                  <a:lnTo>
                    <a:pt x="1566711" y="1227700"/>
                  </a:lnTo>
                  <a:lnTo>
                    <a:pt x="1566700" y="1227702"/>
                  </a:lnTo>
                  <a:lnTo>
                    <a:pt x="1557522" y="1227702"/>
                  </a:lnTo>
                  <a:lnTo>
                    <a:pt x="1557513" y="1227704"/>
                  </a:lnTo>
                  <a:lnTo>
                    <a:pt x="1548333" y="1227704"/>
                  </a:lnTo>
                  <a:cubicBezTo>
                    <a:pt x="1491041" y="1227704"/>
                    <a:pt x="1444596" y="1274149"/>
                    <a:pt x="1444596" y="1331441"/>
                  </a:cubicBezTo>
                  <a:lnTo>
                    <a:pt x="1444596" y="1342295"/>
                  </a:lnTo>
                  <a:lnTo>
                    <a:pt x="1444596" y="1528795"/>
                  </a:lnTo>
                  <a:lnTo>
                    <a:pt x="1444596" y="2729651"/>
                  </a:lnTo>
                  <a:close/>
                  <a:moveTo>
                    <a:pt x="2921981" y="914672"/>
                  </a:moveTo>
                  <a:lnTo>
                    <a:pt x="2921981" y="903822"/>
                  </a:lnTo>
                  <a:lnTo>
                    <a:pt x="2921981" y="0"/>
                  </a:lnTo>
                  <a:lnTo>
                    <a:pt x="2281195" y="0"/>
                  </a:lnTo>
                  <a:lnTo>
                    <a:pt x="2281195" y="903826"/>
                  </a:lnTo>
                  <a:lnTo>
                    <a:pt x="2281195" y="914678"/>
                  </a:lnTo>
                  <a:cubicBezTo>
                    <a:pt x="2281195" y="971969"/>
                    <a:pt x="2327640" y="1018415"/>
                    <a:pt x="2384932" y="1018415"/>
                  </a:cubicBezTo>
                  <a:lnTo>
                    <a:pt x="2799868" y="1018415"/>
                  </a:lnTo>
                  <a:lnTo>
                    <a:pt x="2799877" y="1018412"/>
                  </a:lnTo>
                  <a:lnTo>
                    <a:pt x="2809056" y="1018412"/>
                  </a:lnTo>
                  <a:lnTo>
                    <a:pt x="2809068" y="1018409"/>
                  </a:lnTo>
                  <a:lnTo>
                    <a:pt x="2818244" y="1018409"/>
                  </a:lnTo>
                  <a:cubicBezTo>
                    <a:pt x="2875536" y="1018409"/>
                    <a:pt x="2921981" y="971965"/>
                    <a:pt x="2921981" y="914672"/>
                  </a:cubicBezTo>
                  <a:close/>
                  <a:moveTo>
                    <a:pt x="2921981" y="2729651"/>
                  </a:moveTo>
                  <a:lnTo>
                    <a:pt x="2921981" y="1528795"/>
                  </a:lnTo>
                  <a:lnTo>
                    <a:pt x="2921981" y="1342290"/>
                  </a:lnTo>
                  <a:lnTo>
                    <a:pt x="2921981" y="1331435"/>
                  </a:lnTo>
                  <a:cubicBezTo>
                    <a:pt x="2921981" y="1274143"/>
                    <a:pt x="2875536" y="1227698"/>
                    <a:pt x="2818244" y="1227698"/>
                  </a:cubicBezTo>
                  <a:lnTo>
                    <a:pt x="2403308" y="1227698"/>
                  </a:lnTo>
                  <a:lnTo>
                    <a:pt x="2403297" y="1227700"/>
                  </a:lnTo>
                  <a:lnTo>
                    <a:pt x="2394121" y="1227700"/>
                  </a:lnTo>
                  <a:lnTo>
                    <a:pt x="2394112" y="1227702"/>
                  </a:lnTo>
                  <a:lnTo>
                    <a:pt x="2384932" y="1227702"/>
                  </a:lnTo>
                  <a:cubicBezTo>
                    <a:pt x="2327640" y="1227702"/>
                    <a:pt x="2281195" y="1274147"/>
                    <a:pt x="2281195" y="1331439"/>
                  </a:cubicBezTo>
                  <a:lnTo>
                    <a:pt x="2281195" y="1342294"/>
                  </a:lnTo>
                  <a:lnTo>
                    <a:pt x="2281195" y="1528795"/>
                  </a:lnTo>
                  <a:lnTo>
                    <a:pt x="2281195" y="2729651"/>
                  </a:lnTo>
                  <a:close/>
                  <a:moveTo>
                    <a:pt x="3758577" y="914671"/>
                  </a:moveTo>
                  <a:lnTo>
                    <a:pt x="3758577" y="903820"/>
                  </a:lnTo>
                  <a:lnTo>
                    <a:pt x="3758577" y="0"/>
                  </a:lnTo>
                  <a:lnTo>
                    <a:pt x="3117794" y="0"/>
                  </a:lnTo>
                  <a:lnTo>
                    <a:pt x="3117794" y="903823"/>
                  </a:lnTo>
                  <a:lnTo>
                    <a:pt x="3117794" y="914675"/>
                  </a:lnTo>
                  <a:cubicBezTo>
                    <a:pt x="3117794" y="971967"/>
                    <a:pt x="3164239" y="1018412"/>
                    <a:pt x="3221530" y="1018412"/>
                  </a:cubicBezTo>
                  <a:lnTo>
                    <a:pt x="3636466" y="1018412"/>
                  </a:lnTo>
                  <a:lnTo>
                    <a:pt x="3636475" y="1018410"/>
                  </a:lnTo>
                  <a:lnTo>
                    <a:pt x="3645654" y="1018410"/>
                  </a:lnTo>
                  <a:lnTo>
                    <a:pt x="3645659" y="1018408"/>
                  </a:lnTo>
                  <a:lnTo>
                    <a:pt x="3654840" y="1018408"/>
                  </a:lnTo>
                  <a:cubicBezTo>
                    <a:pt x="3712131" y="1018408"/>
                    <a:pt x="3758577" y="971963"/>
                    <a:pt x="3758577" y="914671"/>
                  </a:cubicBezTo>
                  <a:close/>
                  <a:moveTo>
                    <a:pt x="3758577" y="2729651"/>
                  </a:moveTo>
                  <a:lnTo>
                    <a:pt x="3758577" y="1528795"/>
                  </a:lnTo>
                  <a:lnTo>
                    <a:pt x="3758577" y="1342290"/>
                  </a:lnTo>
                  <a:lnTo>
                    <a:pt x="3758577" y="1331434"/>
                  </a:lnTo>
                  <a:cubicBezTo>
                    <a:pt x="3758577" y="1274142"/>
                    <a:pt x="3712131" y="1227697"/>
                    <a:pt x="3654840" y="1227697"/>
                  </a:cubicBezTo>
                  <a:lnTo>
                    <a:pt x="3239904" y="1227697"/>
                  </a:lnTo>
                  <a:lnTo>
                    <a:pt x="3239898" y="1227698"/>
                  </a:lnTo>
                  <a:lnTo>
                    <a:pt x="3230718" y="1227698"/>
                  </a:lnTo>
                  <a:lnTo>
                    <a:pt x="3230709" y="1227700"/>
                  </a:lnTo>
                  <a:lnTo>
                    <a:pt x="3221530" y="1227700"/>
                  </a:lnTo>
                  <a:cubicBezTo>
                    <a:pt x="3164239" y="1227700"/>
                    <a:pt x="3117794" y="1274145"/>
                    <a:pt x="3117794" y="1331437"/>
                  </a:cubicBezTo>
                  <a:lnTo>
                    <a:pt x="3117794" y="1342292"/>
                  </a:lnTo>
                  <a:lnTo>
                    <a:pt x="3117794" y="1528795"/>
                  </a:lnTo>
                  <a:lnTo>
                    <a:pt x="3117794" y="2729651"/>
                  </a:lnTo>
                  <a:close/>
                  <a:moveTo>
                    <a:pt x="4595176" y="914671"/>
                  </a:moveTo>
                  <a:lnTo>
                    <a:pt x="4595176" y="903819"/>
                  </a:lnTo>
                  <a:lnTo>
                    <a:pt x="4595176" y="903818"/>
                  </a:lnTo>
                  <a:lnTo>
                    <a:pt x="4595176" y="0"/>
                  </a:lnTo>
                  <a:lnTo>
                    <a:pt x="3954390" y="0"/>
                  </a:lnTo>
                  <a:lnTo>
                    <a:pt x="3954390" y="914672"/>
                  </a:lnTo>
                  <a:cubicBezTo>
                    <a:pt x="3954390" y="971965"/>
                    <a:pt x="4000837" y="1018409"/>
                    <a:pt x="4058128" y="1018409"/>
                  </a:cubicBezTo>
                  <a:lnTo>
                    <a:pt x="4473063" y="1018409"/>
                  </a:lnTo>
                  <a:lnTo>
                    <a:pt x="4473067" y="1018409"/>
                  </a:lnTo>
                  <a:lnTo>
                    <a:pt x="4482250" y="1018409"/>
                  </a:lnTo>
                  <a:lnTo>
                    <a:pt x="4482258" y="1018407"/>
                  </a:lnTo>
                  <a:lnTo>
                    <a:pt x="4491439" y="1018407"/>
                  </a:lnTo>
                  <a:cubicBezTo>
                    <a:pt x="4548731" y="1018407"/>
                    <a:pt x="4595176" y="971963"/>
                    <a:pt x="4595176" y="914671"/>
                  </a:cubicBezTo>
                  <a:close/>
                  <a:moveTo>
                    <a:pt x="4595176" y="2729651"/>
                  </a:moveTo>
                  <a:lnTo>
                    <a:pt x="4595176" y="1528795"/>
                  </a:lnTo>
                  <a:lnTo>
                    <a:pt x="4595176" y="1331432"/>
                  </a:lnTo>
                  <a:cubicBezTo>
                    <a:pt x="4595176" y="1274140"/>
                    <a:pt x="4548731" y="1227695"/>
                    <a:pt x="4491439" y="1227695"/>
                  </a:cubicBezTo>
                  <a:lnTo>
                    <a:pt x="4076502" y="1227695"/>
                  </a:lnTo>
                  <a:lnTo>
                    <a:pt x="4076491" y="1227697"/>
                  </a:lnTo>
                  <a:lnTo>
                    <a:pt x="4067314" y="1227697"/>
                  </a:lnTo>
                  <a:lnTo>
                    <a:pt x="4067309" y="1227698"/>
                  </a:lnTo>
                  <a:lnTo>
                    <a:pt x="4058128" y="1227698"/>
                  </a:lnTo>
                  <a:cubicBezTo>
                    <a:pt x="4000837" y="1227698"/>
                    <a:pt x="3954390" y="1274143"/>
                    <a:pt x="3954390" y="1331435"/>
                  </a:cubicBezTo>
                  <a:lnTo>
                    <a:pt x="3954390" y="1342289"/>
                  </a:lnTo>
                  <a:lnTo>
                    <a:pt x="3954390" y="1342290"/>
                  </a:lnTo>
                  <a:lnTo>
                    <a:pt x="3954390" y="2729651"/>
                  </a:lnTo>
                  <a:close/>
                  <a:moveTo>
                    <a:pt x="5399689" y="976918"/>
                  </a:moveTo>
                  <a:lnTo>
                    <a:pt x="5399689" y="454951"/>
                  </a:lnTo>
                  <a:cubicBezTo>
                    <a:pt x="5399689" y="203689"/>
                    <a:pt x="5196000" y="0"/>
                    <a:pt x="4944738" y="0"/>
                  </a:cubicBezTo>
                  <a:lnTo>
                    <a:pt x="4790987" y="0"/>
                  </a:lnTo>
                  <a:lnTo>
                    <a:pt x="4790987" y="914671"/>
                  </a:lnTo>
                  <a:cubicBezTo>
                    <a:pt x="4790987" y="971963"/>
                    <a:pt x="4837432" y="1018408"/>
                    <a:pt x="4894723" y="1018408"/>
                  </a:cubicBezTo>
                  <a:lnTo>
                    <a:pt x="5309659" y="1018408"/>
                  </a:lnTo>
                  <a:lnTo>
                    <a:pt x="5309667" y="1018407"/>
                  </a:lnTo>
                  <a:lnTo>
                    <a:pt x="5318848" y="1018407"/>
                  </a:lnTo>
                  <a:cubicBezTo>
                    <a:pt x="5347494" y="1018407"/>
                    <a:pt x="5373429" y="1006796"/>
                    <a:pt x="5392201" y="988024"/>
                  </a:cubicBezTo>
                  <a:close/>
                  <a:moveTo>
                    <a:pt x="5399689" y="2729651"/>
                  </a:moveTo>
                  <a:lnTo>
                    <a:pt x="5399689" y="1269185"/>
                  </a:lnTo>
                  <a:lnTo>
                    <a:pt x="5392201" y="1258079"/>
                  </a:lnTo>
                  <a:cubicBezTo>
                    <a:pt x="5373429" y="1239306"/>
                    <a:pt x="5347494" y="1227695"/>
                    <a:pt x="5318848" y="1227695"/>
                  </a:cubicBezTo>
                  <a:lnTo>
                    <a:pt x="5203178" y="1227695"/>
                  </a:lnTo>
                  <a:lnTo>
                    <a:pt x="5203178" y="1227694"/>
                  </a:lnTo>
                  <a:lnTo>
                    <a:pt x="4913101" y="1227694"/>
                  </a:lnTo>
                  <a:lnTo>
                    <a:pt x="4913095" y="1227695"/>
                  </a:lnTo>
                  <a:lnTo>
                    <a:pt x="4903913" y="1227695"/>
                  </a:lnTo>
                  <a:lnTo>
                    <a:pt x="4903903" y="1227697"/>
                  </a:lnTo>
                  <a:lnTo>
                    <a:pt x="4894723" y="1227697"/>
                  </a:lnTo>
                  <a:cubicBezTo>
                    <a:pt x="4837432" y="1227697"/>
                    <a:pt x="4790987" y="1274142"/>
                    <a:pt x="4790987" y="1331434"/>
                  </a:cubicBezTo>
                  <a:lnTo>
                    <a:pt x="4790987" y="1342289"/>
                  </a:lnTo>
                  <a:lnTo>
                    <a:pt x="4790987" y="1342290"/>
                  </a:lnTo>
                  <a:lnTo>
                    <a:pt x="4790987" y="2729651"/>
                  </a:lnTo>
                  <a:close/>
                </a:path>
              </a:pathLst>
            </a:custGeom>
            <a:solidFill>
              <a:srgbClr val="FAFAFA">
                <a:alpha val="20000"/>
              </a:srgbClr>
            </a:solidFill>
            <a:ln w="19050">
              <a:solidFill>
                <a:schemeClr val="bg1">
                  <a:alpha val="20000"/>
                </a:schemeClr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Arial"/>
                <a:ea typeface="微软雅黑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8138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爱设计-1">
            <a:extLst>
              <a:ext uri="{FF2B5EF4-FFF2-40B4-BE49-F238E27FC236}">
                <a16:creationId xmlns:a16="http://schemas.microsoft.com/office/drawing/2014/main" id="{3C38482F-8741-34DB-D7C4-89AF2145CC4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5" name="爱设计-2">
            <a:extLst>
              <a:ext uri="{FF2B5EF4-FFF2-40B4-BE49-F238E27FC236}">
                <a16:creationId xmlns:a16="http://schemas.microsoft.com/office/drawing/2014/main" id="{8C53D36F-8E64-63BF-2B31-6CD46787B62C}"/>
              </a:ext>
            </a:extLst>
          </p:cNvPr>
          <p:cNvSpPr txBox="1"/>
          <p:nvPr/>
        </p:nvSpPr>
        <p:spPr>
          <a:xfrm>
            <a:off x="559039" y="464128"/>
            <a:ext cx="5898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目 录</a:t>
            </a:r>
            <a:r>
              <a:rPr lang="en-US" altLang="zh-CN" sz="4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/</a:t>
            </a:r>
            <a:r>
              <a:rPr lang="en-US" altLang="zh-CN" sz="3600" b="1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CONTENTS</a:t>
            </a:r>
            <a:endParaRPr lang="zh-CN" altLang="en-US" sz="4400" b="1" dirty="0">
              <a:solidFill>
                <a:srgbClr val="000000">
                  <a:lumMod val="85000"/>
                  <a:lumOff val="15000"/>
                </a:srgbClr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6" name="爱设计-3">
            <a:extLst>
              <a:ext uri="{FF2B5EF4-FFF2-40B4-BE49-F238E27FC236}">
                <a16:creationId xmlns:a16="http://schemas.microsoft.com/office/drawing/2014/main" id="{0A367676-0F3D-81F9-8C14-EF880C3BBA00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9" name="爱设计-4">
            <a:extLst>
              <a:ext uri="{FF2B5EF4-FFF2-40B4-BE49-F238E27FC236}">
                <a16:creationId xmlns:a16="http://schemas.microsoft.com/office/drawing/2014/main" id="{9552D3DA-6C17-49B8-7243-6C5FA6ADBA7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27150" y="1910379"/>
            <a:ext cx="2407578" cy="3545072"/>
          </a:xfrm>
          <a:prstGeom prst="roundRect">
            <a:avLst>
              <a:gd name="adj" fmla="val 10824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9" name="爱设计-5">
            <a:extLst>
              <a:ext uri="{FF2B5EF4-FFF2-40B4-BE49-F238E27FC236}">
                <a16:creationId xmlns:a16="http://schemas.microsoft.com/office/drawing/2014/main" id="{F5250846-1070-3B30-C447-5FCA5DCADD24}"/>
              </a:ext>
            </a:extLst>
          </p:cNvPr>
          <p:cNvSpPr txBox="1"/>
          <p:nvPr/>
        </p:nvSpPr>
        <p:spPr>
          <a:xfrm>
            <a:off x="738614" y="4216440"/>
            <a:ext cx="238465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工作回顾</a:t>
            </a:r>
          </a:p>
        </p:txBody>
      </p:sp>
      <p:sp>
        <p:nvSpPr>
          <p:cNvPr id="20" name="爱设计-6">
            <a:extLst>
              <a:ext uri="{FF2B5EF4-FFF2-40B4-BE49-F238E27FC236}">
                <a16:creationId xmlns:a16="http://schemas.microsoft.com/office/drawing/2014/main" id="{02CD0735-DF27-A3BA-93B3-B643CAE867F3}"/>
              </a:ext>
            </a:extLst>
          </p:cNvPr>
          <p:cNvSpPr txBox="1"/>
          <p:nvPr/>
        </p:nvSpPr>
        <p:spPr>
          <a:xfrm>
            <a:off x="738614" y="4754794"/>
            <a:ext cx="2384650" cy="3839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ADD SUBTITLE</a:t>
            </a:r>
            <a:endParaRPr lang="zh-CN" altLang="en-US" sz="1400" dirty="0">
              <a:solidFill>
                <a:srgbClr val="000000">
                  <a:lumMod val="65000"/>
                  <a:lumOff val="35000"/>
                </a:srgb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4" name="爱设计-7">
            <a:extLst>
              <a:ext uri="{FF2B5EF4-FFF2-40B4-BE49-F238E27FC236}">
                <a16:creationId xmlns:a16="http://schemas.microsoft.com/office/drawing/2014/main" id="{17B4266E-FA19-8B7A-7428-6667101C243B}"/>
              </a:ext>
            </a:extLst>
          </p:cNvPr>
          <p:cNvSpPr/>
          <p:nvPr/>
        </p:nvSpPr>
        <p:spPr>
          <a:xfrm rot="18868201">
            <a:off x="1527040" y="2503278"/>
            <a:ext cx="807798" cy="806188"/>
          </a:xfrm>
          <a:prstGeom prst="roundRect">
            <a:avLst/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 w="2857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1" name="爱设计-8">
            <a:extLst>
              <a:ext uri="{FF2B5EF4-FFF2-40B4-BE49-F238E27FC236}">
                <a16:creationId xmlns:a16="http://schemas.microsoft.com/office/drawing/2014/main" id="{61F35D2E-4A54-09CC-D092-FF2132396074}"/>
              </a:ext>
            </a:extLst>
          </p:cNvPr>
          <p:cNvSpPr>
            <a:spLocks/>
          </p:cNvSpPr>
          <p:nvPr/>
        </p:nvSpPr>
        <p:spPr>
          <a:xfrm flipH="1" flipV="1">
            <a:off x="1727690" y="2709680"/>
            <a:ext cx="406498" cy="393384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" name="爱设计-9">
            <a:extLst>
              <a:ext uri="{FF2B5EF4-FFF2-40B4-BE49-F238E27FC236}">
                <a16:creationId xmlns:a16="http://schemas.microsoft.com/office/drawing/2014/main" id="{13932A3A-2FD5-A437-BBDD-5F04C397CD51}"/>
              </a:ext>
            </a:extLst>
          </p:cNvPr>
          <p:cNvSpPr txBox="1">
            <a:spLocks/>
          </p:cNvSpPr>
          <p:nvPr/>
        </p:nvSpPr>
        <p:spPr>
          <a:xfrm>
            <a:off x="1348874" y="3571773"/>
            <a:ext cx="1141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01</a:t>
            </a:r>
          </a:p>
        </p:txBody>
      </p:sp>
      <p:sp>
        <p:nvSpPr>
          <p:cNvPr id="85" name="爱设计-10">
            <a:extLst>
              <a:ext uri="{FF2B5EF4-FFF2-40B4-BE49-F238E27FC236}">
                <a16:creationId xmlns:a16="http://schemas.microsoft.com/office/drawing/2014/main" id="{AF8511C0-3E45-6739-403F-1491A3961C9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503857" y="1910379"/>
            <a:ext cx="2407578" cy="3545072"/>
          </a:xfrm>
          <a:prstGeom prst="roundRect">
            <a:avLst>
              <a:gd name="adj" fmla="val 10824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86" name="爱设计-11">
            <a:extLst>
              <a:ext uri="{FF2B5EF4-FFF2-40B4-BE49-F238E27FC236}">
                <a16:creationId xmlns:a16="http://schemas.microsoft.com/office/drawing/2014/main" id="{E4F6B5CA-9065-3D55-F590-E2CE3E8F117A}"/>
              </a:ext>
            </a:extLst>
          </p:cNvPr>
          <p:cNvSpPr txBox="1"/>
          <p:nvPr/>
        </p:nvSpPr>
        <p:spPr>
          <a:xfrm>
            <a:off x="3515321" y="4216440"/>
            <a:ext cx="238465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亮点展示</a:t>
            </a:r>
          </a:p>
        </p:txBody>
      </p:sp>
      <p:sp>
        <p:nvSpPr>
          <p:cNvPr id="87" name="爱设计-12">
            <a:extLst>
              <a:ext uri="{FF2B5EF4-FFF2-40B4-BE49-F238E27FC236}">
                <a16:creationId xmlns:a16="http://schemas.microsoft.com/office/drawing/2014/main" id="{9DE63F52-392D-3E7D-1425-1DB8F98A5482}"/>
              </a:ext>
            </a:extLst>
          </p:cNvPr>
          <p:cNvSpPr txBox="1"/>
          <p:nvPr/>
        </p:nvSpPr>
        <p:spPr>
          <a:xfrm>
            <a:off x="3515321" y="4754794"/>
            <a:ext cx="2384650" cy="3839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ADD SUBTITLE</a:t>
            </a:r>
          </a:p>
        </p:txBody>
      </p:sp>
      <p:sp>
        <p:nvSpPr>
          <p:cNvPr id="15" name="爱设计-13">
            <a:extLst>
              <a:ext uri="{FF2B5EF4-FFF2-40B4-BE49-F238E27FC236}">
                <a16:creationId xmlns:a16="http://schemas.microsoft.com/office/drawing/2014/main" id="{9D609379-DEEC-6BD8-13CB-9E9DE8FDC0E0}"/>
              </a:ext>
            </a:extLst>
          </p:cNvPr>
          <p:cNvSpPr/>
          <p:nvPr/>
        </p:nvSpPr>
        <p:spPr>
          <a:xfrm>
            <a:off x="4304552" y="2502473"/>
            <a:ext cx="806188" cy="807798"/>
          </a:xfrm>
          <a:prstGeom prst="ellipse">
            <a:avLst/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2857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0" name="爱设计-14">
            <a:extLst>
              <a:ext uri="{FF2B5EF4-FFF2-40B4-BE49-F238E27FC236}">
                <a16:creationId xmlns:a16="http://schemas.microsoft.com/office/drawing/2014/main" id="{3F8D9848-FB36-7497-5A69-0C0808A25D9B}"/>
              </a:ext>
            </a:extLst>
          </p:cNvPr>
          <p:cNvSpPr>
            <a:spLocks/>
          </p:cNvSpPr>
          <p:nvPr/>
        </p:nvSpPr>
        <p:spPr>
          <a:xfrm>
            <a:off x="4498960" y="2709681"/>
            <a:ext cx="417372" cy="393383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4" name="爱设计-15">
            <a:extLst>
              <a:ext uri="{FF2B5EF4-FFF2-40B4-BE49-F238E27FC236}">
                <a16:creationId xmlns:a16="http://schemas.microsoft.com/office/drawing/2014/main" id="{69C8F8CB-41DB-97E0-44A5-6C2C61863D6E}"/>
              </a:ext>
            </a:extLst>
          </p:cNvPr>
          <p:cNvSpPr txBox="1">
            <a:spLocks/>
          </p:cNvSpPr>
          <p:nvPr/>
        </p:nvSpPr>
        <p:spPr>
          <a:xfrm>
            <a:off x="4125581" y="3571773"/>
            <a:ext cx="1141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="1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02</a:t>
            </a:r>
            <a:endParaRPr kumimoji="0" lang="en-US" altLang="zh-CN" sz="4000" b="1" i="0" u="none" strike="noStrike" kern="1200" cap="none" spc="0" normalizeH="0" baseline="0" noProof="0" dirty="0"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93" name="爱设计-16">
            <a:extLst>
              <a:ext uri="{FF2B5EF4-FFF2-40B4-BE49-F238E27FC236}">
                <a16:creationId xmlns:a16="http://schemas.microsoft.com/office/drawing/2014/main" id="{D8E5ED76-A2F4-712C-FED0-E4A1DFF732C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280564" y="1910379"/>
            <a:ext cx="2407578" cy="3545072"/>
          </a:xfrm>
          <a:prstGeom prst="roundRect">
            <a:avLst>
              <a:gd name="adj" fmla="val 10824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94" name="爱设计-17">
            <a:extLst>
              <a:ext uri="{FF2B5EF4-FFF2-40B4-BE49-F238E27FC236}">
                <a16:creationId xmlns:a16="http://schemas.microsoft.com/office/drawing/2014/main" id="{FC54C6F8-A285-29C1-5911-D4FEB1E154E5}"/>
              </a:ext>
            </a:extLst>
          </p:cNvPr>
          <p:cNvSpPr txBox="1"/>
          <p:nvPr/>
        </p:nvSpPr>
        <p:spPr>
          <a:xfrm>
            <a:off x="6292028" y="4216440"/>
            <a:ext cx="238465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经验教训</a:t>
            </a:r>
          </a:p>
        </p:txBody>
      </p:sp>
      <p:sp>
        <p:nvSpPr>
          <p:cNvPr id="95" name="爱设计-18">
            <a:extLst>
              <a:ext uri="{FF2B5EF4-FFF2-40B4-BE49-F238E27FC236}">
                <a16:creationId xmlns:a16="http://schemas.microsoft.com/office/drawing/2014/main" id="{F4704E64-AAA1-AB25-5D3A-D9449E67F374}"/>
              </a:ext>
            </a:extLst>
          </p:cNvPr>
          <p:cNvSpPr txBox="1"/>
          <p:nvPr/>
        </p:nvSpPr>
        <p:spPr>
          <a:xfrm>
            <a:off x="6292028" y="4754794"/>
            <a:ext cx="2384650" cy="3839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ADD SUBTITLE</a:t>
            </a:r>
          </a:p>
        </p:txBody>
      </p:sp>
      <p:sp>
        <p:nvSpPr>
          <p:cNvPr id="17" name="爱设计-19">
            <a:extLst>
              <a:ext uri="{FF2B5EF4-FFF2-40B4-BE49-F238E27FC236}">
                <a16:creationId xmlns:a16="http://schemas.microsoft.com/office/drawing/2014/main" id="{DABA6EF7-B05E-BC17-04D8-7299DC5D5ABC}"/>
              </a:ext>
            </a:extLst>
          </p:cNvPr>
          <p:cNvSpPr/>
          <p:nvPr/>
        </p:nvSpPr>
        <p:spPr>
          <a:xfrm>
            <a:off x="7081259" y="2502473"/>
            <a:ext cx="806188" cy="807798"/>
          </a:xfrm>
          <a:prstGeom prst="roundRect">
            <a:avLst/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2857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2" name="爱设计-20">
            <a:extLst>
              <a:ext uri="{FF2B5EF4-FFF2-40B4-BE49-F238E27FC236}">
                <a16:creationId xmlns:a16="http://schemas.microsoft.com/office/drawing/2014/main" id="{ACB3398F-B27D-832E-37D1-3608D9FD52C6}"/>
              </a:ext>
            </a:extLst>
          </p:cNvPr>
          <p:cNvSpPr>
            <a:spLocks/>
          </p:cNvSpPr>
          <p:nvPr/>
        </p:nvSpPr>
        <p:spPr>
          <a:xfrm>
            <a:off x="7267401" y="2709680"/>
            <a:ext cx="433904" cy="393384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" name="爱设计-21">
            <a:extLst>
              <a:ext uri="{FF2B5EF4-FFF2-40B4-BE49-F238E27FC236}">
                <a16:creationId xmlns:a16="http://schemas.microsoft.com/office/drawing/2014/main" id="{07C603F4-89E5-22F3-8FB8-B8A6D6E6D98E}"/>
              </a:ext>
            </a:extLst>
          </p:cNvPr>
          <p:cNvSpPr txBox="1">
            <a:spLocks/>
          </p:cNvSpPr>
          <p:nvPr/>
        </p:nvSpPr>
        <p:spPr>
          <a:xfrm>
            <a:off x="6902288" y="3571773"/>
            <a:ext cx="1141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03</a:t>
            </a:r>
          </a:p>
        </p:txBody>
      </p:sp>
      <p:sp>
        <p:nvSpPr>
          <p:cNvPr id="101" name="爱设计-22">
            <a:extLst>
              <a:ext uri="{FF2B5EF4-FFF2-40B4-BE49-F238E27FC236}">
                <a16:creationId xmlns:a16="http://schemas.microsoft.com/office/drawing/2014/main" id="{5D1B409E-07AC-8916-7EA9-6EAA1EBA547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057272" y="1910379"/>
            <a:ext cx="2407578" cy="3545072"/>
          </a:xfrm>
          <a:prstGeom prst="roundRect">
            <a:avLst>
              <a:gd name="adj" fmla="val 10824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02" name="爱设计-23">
            <a:extLst>
              <a:ext uri="{FF2B5EF4-FFF2-40B4-BE49-F238E27FC236}">
                <a16:creationId xmlns:a16="http://schemas.microsoft.com/office/drawing/2014/main" id="{EC8C176A-94B6-C604-71A8-31801571E23B}"/>
              </a:ext>
            </a:extLst>
          </p:cNvPr>
          <p:cNvSpPr txBox="1"/>
          <p:nvPr/>
        </p:nvSpPr>
        <p:spPr>
          <a:xfrm>
            <a:off x="9068736" y="4216440"/>
            <a:ext cx="238465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明年计划</a:t>
            </a:r>
          </a:p>
        </p:txBody>
      </p:sp>
      <p:sp>
        <p:nvSpPr>
          <p:cNvPr id="103" name="爱设计-24">
            <a:extLst>
              <a:ext uri="{FF2B5EF4-FFF2-40B4-BE49-F238E27FC236}">
                <a16:creationId xmlns:a16="http://schemas.microsoft.com/office/drawing/2014/main" id="{F439F7BA-43DB-4241-BF59-60CE9B7ACA85}"/>
              </a:ext>
            </a:extLst>
          </p:cNvPr>
          <p:cNvSpPr txBox="1"/>
          <p:nvPr/>
        </p:nvSpPr>
        <p:spPr>
          <a:xfrm>
            <a:off x="9068736" y="4754794"/>
            <a:ext cx="2384650" cy="3839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ADD SUBTITLE</a:t>
            </a:r>
            <a:endParaRPr lang="zh-CN" altLang="en-US" sz="1400" dirty="0">
              <a:solidFill>
                <a:srgbClr val="000000">
                  <a:lumMod val="65000"/>
                  <a:lumOff val="35000"/>
                </a:srgb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0" name="爱设计-25">
            <a:extLst>
              <a:ext uri="{FF2B5EF4-FFF2-40B4-BE49-F238E27FC236}">
                <a16:creationId xmlns:a16="http://schemas.microsoft.com/office/drawing/2014/main" id="{64DC6507-407F-5CD5-91CC-6E30D80B44E1}"/>
              </a:ext>
            </a:extLst>
          </p:cNvPr>
          <p:cNvSpPr/>
          <p:nvPr/>
        </p:nvSpPr>
        <p:spPr>
          <a:xfrm>
            <a:off x="9857967" y="2502473"/>
            <a:ext cx="806188" cy="807798"/>
          </a:xfrm>
          <a:custGeom>
            <a:avLst/>
            <a:gdLst>
              <a:gd name="connsiteX0" fmla="*/ 425839 w 851678"/>
              <a:gd name="connsiteY0" fmla="*/ 0 h 1076639"/>
              <a:gd name="connsiteX1" fmla="*/ 851678 w 851678"/>
              <a:gd name="connsiteY1" fmla="*/ 425839 h 1076639"/>
              <a:gd name="connsiteX2" fmla="*/ 849402 w 851678"/>
              <a:gd name="connsiteY2" fmla="*/ 448419 h 1076639"/>
              <a:gd name="connsiteX3" fmla="*/ 851677 w 851678"/>
              <a:gd name="connsiteY3" fmla="*/ 459689 h 1076639"/>
              <a:gd name="connsiteX4" fmla="*/ 851677 w 851678"/>
              <a:gd name="connsiteY4" fmla="*/ 953246 h 1076639"/>
              <a:gd name="connsiteX5" fmla="*/ 728284 w 851678"/>
              <a:gd name="connsiteY5" fmla="*/ 1076639 h 1076639"/>
              <a:gd name="connsiteX6" fmla="*/ 123393 w 851678"/>
              <a:gd name="connsiteY6" fmla="*/ 1076639 h 1076639"/>
              <a:gd name="connsiteX7" fmla="*/ 0 w 851678"/>
              <a:gd name="connsiteY7" fmla="*/ 953246 h 1076639"/>
              <a:gd name="connsiteX8" fmla="*/ 0 w 851678"/>
              <a:gd name="connsiteY8" fmla="*/ 459689 h 1076639"/>
              <a:gd name="connsiteX9" fmla="*/ 2276 w 851678"/>
              <a:gd name="connsiteY9" fmla="*/ 448416 h 1076639"/>
              <a:gd name="connsiteX10" fmla="*/ 0 w 851678"/>
              <a:gd name="connsiteY10" fmla="*/ 425839 h 1076639"/>
              <a:gd name="connsiteX11" fmla="*/ 425839 w 851678"/>
              <a:gd name="connsiteY11" fmla="*/ 0 h 1076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1678" h="1076639">
                <a:moveTo>
                  <a:pt x="425839" y="0"/>
                </a:moveTo>
                <a:cubicBezTo>
                  <a:pt x="661023" y="0"/>
                  <a:pt x="851678" y="190655"/>
                  <a:pt x="851678" y="425839"/>
                </a:cubicBezTo>
                <a:lnTo>
                  <a:pt x="849402" y="448419"/>
                </a:lnTo>
                <a:lnTo>
                  <a:pt x="851677" y="459689"/>
                </a:lnTo>
                <a:lnTo>
                  <a:pt x="851677" y="953246"/>
                </a:lnTo>
                <a:cubicBezTo>
                  <a:pt x="851677" y="1021394"/>
                  <a:pt x="796432" y="1076639"/>
                  <a:pt x="728284" y="1076639"/>
                </a:cubicBezTo>
                <a:lnTo>
                  <a:pt x="123393" y="1076639"/>
                </a:lnTo>
                <a:cubicBezTo>
                  <a:pt x="55245" y="1076639"/>
                  <a:pt x="0" y="1021394"/>
                  <a:pt x="0" y="953246"/>
                </a:cubicBezTo>
                <a:lnTo>
                  <a:pt x="0" y="459689"/>
                </a:lnTo>
                <a:lnTo>
                  <a:pt x="2276" y="448416"/>
                </a:lnTo>
                <a:lnTo>
                  <a:pt x="0" y="425839"/>
                </a:lnTo>
                <a:cubicBezTo>
                  <a:pt x="0" y="190655"/>
                  <a:pt x="190655" y="0"/>
                  <a:pt x="425839" y="0"/>
                </a:cubicBez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2857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3" name="爱设计-26">
            <a:extLst>
              <a:ext uri="{FF2B5EF4-FFF2-40B4-BE49-F238E27FC236}">
                <a16:creationId xmlns:a16="http://schemas.microsoft.com/office/drawing/2014/main" id="{6DC476FD-788B-5671-BB84-43439D1A29DC}"/>
              </a:ext>
            </a:extLst>
          </p:cNvPr>
          <p:cNvSpPr>
            <a:spLocks/>
          </p:cNvSpPr>
          <p:nvPr/>
        </p:nvSpPr>
        <p:spPr>
          <a:xfrm>
            <a:off x="10071905" y="2709680"/>
            <a:ext cx="378313" cy="393384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0" name="爱设计-27">
            <a:extLst>
              <a:ext uri="{FF2B5EF4-FFF2-40B4-BE49-F238E27FC236}">
                <a16:creationId xmlns:a16="http://schemas.microsoft.com/office/drawing/2014/main" id="{77A70B66-D99D-F4A2-2382-A42F1F051D81}"/>
              </a:ext>
            </a:extLst>
          </p:cNvPr>
          <p:cNvSpPr txBox="1">
            <a:spLocks/>
          </p:cNvSpPr>
          <p:nvPr/>
        </p:nvSpPr>
        <p:spPr>
          <a:xfrm>
            <a:off x="9678996" y="3571773"/>
            <a:ext cx="1141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04</a:t>
            </a:r>
          </a:p>
        </p:txBody>
      </p:sp>
      <p:sp>
        <p:nvSpPr>
          <p:cNvPr id="12" name="爱设计-28">
            <a:extLst>
              <a:ext uri="{FF2B5EF4-FFF2-40B4-BE49-F238E27FC236}">
                <a16:creationId xmlns:a16="http://schemas.microsoft.com/office/drawing/2014/main" id="{7957C049-CB0C-6FDF-B502-18D0B0FF5299}"/>
              </a:ext>
            </a:extLst>
          </p:cNvPr>
          <p:cNvSpPr/>
          <p:nvPr/>
        </p:nvSpPr>
        <p:spPr>
          <a:xfrm>
            <a:off x="0" y="5709920"/>
            <a:ext cx="12192000" cy="1148080"/>
          </a:xfrm>
          <a:custGeom>
            <a:avLst/>
            <a:gdLst>
              <a:gd name="connsiteX0" fmla="*/ 12192000 w 12192000"/>
              <a:gd name="connsiteY0" fmla="*/ 0 h 1902830"/>
              <a:gd name="connsiteX1" fmla="*/ 12192000 w 12192000"/>
              <a:gd name="connsiteY1" fmla="*/ 1902830 h 1902830"/>
              <a:gd name="connsiteX2" fmla="*/ 0 w 12192000"/>
              <a:gd name="connsiteY2" fmla="*/ 1902830 h 1902830"/>
              <a:gd name="connsiteX3" fmla="*/ 0 w 12192000"/>
              <a:gd name="connsiteY3" fmla="*/ 15997 h 1902830"/>
              <a:gd name="connsiteX4" fmla="*/ 3065004 w 12192000"/>
              <a:gd name="connsiteY4" fmla="*/ 361273 h 1902830"/>
              <a:gd name="connsiteX5" fmla="*/ 6836908 w 12192000"/>
              <a:gd name="connsiteY5" fmla="*/ 177304 h 1902830"/>
              <a:gd name="connsiteX6" fmla="*/ 10556796 w 12192000"/>
              <a:gd name="connsiteY6" fmla="*/ 294617 h 1902830"/>
              <a:gd name="connsiteX7" fmla="*/ 12192000 w 12192000"/>
              <a:gd name="connsiteY7" fmla="*/ 0 h 190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902830">
                <a:moveTo>
                  <a:pt x="12192000" y="0"/>
                </a:moveTo>
                <a:lnTo>
                  <a:pt x="12192000" y="1902830"/>
                </a:lnTo>
                <a:lnTo>
                  <a:pt x="0" y="1902830"/>
                </a:lnTo>
                <a:lnTo>
                  <a:pt x="0" y="15997"/>
                </a:lnTo>
                <a:cubicBezTo>
                  <a:pt x="0" y="15997"/>
                  <a:pt x="1339104" y="513248"/>
                  <a:pt x="3065004" y="361273"/>
                </a:cubicBezTo>
                <a:cubicBezTo>
                  <a:pt x="4790904" y="209298"/>
                  <a:pt x="5296404" y="-37327"/>
                  <a:pt x="6836908" y="177304"/>
                </a:cubicBezTo>
                <a:cubicBezTo>
                  <a:pt x="8377414" y="391934"/>
                  <a:pt x="9165672" y="378603"/>
                  <a:pt x="10556796" y="294617"/>
                </a:cubicBezTo>
                <a:cubicBezTo>
                  <a:pt x="11946584" y="210631"/>
                  <a:pt x="12192000" y="0"/>
                  <a:pt x="12192000" y="0"/>
                </a:cubicBez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1541616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爱设计-1">
            <a:extLst>
              <a:ext uri="{FF2B5EF4-FFF2-40B4-BE49-F238E27FC236}">
                <a16:creationId xmlns:a16="http://schemas.microsoft.com/office/drawing/2014/main" id="{EE839EF8-0A78-4214-9D10-C3A84EC48AF5}"/>
              </a:ext>
            </a:extLst>
          </p:cNvPr>
          <p:cNvSpPr/>
          <p:nvPr/>
        </p:nvSpPr>
        <p:spPr>
          <a:xfrm>
            <a:off x="4351787" y="-1028129"/>
            <a:ext cx="9561043" cy="9561038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爱设计-2">
            <a:extLst>
              <a:ext uri="{FF2B5EF4-FFF2-40B4-BE49-F238E27FC236}">
                <a16:creationId xmlns:a16="http://schemas.microsoft.com/office/drawing/2014/main" id="{841C3A29-DE80-42CD-B5F7-01E6FC9D9193}"/>
              </a:ext>
            </a:extLst>
          </p:cNvPr>
          <p:cNvSpPr/>
          <p:nvPr/>
        </p:nvSpPr>
        <p:spPr>
          <a:xfrm>
            <a:off x="-4313383" y="-2098256"/>
            <a:ext cx="6994489" cy="7068325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爱设计-3">
            <a:extLst>
              <a:ext uri="{FF2B5EF4-FFF2-40B4-BE49-F238E27FC236}">
                <a16:creationId xmlns:a16="http://schemas.microsoft.com/office/drawing/2014/main" id="{8C6EA694-021F-C3EF-B558-983745ADF8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2" name="爱设计-4">
            <a:extLst>
              <a:ext uri="{FF2B5EF4-FFF2-40B4-BE49-F238E27FC236}">
                <a16:creationId xmlns:a16="http://schemas.microsoft.com/office/drawing/2014/main" id="{8967F5CE-3CAB-4574-2323-68FD71523351}"/>
              </a:ext>
            </a:extLst>
          </p:cNvPr>
          <p:cNvSpPr/>
          <p:nvPr/>
        </p:nvSpPr>
        <p:spPr>
          <a:xfrm>
            <a:off x="484471" y="785810"/>
            <a:ext cx="11223057" cy="5286381"/>
          </a:xfrm>
          <a:prstGeom prst="roundRect">
            <a:avLst>
              <a:gd name="adj" fmla="val 2315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5" name="爱设计-6">
            <a:extLst>
              <a:ext uri="{FF2B5EF4-FFF2-40B4-BE49-F238E27FC236}">
                <a16:creationId xmlns:a16="http://schemas.microsoft.com/office/drawing/2014/main" id="{0A478BF0-F0E2-9721-6DA2-2E9297BA1D70}"/>
              </a:ext>
            </a:extLst>
          </p:cNvPr>
          <p:cNvSpPr txBox="1"/>
          <p:nvPr/>
        </p:nvSpPr>
        <p:spPr>
          <a:xfrm>
            <a:off x="1156788" y="2466458"/>
            <a:ext cx="5857842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spc="300" dirty="0">
                <a:solidFill>
                  <a:prstClr val="black"/>
                </a:solidFill>
                <a:latin typeface="OPPOSans B"/>
                <a:ea typeface="OPPOSans B"/>
              </a:rPr>
              <a:t>感谢您的观看</a:t>
            </a:r>
            <a:endParaRPr kumimoji="0" lang="zh-CN" altLang="en-US" sz="66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grpSp>
        <p:nvGrpSpPr>
          <p:cNvPr id="2" name="爱设计-7">
            <a:extLst>
              <a:ext uri="{FF2B5EF4-FFF2-40B4-BE49-F238E27FC236}">
                <a16:creationId xmlns:a16="http://schemas.microsoft.com/office/drawing/2014/main" id="{E6C0457E-4143-67CD-3329-10D7FC37886A}"/>
              </a:ext>
            </a:extLst>
          </p:cNvPr>
          <p:cNvGrpSpPr/>
          <p:nvPr/>
        </p:nvGrpSpPr>
        <p:grpSpPr>
          <a:xfrm>
            <a:off x="1170970" y="3562253"/>
            <a:ext cx="4389555" cy="940653"/>
            <a:chOff x="1170970" y="4454398"/>
            <a:chExt cx="4389555" cy="940653"/>
          </a:xfrm>
        </p:grpSpPr>
        <p:sp>
          <p:nvSpPr>
            <p:cNvPr id="46" name="爱设计-7-1">
              <a:extLst>
                <a:ext uri="{FF2B5EF4-FFF2-40B4-BE49-F238E27FC236}">
                  <a16:creationId xmlns:a16="http://schemas.microsoft.com/office/drawing/2014/main" id="{E9ED0081-CB21-41F5-D803-670F238EDA12}"/>
                </a:ext>
              </a:extLst>
            </p:cNvPr>
            <p:cNvSpPr txBox="1"/>
            <p:nvPr/>
          </p:nvSpPr>
          <p:spPr>
            <a:xfrm>
              <a:off x="1170970" y="4949356"/>
              <a:ext cx="4031827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Nunc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viverra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imperdiet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enim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Fusce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est.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Vivamus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a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tellus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70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</p:txBody>
        </p:sp>
        <p:sp>
          <p:nvSpPr>
            <p:cNvPr id="48" name="爱设计-7-2">
              <a:extLst>
                <a:ext uri="{FF2B5EF4-FFF2-40B4-BE49-F238E27FC236}">
                  <a16:creationId xmlns:a16="http://schemas.microsoft.com/office/drawing/2014/main" id="{E88BC431-3782-BAB5-A42F-2FA25D6D7C91}"/>
                </a:ext>
              </a:extLst>
            </p:cNvPr>
            <p:cNvSpPr txBox="1"/>
            <p:nvPr/>
          </p:nvSpPr>
          <p:spPr>
            <a:xfrm>
              <a:off x="1170970" y="4454398"/>
              <a:ext cx="4389555" cy="47415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spc="300" dirty="0">
                  <a:solidFill>
                    <a:prstClr val="black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爱设计</a:t>
              </a: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信息科技有限公司</a:t>
              </a:r>
            </a:p>
          </p:txBody>
        </p:sp>
        <p:cxnSp>
          <p:nvCxnSpPr>
            <p:cNvPr id="90" name="爱设计-7-3">
              <a:extLst>
                <a:ext uri="{FF2B5EF4-FFF2-40B4-BE49-F238E27FC236}">
                  <a16:creationId xmlns:a16="http://schemas.microsoft.com/office/drawing/2014/main" id="{E080F171-64E9-93E0-704A-0ABF769558CD}"/>
                </a:ext>
              </a:extLst>
            </p:cNvPr>
            <p:cNvCxnSpPr>
              <a:cxnSpLocks/>
            </p:cNvCxnSpPr>
            <p:nvPr/>
          </p:nvCxnSpPr>
          <p:spPr>
            <a:xfrm>
              <a:off x="1170970" y="5395051"/>
              <a:ext cx="3084038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爱设计-5">
            <a:extLst>
              <a:ext uri="{FF2B5EF4-FFF2-40B4-BE49-F238E27FC236}">
                <a16:creationId xmlns:a16="http://schemas.microsoft.com/office/drawing/2014/main" id="{9604669B-4A89-6EF7-A0B3-F309D2A618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234" y="1472845"/>
            <a:ext cx="5291293" cy="415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924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2F1AF8A-F479-1D44-EF66-32BDF809621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895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EEC1075-0F2E-518E-52B3-8E1F0246047E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4040"/>
                </a:solidFill>
              </a:rPr>
              <a:t>爱设计</a:t>
            </a:r>
            <a:r>
              <a:rPr lang="en-US" altLang="zh-CN" dirty="0">
                <a:solidFill>
                  <a:srgbClr val="404040"/>
                </a:solidFill>
              </a:rPr>
              <a:t>PPT  </a:t>
            </a:r>
            <a:r>
              <a:rPr lang="zh-CN" altLang="en-US" dirty="0">
                <a:solidFill>
                  <a:srgbClr val="404040"/>
                </a:solidFill>
              </a:rPr>
              <a:t>出品</a:t>
            </a:r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r>
              <a:rPr lang="en-US" altLang="zh-CN" dirty="0">
                <a:solidFill>
                  <a:srgbClr val="404040"/>
                </a:solidFill>
              </a:rPr>
              <a:t>51PPT</a:t>
            </a:r>
            <a:r>
              <a:rPr lang="zh-CN" altLang="en-US" dirty="0">
                <a:solidFill>
                  <a:srgbClr val="404040"/>
                </a:solidFill>
              </a:rPr>
              <a:t>模板网    </a:t>
            </a:r>
            <a:r>
              <a:rPr lang="en-US" altLang="zh-CN" dirty="0">
                <a:solidFill>
                  <a:srgbClr val="40404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404040"/>
                </a:solidFill>
              </a:rPr>
              <a:t>   </a:t>
            </a:r>
            <a:r>
              <a:rPr lang="zh-CN" altLang="en-US" dirty="0">
                <a:solidFill>
                  <a:srgbClr val="40404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325291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爱设计-1">
            <a:extLst>
              <a:ext uri="{FF2B5EF4-FFF2-40B4-BE49-F238E27FC236}">
                <a16:creationId xmlns:a16="http://schemas.microsoft.com/office/drawing/2014/main" id="{99C2919B-E7B2-960B-20E8-86B757BAA8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爱设计-2">
            <a:extLst>
              <a:ext uri="{FF2B5EF4-FFF2-40B4-BE49-F238E27FC236}">
                <a16:creationId xmlns:a16="http://schemas.microsoft.com/office/drawing/2014/main" id="{4B356134-2AE7-583B-11D9-437F347C542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8" name="爱设计-2-1">
              <a:extLst>
                <a:ext uri="{FF2B5EF4-FFF2-40B4-BE49-F238E27FC236}">
                  <a16:creationId xmlns:a16="http://schemas.microsoft.com/office/drawing/2014/main" id="{7911BCF4-21B6-53B5-80BD-9315FBAF525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684899" y="0"/>
              <a:ext cx="3507101" cy="3191329"/>
            </a:xfrm>
            <a:custGeom>
              <a:avLst/>
              <a:gdLst>
                <a:gd name="connsiteX0" fmla="*/ 309020 w 3507101"/>
                <a:gd name="connsiteY0" fmla="*/ 0 h 3191329"/>
                <a:gd name="connsiteX1" fmla="*/ 3507101 w 3507101"/>
                <a:gd name="connsiteY1" fmla="*/ 0 h 3191329"/>
                <a:gd name="connsiteX2" fmla="*/ 3507101 w 3507101"/>
                <a:gd name="connsiteY2" fmla="*/ 2645888 h 3191329"/>
                <a:gd name="connsiteX3" fmla="*/ 3434370 w 3507101"/>
                <a:gd name="connsiteY3" fmla="*/ 2711990 h 3191329"/>
                <a:gd name="connsiteX4" fmla="*/ 2099129 w 3507101"/>
                <a:gd name="connsiteY4" fmla="*/ 3191329 h 3191329"/>
                <a:gd name="connsiteX5" fmla="*/ 0 w 3507101"/>
                <a:gd name="connsiteY5" fmla="*/ 1092200 h 3191329"/>
                <a:gd name="connsiteX6" fmla="*/ 253354 w 3507101"/>
                <a:gd name="connsiteY6" fmla="*/ 91631 h 319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07101" h="3191329">
                  <a:moveTo>
                    <a:pt x="309020" y="0"/>
                  </a:moveTo>
                  <a:lnTo>
                    <a:pt x="3507101" y="0"/>
                  </a:lnTo>
                  <a:lnTo>
                    <a:pt x="3507101" y="2645888"/>
                  </a:lnTo>
                  <a:lnTo>
                    <a:pt x="3434370" y="2711990"/>
                  </a:lnTo>
                  <a:cubicBezTo>
                    <a:pt x="3071517" y="3011443"/>
                    <a:pt x="2606330" y="3191329"/>
                    <a:pt x="2099129" y="3191329"/>
                  </a:cubicBezTo>
                  <a:cubicBezTo>
                    <a:pt x="939812" y="3191329"/>
                    <a:pt x="0" y="2251517"/>
                    <a:pt x="0" y="1092200"/>
                  </a:cubicBezTo>
                  <a:cubicBezTo>
                    <a:pt x="0" y="729914"/>
                    <a:pt x="91778" y="389063"/>
                    <a:pt x="253354" y="916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爱设计-2-2">
              <a:extLst>
                <a:ext uri="{FF2B5EF4-FFF2-40B4-BE49-F238E27FC236}">
                  <a16:creationId xmlns:a16="http://schemas.microsoft.com/office/drawing/2014/main" id="{486C184E-0EC7-CF70-64FF-2083025D58F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0" y="4597400"/>
              <a:ext cx="2597150" cy="2260600"/>
            </a:xfrm>
            <a:custGeom>
              <a:avLst/>
              <a:gdLst>
                <a:gd name="connsiteX0" fmla="*/ 609600 w 2597150"/>
                <a:gd name="connsiteY0" fmla="*/ 0 h 2260600"/>
                <a:gd name="connsiteX1" fmla="*/ 2597150 w 2597150"/>
                <a:gd name="connsiteY1" fmla="*/ 1987550 h 2260600"/>
                <a:gd name="connsiteX2" fmla="*/ 2586889 w 2597150"/>
                <a:gd name="connsiteY2" fmla="*/ 2190766 h 2260600"/>
                <a:gd name="connsiteX3" fmla="*/ 2576231 w 2597150"/>
                <a:gd name="connsiteY3" fmla="*/ 2260600 h 2260600"/>
                <a:gd name="connsiteX4" fmla="*/ 0 w 2597150"/>
                <a:gd name="connsiteY4" fmla="*/ 2260600 h 2260600"/>
                <a:gd name="connsiteX5" fmla="*/ 0 w 2597150"/>
                <a:gd name="connsiteY5" fmla="*/ 96151 h 2260600"/>
                <a:gd name="connsiteX6" fmla="*/ 18564 w 2597150"/>
                <a:gd name="connsiteY6" fmla="*/ 89357 h 2260600"/>
                <a:gd name="connsiteX7" fmla="*/ 609600 w 2597150"/>
                <a:gd name="connsiteY7" fmla="*/ 0 h 226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97150" h="2260600">
                  <a:moveTo>
                    <a:pt x="609600" y="0"/>
                  </a:moveTo>
                  <a:cubicBezTo>
                    <a:pt x="1707294" y="0"/>
                    <a:pt x="2597150" y="889856"/>
                    <a:pt x="2597150" y="1987550"/>
                  </a:cubicBezTo>
                  <a:cubicBezTo>
                    <a:pt x="2597150" y="2056156"/>
                    <a:pt x="2593674" y="2123950"/>
                    <a:pt x="2586889" y="2190766"/>
                  </a:cubicBezTo>
                  <a:lnTo>
                    <a:pt x="2576231" y="2260600"/>
                  </a:lnTo>
                  <a:lnTo>
                    <a:pt x="0" y="2260600"/>
                  </a:lnTo>
                  <a:lnTo>
                    <a:pt x="0" y="96151"/>
                  </a:lnTo>
                  <a:lnTo>
                    <a:pt x="18564" y="89357"/>
                  </a:lnTo>
                  <a:cubicBezTo>
                    <a:pt x="205272" y="31284"/>
                    <a:pt x="403783" y="0"/>
                    <a:pt x="6096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8" name="爱设计-3">
            <a:extLst>
              <a:ext uri="{FF2B5EF4-FFF2-40B4-BE49-F238E27FC236}">
                <a16:creationId xmlns:a16="http://schemas.microsoft.com/office/drawing/2014/main" id="{8F3B5C82-47CB-17FB-8091-DE673781284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09600" y="952500"/>
            <a:ext cx="10948385" cy="5219700"/>
          </a:xfrm>
          <a:prstGeom prst="roundRect">
            <a:avLst>
              <a:gd name="adj" fmla="val 7577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" name="爱设计-4">
            <a:extLst>
              <a:ext uri="{FF2B5EF4-FFF2-40B4-BE49-F238E27FC236}">
                <a16:creationId xmlns:a16="http://schemas.microsoft.com/office/drawing/2014/main" id="{20124A1A-9E2F-1F0A-B848-9180D5AC69D1}"/>
              </a:ext>
            </a:extLst>
          </p:cNvPr>
          <p:cNvSpPr/>
          <p:nvPr/>
        </p:nvSpPr>
        <p:spPr>
          <a:xfrm rot="17100000">
            <a:off x="1895409" y="2037553"/>
            <a:ext cx="2013046" cy="2013046"/>
          </a:xfrm>
          <a:prstGeom prst="ellipse">
            <a:avLst/>
          </a:prstGeom>
          <a:gradFill flip="none" rotWithShape="1">
            <a:gsLst>
              <a:gs pos="0">
                <a:schemeClr val="accent3">
                  <a:alpha val="0"/>
                </a:schemeClr>
              </a:gs>
              <a:gs pos="100000">
                <a:schemeClr val="accent1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爱设计-5">
            <a:extLst>
              <a:ext uri="{FF2B5EF4-FFF2-40B4-BE49-F238E27FC236}">
                <a16:creationId xmlns:a16="http://schemas.microsoft.com/office/drawing/2014/main" id="{5CFAF7F4-6B1E-A47C-C1A9-E8B7795F97FA}"/>
              </a:ext>
            </a:extLst>
          </p:cNvPr>
          <p:cNvSpPr txBox="1">
            <a:spLocks/>
          </p:cNvSpPr>
          <p:nvPr/>
        </p:nvSpPr>
        <p:spPr>
          <a:xfrm>
            <a:off x="2584924" y="2454354"/>
            <a:ext cx="26093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01</a:t>
            </a:r>
          </a:p>
        </p:txBody>
      </p:sp>
      <p:sp>
        <p:nvSpPr>
          <p:cNvPr id="6" name="爱设计-6">
            <a:extLst>
              <a:ext uri="{FF2B5EF4-FFF2-40B4-BE49-F238E27FC236}">
                <a16:creationId xmlns:a16="http://schemas.microsoft.com/office/drawing/2014/main" id="{681FF9B4-AFB4-CFBA-91DE-C48F29BA80DE}"/>
              </a:ext>
            </a:extLst>
          </p:cNvPr>
          <p:cNvSpPr txBox="1">
            <a:spLocks/>
          </p:cNvSpPr>
          <p:nvPr/>
        </p:nvSpPr>
        <p:spPr>
          <a:xfrm>
            <a:off x="5618796" y="3901030"/>
            <a:ext cx="45870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BACKGROUND AND SIGNIFICANCE OF THE TOPIC</a:t>
            </a:r>
          </a:p>
        </p:txBody>
      </p:sp>
      <p:sp>
        <p:nvSpPr>
          <p:cNvPr id="14" name="爱设计-7">
            <a:extLst>
              <a:ext uri="{FF2B5EF4-FFF2-40B4-BE49-F238E27FC236}">
                <a16:creationId xmlns:a16="http://schemas.microsoft.com/office/drawing/2014/main" id="{B6FA889D-4DF9-C8D4-1C50-FC3C09B6620A}"/>
              </a:ext>
            </a:extLst>
          </p:cNvPr>
          <p:cNvSpPr txBox="1">
            <a:spLocks/>
          </p:cNvSpPr>
          <p:nvPr/>
        </p:nvSpPr>
        <p:spPr>
          <a:xfrm>
            <a:off x="5618795" y="2793034"/>
            <a:ext cx="4587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工作回顾</a:t>
            </a:r>
          </a:p>
        </p:txBody>
      </p:sp>
      <p:sp>
        <p:nvSpPr>
          <p:cNvPr id="29" name="爱设计-8">
            <a:extLst>
              <a:ext uri="{FF2B5EF4-FFF2-40B4-BE49-F238E27FC236}">
                <a16:creationId xmlns:a16="http://schemas.microsoft.com/office/drawing/2014/main" id="{2B37DF1B-D9AB-9C1C-4FB1-C30344A7E295}"/>
              </a:ext>
            </a:extLst>
          </p:cNvPr>
          <p:cNvSpPr txBox="1"/>
          <p:nvPr/>
        </p:nvSpPr>
        <p:spPr>
          <a:xfrm>
            <a:off x="9735315" y="1296861"/>
            <a:ext cx="1308099" cy="17272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766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爱设计-1">
            <a:extLst>
              <a:ext uri="{FF2B5EF4-FFF2-40B4-BE49-F238E27FC236}">
                <a16:creationId xmlns:a16="http://schemas.microsoft.com/office/drawing/2014/main" id="{5ECAD3B1-C6B1-2104-5974-375ACA757C1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6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7" name="爱设计-2">
            <a:extLst>
              <a:ext uri="{FF2B5EF4-FFF2-40B4-BE49-F238E27FC236}">
                <a16:creationId xmlns:a16="http://schemas.microsoft.com/office/drawing/2014/main" id="{1D4C57E6-4939-85D0-267E-AEB24DC085C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84663" y="1598680"/>
            <a:ext cx="2781502" cy="4168470"/>
          </a:xfrm>
          <a:prstGeom prst="roundRect">
            <a:avLst>
              <a:gd name="adj" fmla="val 10824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8" name="爱设计-3">
            <a:extLst>
              <a:ext uri="{FF2B5EF4-FFF2-40B4-BE49-F238E27FC236}">
                <a16:creationId xmlns:a16="http://schemas.microsoft.com/office/drawing/2014/main" id="{8A3ECF9E-AE66-DCD2-AF3B-8898B3B5B74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707939" y="1598680"/>
            <a:ext cx="2781502" cy="4168470"/>
          </a:xfrm>
          <a:prstGeom prst="roundRect">
            <a:avLst>
              <a:gd name="adj" fmla="val 10824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9" name="爱设计-4">
            <a:extLst>
              <a:ext uri="{FF2B5EF4-FFF2-40B4-BE49-F238E27FC236}">
                <a16:creationId xmlns:a16="http://schemas.microsoft.com/office/drawing/2014/main" id="{B8E660BE-2F13-3292-DDB3-FF16773E5F3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425837" y="1598680"/>
            <a:ext cx="2781502" cy="4168470"/>
          </a:xfrm>
          <a:prstGeom prst="roundRect">
            <a:avLst>
              <a:gd name="adj" fmla="val 10824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3" name="爱设计-5">
            <a:extLst>
              <a:ext uri="{FF2B5EF4-FFF2-40B4-BE49-F238E27FC236}">
                <a16:creationId xmlns:a16="http://schemas.microsoft.com/office/drawing/2014/main" id="{986AED23-FD53-D6DD-FFD4-1AF17B4F280D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0" y="5872480"/>
            <a:ext cx="12192000" cy="985520"/>
            <a:chOff x="0" y="5872480"/>
            <a:chExt cx="12192000" cy="985520"/>
          </a:xfrm>
        </p:grpSpPr>
        <p:sp>
          <p:nvSpPr>
            <p:cNvPr id="21" name="爱设计-5-1">
              <a:extLst>
                <a:ext uri="{FF2B5EF4-FFF2-40B4-BE49-F238E27FC236}">
                  <a16:creationId xmlns:a16="http://schemas.microsoft.com/office/drawing/2014/main" id="{55062A5C-C29A-C524-99F1-94A5FDAA38CA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0" y="5872480"/>
              <a:ext cx="12192000" cy="98552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爱设计-5-2">
              <a:extLst>
                <a:ext uri="{FF2B5EF4-FFF2-40B4-BE49-F238E27FC236}">
                  <a16:creationId xmlns:a16="http://schemas.microsoft.com/office/drawing/2014/main" id="{B63CE736-4C1A-ED35-952F-ADB996905656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6" name="爱设计-6">
            <a:extLst>
              <a:ext uri="{FF2B5EF4-FFF2-40B4-BE49-F238E27FC236}">
                <a16:creationId xmlns:a16="http://schemas.microsoft.com/office/drawing/2014/main" id="{F399D41A-C68B-48E9-DA4B-D781A3A3030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08927" y="586898"/>
            <a:ext cx="4809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工作回顾</a:t>
            </a:r>
          </a:p>
        </p:txBody>
      </p:sp>
      <p:sp>
        <p:nvSpPr>
          <p:cNvPr id="37" name="爱设计-7">
            <a:extLst>
              <a:ext uri="{FF2B5EF4-FFF2-40B4-BE49-F238E27FC236}">
                <a16:creationId xmlns:a16="http://schemas.microsoft.com/office/drawing/2014/main" id="{3B5C89B8-8F18-6C2B-F23D-8692401247E9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爱设计-8">
            <a:extLst>
              <a:ext uri="{FF2B5EF4-FFF2-40B4-BE49-F238E27FC236}">
                <a16:creationId xmlns:a16="http://schemas.microsoft.com/office/drawing/2014/main" id="{8A823100-B443-D662-8570-FFBEED217C7F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44" name="爱设计-9">
            <a:extLst>
              <a:ext uri="{FF2B5EF4-FFF2-40B4-BE49-F238E27FC236}">
                <a16:creationId xmlns:a16="http://schemas.microsoft.com/office/drawing/2014/main" id="{3B28E2C8-E029-2986-B1A2-2B61C9F9A09A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019673" y="2042122"/>
            <a:ext cx="711482" cy="711482"/>
          </a:xfrm>
          <a:prstGeom prst="ellipse">
            <a:avLst/>
          </a:prstGeom>
          <a:solidFill>
            <a:schemeClr val="accent1"/>
          </a:soli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爱设计-10">
            <a:extLst>
              <a:ext uri="{FF2B5EF4-FFF2-40B4-BE49-F238E27FC236}">
                <a16:creationId xmlns:a16="http://schemas.microsoft.com/office/drawing/2014/main" id="{6E2BA51B-3378-8606-6C79-B674574EDBA1}"/>
              </a:ext>
            </a:extLst>
          </p:cNvPr>
          <p:cNvSpPr>
            <a:spLocks noChangeAspect="1"/>
          </p:cNvSpPr>
          <p:nvPr>
            <p:custDataLst>
              <p:tags r:id="rId11"/>
            </p:custDataLst>
          </p:nvPr>
        </p:nvSpPr>
        <p:spPr bwMode="auto">
          <a:xfrm>
            <a:off x="2211818" y="2234403"/>
            <a:ext cx="327192" cy="326921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爱设计-11">
            <a:extLst>
              <a:ext uri="{FF2B5EF4-FFF2-40B4-BE49-F238E27FC236}">
                <a16:creationId xmlns:a16="http://schemas.microsoft.com/office/drawing/2014/main" id="{DFF7C24E-AD5D-B463-7809-D98363F9B4E9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9460847" y="2042122"/>
            <a:ext cx="711482" cy="711482"/>
          </a:xfrm>
          <a:prstGeom prst="ellipse">
            <a:avLst/>
          </a:prstGeom>
          <a:solidFill>
            <a:schemeClr val="accent1"/>
          </a:soli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爱设计-12">
            <a:extLst>
              <a:ext uri="{FF2B5EF4-FFF2-40B4-BE49-F238E27FC236}">
                <a16:creationId xmlns:a16="http://schemas.microsoft.com/office/drawing/2014/main" id="{A4EAFDD5-004F-90FA-B5D1-415FEF434F2F}"/>
              </a:ext>
            </a:extLst>
          </p:cNvPr>
          <p:cNvSpPr>
            <a:spLocks noChangeAspect="1"/>
          </p:cNvSpPr>
          <p:nvPr>
            <p:custDataLst>
              <p:tags r:id="rId13"/>
            </p:custDataLst>
          </p:nvPr>
        </p:nvSpPr>
        <p:spPr bwMode="auto">
          <a:xfrm>
            <a:off x="9627343" y="2208831"/>
            <a:ext cx="378491" cy="378065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爱设计-13">
            <a:extLst>
              <a:ext uri="{FF2B5EF4-FFF2-40B4-BE49-F238E27FC236}">
                <a16:creationId xmlns:a16="http://schemas.microsoft.com/office/drawing/2014/main" id="{A455EF93-12BD-44B9-0881-275B977FFA4E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5742949" y="2042122"/>
            <a:ext cx="711482" cy="7114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0" name="爱设计-14">
            <a:extLst>
              <a:ext uri="{FF2B5EF4-FFF2-40B4-BE49-F238E27FC236}">
                <a16:creationId xmlns:a16="http://schemas.microsoft.com/office/drawing/2014/main" id="{B6482904-0BB1-42F5-2183-81D6073752DF}"/>
              </a:ext>
            </a:extLst>
          </p:cNvPr>
          <p:cNvSpPr>
            <a:spLocks noChangeAspect="1"/>
          </p:cNvSpPr>
          <p:nvPr>
            <p:custDataLst>
              <p:tags r:id="rId15"/>
            </p:custDataLst>
          </p:nvPr>
        </p:nvSpPr>
        <p:spPr bwMode="auto">
          <a:xfrm>
            <a:off x="5969748" y="2234267"/>
            <a:ext cx="257885" cy="327192"/>
          </a:xfrm>
          <a:custGeom>
            <a:avLst/>
            <a:gdLst>
              <a:gd name="T0" fmla="*/ 3166 w 6332"/>
              <a:gd name="T1" fmla="*/ 0 h 8034"/>
              <a:gd name="T2" fmla="*/ 0 w 6332"/>
              <a:gd name="T3" fmla="*/ 3166 h 8034"/>
              <a:gd name="T4" fmla="*/ 2481 w 6332"/>
              <a:gd name="T5" fmla="*/ 7590 h 8034"/>
              <a:gd name="T6" fmla="*/ 3853 w 6332"/>
              <a:gd name="T7" fmla="*/ 7588 h 8034"/>
              <a:gd name="T8" fmla="*/ 6332 w 6332"/>
              <a:gd name="T9" fmla="*/ 3166 h 8034"/>
              <a:gd name="T10" fmla="*/ 3166 w 6332"/>
              <a:gd name="T11" fmla="*/ 0 h 8034"/>
              <a:gd name="T12" fmla="*/ 3166 w 6332"/>
              <a:gd name="T13" fmla="*/ 0 h 8034"/>
              <a:gd name="T14" fmla="*/ 3166 w 6332"/>
              <a:gd name="T15" fmla="*/ 0 h 8034"/>
              <a:gd name="T16" fmla="*/ 3166 w 6332"/>
              <a:gd name="T17" fmla="*/ 0 h 8034"/>
              <a:gd name="T18" fmla="*/ 3166 w 6332"/>
              <a:gd name="T19" fmla="*/ 4529 h 8034"/>
              <a:gd name="T20" fmla="*/ 1702 w 6332"/>
              <a:gd name="T21" fmla="*/ 3065 h 8034"/>
              <a:gd name="T22" fmla="*/ 3166 w 6332"/>
              <a:gd name="T23" fmla="*/ 1600 h 8034"/>
              <a:gd name="T24" fmla="*/ 4630 w 6332"/>
              <a:gd name="T25" fmla="*/ 3065 h 8034"/>
              <a:gd name="T26" fmla="*/ 3166 w 6332"/>
              <a:gd name="T27" fmla="*/ 4529 h 8034"/>
              <a:gd name="T28" fmla="*/ 3166 w 6332"/>
              <a:gd name="T29" fmla="*/ 4529 h 8034"/>
              <a:gd name="T30" fmla="*/ 3166 w 6332"/>
              <a:gd name="T31" fmla="*/ 4529 h 8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32" h="8034">
                <a:moveTo>
                  <a:pt x="3166" y="0"/>
                </a:moveTo>
                <a:cubicBezTo>
                  <a:pt x="1418" y="0"/>
                  <a:pt x="0" y="1418"/>
                  <a:pt x="0" y="3166"/>
                </a:cubicBezTo>
                <a:cubicBezTo>
                  <a:pt x="0" y="4914"/>
                  <a:pt x="2481" y="7590"/>
                  <a:pt x="2481" y="7590"/>
                </a:cubicBezTo>
                <a:cubicBezTo>
                  <a:pt x="2859" y="8031"/>
                  <a:pt x="3478" y="8034"/>
                  <a:pt x="3853" y="7588"/>
                </a:cubicBezTo>
                <a:cubicBezTo>
                  <a:pt x="3853" y="7588"/>
                  <a:pt x="6332" y="4914"/>
                  <a:pt x="6332" y="3166"/>
                </a:cubicBezTo>
                <a:cubicBezTo>
                  <a:pt x="6332" y="1418"/>
                  <a:pt x="4914" y="0"/>
                  <a:pt x="3166" y="0"/>
                </a:cubicBezTo>
                <a:lnTo>
                  <a:pt x="3166" y="0"/>
                </a:lnTo>
                <a:lnTo>
                  <a:pt x="3166" y="0"/>
                </a:lnTo>
                <a:lnTo>
                  <a:pt x="3166" y="0"/>
                </a:lnTo>
                <a:close/>
                <a:moveTo>
                  <a:pt x="3166" y="4529"/>
                </a:moveTo>
                <a:cubicBezTo>
                  <a:pt x="2357" y="4529"/>
                  <a:pt x="1702" y="3874"/>
                  <a:pt x="1702" y="3065"/>
                </a:cubicBezTo>
                <a:cubicBezTo>
                  <a:pt x="1702" y="2256"/>
                  <a:pt x="2357" y="1600"/>
                  <a:pt x="3166" y="1600"/>
                </a:cubicBezTo>
                <a:cubicBezTo>
                  <a:pt x="3975" y="1600"/>
                  <a:pt x="4630" y="2256"/>
                  <a:pt x="4630" y="3065"/>
                </a:cubicBezTo>
                <a:cubicBezTo>
                  <a:pt x="4630" y="3874"/>
                  <a:pt x="3975" y="4529"/>
                  <a:pt x="3166" y="4529"/>
                </a:cubicBezTo>
                <a:lnTo>
                  <a:pt x="3166" y="4529"/>
                </a:lnTo>
                <a:close/>
                <a:moveTo>
                  <a:pt x="3166" y="4529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爱设计-15">
            <a:extLst>
              <a:ext uri="{FF2B5EF4-FFF2-40B4-BE49-F238E27FC236}">
                <a16:creationId xmlns:a16="http://schemas.microsoft.com/office/drawing/2014/main" id="{2A9371D4-6038-70C9-6D5C-420B5F8CD2C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660400" y="2927838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内容智能流转</a:t>
            </a:r>
          </a:p>
        </p:txBody>
      </p:sp>
      <p:sp>
        <p:nvSpPr>
          <p:cNvPr id="54" name="爱设计-16">
            <a:extLst>
              <a:ext uri="{FF2B5EF4-FFF2-40B4-BE49-F238E27FC236}">
                <a16:creationId xmlns:a16="http://schemas.microsoft.com/office/drawing/2014/main" id="{9320612A-3DB3-CD18-D83D-D46CD9BD607B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4383676" y="2927838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数字资产管理</a:t>
            </a:r>
          </a:p>
        </p:txBody>
      </p:sp>
      <p:sp>
        <p:nvSpPr>
          <p:cNvPr id="55" name="爱设计-17">
            <a:extLst>
              <a:ext uri="{FF2B5EF4-FFF2-40B4-BE49-F238E27FC236}">
                <a16:creationId xmlns:a16="http://schemas.microsoft.com/office/drawing/2014/main" id="{468B7F2D-56BE-5CC7-86FE-3FE84033711A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8101574" y="2927838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品牌塑造传播</a:t>
            </a:r>
          </a:p>
        </p:txBody>
      </p:sp>
      <p:sp>
        <p:nvSpPr>
          <p:cNvPr id="56" name="爱设计-18">
            <a:extLst>
              <a:ext uri="{FF2B5EF4-FFF2-40B4-BE49-F238E27FC236}">
                <a16:creationId xmlns:a16="http://schemas.microsoft.com/office/drawing/2014/main" id="{5FC5E4CD-E160-7960-6F44-5B37FEA59D2B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10784681" y="404660"/>
            <a:ext cx="797719" cy="10533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0" name="爱设计-19">
            <a:extLst>
              <a:ext uri="{FF2B5EF4-FFF2-40B4-BE49-F238E27FC236}">
                <a16:creationId xmlns:a16="http://schemas.microsoft.com/office/drawing/2014/main" id="{7986D041-A5D2-8B65-3ABD-AE9F490216AB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1299734" y="3585801"/>
            <a:ext cx="2151360" cy="1579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1" name="爱设计-20">
            <a:extLst>
              <a:ext uri="{FF2B5EF4-FFF2-40B4-BE49-F238E27FC236}">
                <a16:creationId xmlns:a16="http://schemas.microsoft.com/office/drawing/2014/main" id="{81CC25FA-B981-994C-CBEE-6CA6A9E7EB0E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5023010" y="3585801"/>
            <a:ext cx="2151360" cy="12598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KolRank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提供标准化产品及服务</a:t>
            </a:r>
          </a:p>
        </p:txBody>
      </p:sp>
      <p:sp>
        <p:nvSpPr>
          <p:cNvPr id="62" name="爱设计-21">
            <a:extLst>
              <a:ext uri="{FF2B5EF4-FFF2-40B4-BE49-F238E27FC236}">
                <a16:creationId xmlns:a16="http://schemas.microsoft.com/office/drawing/2014/main" id="{8240EE8C-A166-8A03-EA3C-27B0647833AF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8740908" y="3585801"/>
            <a:ext cx="2151360" cy="12598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</p:spTree>
    <p:extLst>
      <p:ext uri="{BB962C8B-B14F-4D97-AF65-F5344CB8AC3E}">
        <p14:creationId xmlns:p14="http://schemas.microsoft.com/office/powerpoint/2010/main" val="1540883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爱设计-1">
            <a:extLst>
              <a:ext uri="{FF2B5EF4-FFF2-40B4-BE49-F238E27FC236}">
                <a16:creationId xmlns:a16="http://schemas.microsoft.com/office/drawing/2014/main" id="{5ECAD3B1-C6B1-2104-5974-375ACA757C1D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爱设计-2">
            <a:extLst>
              <a:ext uri="{FF2B5EF4-FFF2-40B4-BE49-F238E27FC236}">
                <a16:creationId xmlns:a16="http://schemas.microsoft.com/office/drawing/2014/main" id="{986AED23-FD53-D6DD-FFD4-1AF17B4F280D}"/>
              </a:ext>
            </a:extLst>
          </p:cNvPr>
          <p:cNvGrpSpPr/>
          <p:nvPr/>
        </p:nvGrpSpPr>
        <p:grpSpPr>
          <a:xfrm>
            <a:off x="0" y="5872480"/>
            <a:ext cx="12192000" cy="985520"/>
            <a:chOff x="0" y="5872480"/>
            <a:chExt cx="12192000" cy="985520"/>
          </a:xfrm>
        </p:grpSpPr>
        <p:sp>
          <p:nvSpPr>
            <p:cNvPr id="21" name="爱设计-2-1">
              <a:extLst>
                <a:ext uri="{FF2B5EF4-FFF2-40B4-BE49-F238E27FC236}">
                  <a16:creationId xmlns:a16="http://schemas.microsoft.com/office/drawing/2014/main" id="{55062A5C-C29A-C524-99F1-94A5FDAA38CA}"/>
                </a:ext>
              </a:extLst>
            </p:cNvPr>
            <p:cNvSpPr/>
            <p:nvPr/>
          </p:nvSpPr>
          <p:spPr>
            <a:xfrm>
              <a:off x="0" y="5872480"/>
              <a:ext cx="12192000" cy="98552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爱设计-2-2">
              <a:extLst>
                <a:ext uri="{FF2B5EF4-FFF2-40B4-BE49-F238E27FC236}">
                  <a16:creationId xmlns:a16="http://schemas.microsoft.com/office/drawing/2014/main" id="{B63CE736-4C1A-ED35-952F-ADB996905656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6" name="爱设计-3">
            <a:extLst>
              <a:ext uri="{FF2B5EF4-FFF2-40B4-BE49-F238E27FC236}">
                <a16:creationId xmlns:a16="http://schemas.microsoft.com/office/drawing/2014/main" id="{F399D41A-C68B-48E9-DA4B-D781A3A30301}"/>
              </a:ext>
            </a:extLst>
          </p:cNvPr>
          <p:cNvSpPr txBox="1"/>
          <p:nvPr/>
        </p:nvSpPr>
        <p:spPr>
          <a:xfrm>
            <a:off x="708927" y="586898"/>
            <a:ext cx="4809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工作回顾</a:t>
            </a:r>
          </a:p>
        </p:txBody>
      </p:sp>
      <p:sp>
        <p:nvSpPr>
          <p:cNvPr id="37" name="爱设计-4">
            <a:extLst>
              <a:ext uri="{FF2B5EF4-FFF2-40B4-BE49-F238E27FC236}">
                <a16:creationId xmlns:a16="http://schemas.microsoft.com/office/drawing/2014/main" id="{3B5C89B8-8F18-6C2B-F23D-8692401247E9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爱设计-5">
            <a:extLst>
              <a:ext uri="{FF2B5EF4-FFF2-40B4-BE49-F238E27FC236}">
                <a16:creationId xmlns:a16="http://schemas.microsoft.com/office/drawing/2014/main" id="{8A823100-B443-D662-8570-FFBEED217C7F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6" name="爱设计-6">
            <a:extLst>
              <a:ext uri="{FF2B5EF4-FFF2-40B4-BE49-F238E27FC236}">
                <a16:creationId xmlns:a16="http://schemas.microsoft.com/office/drawing/2014/main" id="{5FC5E4CD-E160-7960-6F44-5B37FEA59D2B}"/>
              </a:ext>
            </a:extLst>
          </p:cNvPr>
          <p:cNvSpPr txBox="1"/>
          <p:nvPr/>
        </p:nvSpPr>
        <p:spPr>
          <a:xfrm>
            <a:off x="10784681" y="404660"/>
            <a:ext cx="797719" cy="10533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2" name="爱设计-7">
            <a:extLst>
              <a:ext uri="{FF2B5EF4-FFF2-40B4-BE49-F238E27FC236}">
                <a16:creationId xmlns:a16="http://schemas.microsoft.com/office/drawing/2014/main" id="{5EF2F3AF-014A-5B1F-E409-C4072A6D7F64}"/>
              </a:ext>
            </a:extLst>
          </p:cNvPr>
          <p:cNvSpPr/>
          <p:nvPr/>
        </p:nvSpPr>
        <p:spPr bwMode="auto">
          <a:xfrm>
            <a:off x="699511" y="1922967"/>
            <a:ext cx="4469161" cy="1132619"/>
          </a:xfrm>
          <a:prstGeom prst="parallelogram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8" name="爱设计-8">
            <a:extLst>
              <a:ext uri="{FF2B5EF4-FFF2-40B4-BE49-F238E27FC236}">
                <a16:creationId xmlns:a16="http://schemas.microsoft.com/office/drawing/2014/main" id="{FA302DF7-3CEF-8DD1-61C1-7BC3EDDD9D74}"/>
              </a:ext>
            </a:extLst>
          </p:cNvPr>
          <p:cNvSpPr/>
          <p:nvPr/>
        </p:nvSpPr>
        <p:spPr bwMode="auto">
          <a:xfrm>
            <a:off x="699510" y="4152314"/>
            <a:ext cx="4469161" cy="1132619"/>
          </a:xfrm>
          <a:prstGeom prst="parallelogram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4" name="爱设计-9">
            <a:extLst>
              <a:ext uri="{FF2B5EF4-FFF2-40B4-BE49-F238E27FC236}">
                <a16:creationId xmlns:a16="http://schemas.microsoft.com/office/drawing/2014/main" id="{B7A8E054-9819-2E87-6362-82D788D2EDBC}"/>
              </a:ext>
            </a:extLst>
          </p:cNvPr>
          <p:cNvSpPr/>
          <p:nvPr/>
        </p:nvSpPr>
        <p:spPr bwMode="auto">
          <a:xfrm>
            <a:off x="7049739" y="1922967"/>
            <a:ext cx="4469161" cy="1132619"/>
          </a:xfrm>
          <a:prstGeom prst="parallelogram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8" name="爱设计-10">
            <a:extLst>
              <a:ext uri="{FF2B5EF4-FFF2-40B4-BE49-F238E27FC236}">
                <a16:creationId xmlns:a16="http://schemas.microsoft.com/office/drawing/2014/main" id="{C57B28B1-D7A7-C366-4CFD-9075AF82C799}"/>
              </a:ext>
            </a:extLst>
          </p:cNvPr>
          <p:cNvSpPr/>
          <p:nvPr/>
        </p:nvSpPr>
        <p:spPr bwMode="auto">
          <a:xfrm>
            <a:off x="7049738" y="4152314"/>
            <a:ext cx="4469161" cy="1132619"/>
          </a:xfrm>
          <a:prstGeom prst="parallelogram">
            <a:avLst/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grpSp>
        <p:nvGrpSpPr>
          <p:cNvPr id="15" name="爱设计-11">
            <a:extLst>
              <a:ext uri="{FF2B5EF4-FFF2-40B4-BE49-F238E27FC236}">
                <a16:creationId xmlns:a16="http://schemas.microsoft.com/office/drawing/2014/main" id="{D32BD43A-72EB-7AFA-BE9E-A07E0BEBEA9C}"/>
              </a:ext>
            </a:extLst>
          </p:cNvPr>
          <p:cNvGrpSpPr/>
          <p:nvPr/>
        </p:nvGrpSpPr>
        <p:grpSpPr>
          <a:xfrm>
            <a:off x="4502846" y="1987583"/>
            <a:ext cx="3162236" cy="3162233"/>
            <a:chOff x="6369039" y="2546522"/>
            <a:chExt cx="2079031" cy="2079029"/>
          </a:xfrm>
        </p:grpSpPr>
        <p:sp>
          <p:nvSpPr>
            <p:cNvPr id="16" name="爱设计-11-1">
              <a:extLst>
                <a:ext uri="{FF2B5EF4-FFF2-40B4-BE49-F238E27FC236}">
                  <a16:creationId xmlns:a16="http://schemas.microsoft.com/office/drawing/2014/main" id="{3483ADEE-E990-967A-573B-5EA4D2072C35}"/>
                </a:ext>
              </a:extLst>
            </p:cNvPr>
            <p:cNvSpPr/>
            <p:nvPr/>
          </p:nvSpPr>
          <p:spPr>
            <a:xfrm>
              <a:off x="6369039" y="2546522"/>
              <a:ext cx="2079031" cy="2079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algn="l">
                <a:spcBef>
                  <a:spcPts val="4500"/>
                </a:spcBef>
                <a:defRPr sz="2500"/>
              </a:pPr>
              <a:endParaRPr sz="2000"/>
            </a:p>
          </p:txBody>
        </p:sp>
        <p:sp>
          <p:nvSpPr>
            <p:cNvPr id="17" name="爱设计-11-2">
              <a:extLst>
                <a:ext uri="{FF2B5EF4-FFF2-40B4-BE49-F238E27FC236}">
                  <a16:creationId xmlns:a16="http://schemas.microsoft.com/office/drawing/2014/main" id="{46B5CED7-64BA-5557-77E5-8148F427C7F3}"/>
                </a:ext>
              </a:extLst>
            </p:cNvPr>
            <p:cNvSpPr/>
            <p:nvPr/>
          </p:nvSpPr>
          <p:spPr>
            <a:xfrm>
              <a:off x="6617013" y="2794496"/>
              <a:ext cx="1583084" cy="1583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08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爱设计-12">
            <a:extLst>
              <a:ext uri="{FF2B5EF4-FFF2-40B4-BE49-F238E27FC236}">
                <a16:creationId xmlns:a16="http://schemas.microsoft.com/office/drawing/2014/main" id="{A3360DA7-3896-8041-B3B2-204B49F21C21}"/>
              </a:ext>
            </a:extLst>
          </p:cNvPr>
          <p:cNvGrpSpPr/>
          <p:nvPr/>
        </p:nvGrpSpPr>
        <p:grpSpPr>
          <a:xfrm>
            <a:off x="7470126" y="2007684"/>
            <a:ext cx="3837953" cy="949697"/>
            <a:chOff x="7470126" y="2007684"/>
            <a:chExt cx="3837953" cy="949697"/>
          </a:xfrm>
        </p:grpSpPr>
        <p:sp>
          <p:nvSpPr>
            <p:cNvPr id="38" name="爱设计-12-1">
              <a:extLst>
                <a:ext uri="{FF2B5EF4-FFF2-40B4-BE49-F238E27FC236}">
                  <a16:creationId xmlns:a16="http://schemas.microsoft.com/office/drawing/2014/main" id="{889A64A1-A83D-040C-B532-BC096E560250}"/>
                </a:ext>
              </a:extLst>
            </p:cNvPr>
            <p:cNvSpPr txBox="1">
              <a:spLocks/>
            </p:cNvSpPr>
            <p:nvPr>
              <p:custDataLst>
                <p:tags r:id="rId12"/>
              </p:custDataLst>
            </p:nvPr>
          </p:nvSpPr>
          <p:spPr>
            <a:xfrm>
              <a:off x="7540089" y="2007684"/>
              <a:ext cx="1592301" cy="3182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数字资产管理</a:t>
              </a:r>
            </a:p>
          </p:txBody>
        </p:sp>
        <p:sp>
          <p:nvSpPr>
            <p:cNvPr id="39" name="爱设计-12-2">
              <a:extLst>
                <a:ext uri="{FF2B5EF4-FFF2-40B4-BE49-F238E27FC236}">
                  <a16:creationId xmlns:a16="http://schemas.microsoft.com/office/drawing/2014/main" id="{B0E12B2B-FE92-123B-2D61-BCA12009BF50}"/>
                </a:ext>
              </a:extLst>
            </p:cNvPr>
            <p:cNvSpPr txBox="1">
              <a:spLocks/>
            </p:cNvSpPr>
            <p:nvPr>
              <p:custDataLst>
                <p:tags r:id="rId13"/>
              </p:custDataLst>
            </p:nvPr>
          </p:nvSpPr>
          <p:spPr>
            <a:xfrm>
              <a:off x="7470126" y="2285146"/>
              <a:ext cx="3837953" cy="672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在“内容为王”的数字化时代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技术正在全面改变内容行业</a:t>
              </a:r>
            </a:p>
          </p:txBody>
        </p:sp>
        <p:sp>
          <p:nvSpPr>
            <p:cNvPr id="40" name="爱设计-12-3">
              <a:extLst>
                <a:ext uri="{FF2B5EF4-FFF2-40B4-BE49-F238E27FC236}">
                  <a16:creationId xmlns:a16="http://schemas.microsoft.com/office/drawing/2014/main" id="{6216C4E4-3932-C316-264F-4B6AFCB790D7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0784681" y="2881662"/>
              <a:ext cx="320143" cy="288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1" name="爱设计-13">
            <a:extLst>
              <a:ext uri="{FF2B5EF4-FFF2-40B4-BE49-F238E27FC236}">
                <a16:creationId xmlns:a16="http://schemas.microsoft.com/office/drawing/2014/main" id="{7CB489D8-7759-0E6E-A0F1-9CE628D99B1F}"/>
              </a:ext>
            </a:extLst>
          </p:cNvPr>
          <p:cNvGrpSpPr/>
          <p:nvPr/>
        </p:nvGrpSpPr>
        <p:grpSpPr>
          <a:xfrm>
            <a:off x="7470126" y="4243774"/>
            <a:ext cx="3837953" cy="949697"/>
            <a:chOff x="7470126" y="2007684"/>
            <a:chExt cx="3837953" cy="949697"/>
          </a:xfrm>
        </p:grpSpPr>
        <p:sp>
          <p:nvSpPr>
            <p:cNvPr id="42" name="爱设计-13-1">
              <a:extLst>
                <a:ext uri="{FF2B5EF4-FFF2-40B4-BE49-F238E27FC236}">
                  <a16:creationId xmlns:a16="http://schemas.microsoft.com/office/drawing/2014/main" id="{300BE19F-B115-5607-F06E-C6A596F86063}"/>
                </a:ext>
              </a:extLst>
            </p:cNvPr>
            <p:cNvSpPr txBox="1">
              <a:spLocks/>
            </p:cNvSpPr>
            <p:nvPr>
              <p:custDataLst>
                <p:tags r:id="rId9"/>
              </p:custDataLst>
            </p:nvPr>
          </p:nvSpPr>
          <p:spPr>
            <a:xfrm>
              <a:off x="7540089" y="2007684"/>
              <a:ext cx="1592301" cy="3182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数字资产管理</a:t>
              </a:r>
            </a:p>
          </p:txBody>
        </p:sp>
        <p:sp>
          <p:nvSpPr>
            <p:cNvPr id="44" name="爱设计-13-2">
              <a:extLst>
                <a:ext uri="{FF2B5EF4-FFF2-40B4-BE49-F238E27FC236}">
                  <a16:creationId xmlns:a16="http://schemas.microsoft.com/office/drawing/2014/main" id="{1287D2AD-C6F7-B682-EC3D-34722A4E70D4}"/>
                </a:ext>
              </a:extLst>
            </p:cNvPr>
            <p:cNvSpPr txBox="1">
              <a:spLocks/>
            </p:cNvSpPr>
            <p:nvPr>
              <p:custDataLst>
                <p:tags r:id="rId10"/>
              </p:custDataLst>
            </p:nvPr>
          </p:nvSpPr>
          <p:spPr>
            <a:xfrm>
              <a:off x="7470126" y="2285146"/>
              <a:ext cx="3837953" cy="672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在“内容为王”的数字化时代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技术正在全面改变内容行业</a:t>
              </a:r>
            </a:p>
          </p:txBody>
        </p:sp>
        <p:sp>
          <p:nvSpPr>
            <p:cNvPr id="45" name="爱设计-13-3">
              <a:extLst>
                <a:ext uri="{FF2B5EF4-FFF2-40B4-BE49-F238E27FC236}">
                  <a16:creationId xmlns:a16="http://schemas.microsoft.com/office/drawing/2014/main" id="{A7CBDD05-DB63-A4CF-C6B6-C99C170210A3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0784681" y="2881662"/>
              <a:ext cx="320143" cy="288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6" name="爱设计-14">
            <a:extLst>
              <a:ext uri="{FF2B5EF4-FFF2-40B4-BE49-F238E27FC236}">
                <a16:creationId xmlns:a16="http://schemas.microsoft.com/office/drawing/2014/main" id="{5A72098A-60B2-DABB-11D8-1A598A16B406}"/>
              </a:ext>
            </a:extLst>
          </p:cNvPr>
          <p:cNvGrpSpPr/>
          <p:nvPr/>
        </p:nvGrpSpPr>
        <p:grpSpPr>
          <a:xfrm>
            <a:off x="1026200" y="4243774"/>
            <a:ext cx="3837953" cy="949697"/>
            <a:chOff x="7470126" y="2007684"/>
            <a:chExt cx="3837953" cy="949697"/>
          </a:xfrm>
        </p:grpSpPr>
        <p:sp>
          <p:nvSpPr>
            <p:cNvPr id="47" name="爱设计-14-1">
              <a:extLst>
                <a:ext uri="{FF2B5EF4-FFF2-40B4-BE49-F238E27FC236}">
                  <a16:creationId xmlns:a16="http://schemas.microsoft.com/office/drawing/2014/main" id="{3320871A-02FE-D3BA-0FE0-22835DA34AB4}"/>
                </a:ext>
              </a:extLst>
            </p:cNvPr>
            <p:cNvSpPr txBox="1">
              <a:spLocks/>
            </p:cNvSpPr>
            <p:nvPr>
              <p:custDataLst>
                <p:tags r:id="rId6"/>
              </p:custDataLst>
            </p:nvPr>
          </p:nvSpPr>
          <p:spPr>
            <a:xfrm>
              <a:off x="7540089" y="2007684"/>
              <a:ext cx="1592301" cy="3182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数字资产管理</a:t>
              </a:r>
            </a:p>
          </p:txBody>
        </p:sp>
        <p:sp>
          <p:nvSpPr>
            <p:cNvPr id="48" name="爱设计-14-2">
              <a:extLst>
                <a:ext uri="{FF2B5EF4-FFF2-40B4-BE49-F238E27FC236}">
                  <a16:creationId xmlns:a16="http://schemas.microsoft.com/office/drawing/2014/main" id="{1A6FBB7B-7609-C662-D04B-7A0E701D4F58}"/>
                </a:ext>
              </a:extLst>
            </p:cNvPr>
            <p:cNvSpPr txBox="1">
              <a:spLocks/>
            </p:cNvSpPr>
            <p:nvPr>
              <p:custDataLst>
                <p:tags r:id="rId7"/>
              </p:custDataLst>
            </p:nvPr>
          </p:nvSpPr>
          <p:spPr>
            <a:xfrm>
              <a:off x="7470126" y="2285146"/>
              <a:ext cx="3837953" cy="672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在“内容为王”的数字化时代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技术正在全面改变内容行业</a:t>
              </a:r>
            </a:p>
          </p:txBody>
        </p:sp>
        <p:sp>
          <p:nvSpPr>
            <p:cNvPr id="49" name="爱设计-14-3">
              <a:extLst>
                <a:ext uri="{FF2B5EF4-FFF2-40B4-BE49-F238E27FC236}">
                  <a16:creationId xmlns:a16="http://schemas.microsoft.com/office/drawing/2014/main" id="{85A9562C-B9EC-3B7C-879D-9A53CCEC9D51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0784681" y="2881662"/>
              <a:ext cx="320143" cy="288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50" name="爱设计-15">
            <a:extLst>
              <a:ext uri="{FF2B5EF4-FFF2-40B4-BE49-F238E27FC236}">
                <a16:creationId xmlns:a16="http://schemas.microsoft.com/office/drawing/2014/main" id="{6A24DE67-CE3B-3E26-F342-2EAD51F400AF}"/>
              </a:ext>
            </a:extLst>
          </p:cNvPr>
          <p:cNvGrpSpPr/>
          <p:nvPr/>
        </p:nvGrpSpPr>
        <p:grpSpPr>
          <a:xfrm>
            <a:off x="1026200" y="2001740"/>
            <a:ext cx="3837953" cy="949697"/>
            <a:chOff x="7470126" y="2007684"/>
            <a:chExt cx="3837953" cy="949697"/>
          </a:xfrm>
        </p:grpSpPr>
        <p:sp>
          <p:nvSpPr>
            <p:cNvPr id="51" name="爱设计-15-1">
              <a:extLst>
                <a:ext uri="{FF2B5EF4-FFF2-40B4-BE49-F238E27FC236}">
                  <a16:creationId xmlns:a16="http://schemas.microsoft.com/office/drawing/2014/main" id="{F0F3B356-233F-1E70-922D-9BE1EC4FFE41}"/>
                </a:ext>
              </a:extLst>
            </p:cNvPr>
            <p:cNvSpPr txBox="1">
              <a:spLocks/>
            </p:cNvSpPr>
            <p:nvPr>
              <p:custDataLst>
                <p:tags r:id="rId3"/>
              </p:custDataLst>
            </p:nvPr>
          </p:nvSpPr>
          <p:spPr>
            <a:xfrm>
              <a:off x="7540089" y="2007684"/>
              <a:ext cx="1592301" cy="3182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数字资产管理</a:t>
              </a:r>
            </a:p>
          </p:txBody>
        </p:sp>
        <p:sp>
          <p:nvSpPr>
            <p:cNvPr id="52" name="爱设计-15-2">
              <a:extLst>
                <a:ext uri="{FF2B5EF4-FFF2-40B4-BE49-F238E27FC236}">
                  <a16:creationId xmlns:a16="http://schemas.microsoft.com/office/drawing/2014/main" id="{039F59F5-4025-173C-DB75-E9C9DE5E2731}"/>
                </a:ext>
              </a:extLst>
            </p:cNvPr>
            <p:cNvSpPr txBox="1">
              <a:spLocks/>
            </p:cNvSpPr>
            <p:nvPr>
              <p:custDataLst>
                <p:tags r:id="rId4"/>
              </p:custDataLst>
            </p:nvPr>
          </p:nvSpPr>
          <p:spPr>
            <a:xfrm>
              <a:off x="7470126" y="2285146"/>
              <a:ext cx="3837953" cy="672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在“内容为王”的数字化时代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技术正在全面改变内容行业</a:t>
              </a:r>
            </a:p>
          </p:txBody>
        </p:sp>
        <p:sp>
          <p:nvSpPr>
            <p:cNvPr id="53" name="爱设计-15-3">
              <a:extLst>
                <a:ext uri="{FF2B5EF4-FFF2-40B4-BE49-F238E27FC236}">
                  <a16:creationId xmlns:a16="http://schemas.microsoft.com/office/drawing/2014/main" id="{D1C30983-48D4-7A41-DB87-53B0FA1D3D1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0784681" y="2881662"/>
              <a:ext cx="320143" cy="288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801785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爱设计-1">
            <a:extLst>
              <a:ext uri="{FF2B5EF4-FFF2-40B4-BE49-F238E27FC236}">
                <a16:creationId xmlns:a16="http://schemas.microsoft.com/office/drawing/2014/main" id="{5ECAD3B1-C6B1-2104-5974-375ACA757C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爱设计-2">
            <a:extLst>
              <a:ext uri="{FF2B5EF4-FFF2-40B4-BE49-F238E27FC236}">
                <a16:creationId xmlns:a16="http://schemas.microsoft.com/office/drawing/2014/main" id="{986AED23-FD53-D6DD-FFD4-1AF17B4F280D}"/>
              </a:ext>
            </a:extLst>
          </p:cNvPr>
          <p:cNvGrpSpPr/>
          <p:nvPr/>
        </p:nvGrpSpPr>
        <p:grpSpPr>
          <a:xfrm>
            <a:off x="0" y="5872480"/>
            <a:ext cx="12192000" cy="985520"/>
            <a:chOff x="0" y="5872480"/>
            <a:chExt cx="12192000" cy="985520"/>
          </a:xfrm>
        </p:grpSpPr>
        <p:sp>
          <p:nvSpPr>
            <p:cNvPr id="21" name="爱设计-2-1">
              <a:extLst>
                <a:ext uri="{FF2B5EF4-FFF2-40B4-BE49-F238E27FC236}">
                  <a16:creationId xmlns:a16="http://schemas.microsoft.com/office/drawing/2014/main" id="{55062A5C-C29A-C524-99F1-94A5FDAA38CA}"/>
                </a:ext>
              </a:extLst>
            </p:cNvPr>
            <p:cNvSpPr/>
            <p:nvPr/>
          </p:nvSpPr>
          <p:spPr>
            <a:xfrm>
              <a:off x="0" y="5872480"/>
              <a:ext cx="12192000" cy="98552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爱设计-2-2">
              <a:extLst>
                <a:ext uri="{FF2B5EF4-FFF2-40B4-BE49-F238E27FC236}">
                  <a16:creationId xmlns:a16="http://schemas.microsoft.com/office/drawing/2014/main" id="{B63CE736-4C1A-ED35-952F-ADB996905656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6" name="爱设计-3">
            <a:extLst>
              <a:ext uri="{FF2B5EF4-FFF2-40B4-BE49-F238E27FC236}">
                <a16:creationId xmlns:a16="http://schemas.microsoft.com/office/drawing/2014/main" id="{F399D41A-C68B-48E9-DA4B-D781A3A30301}"/>
              </a:ext>
            </a:extLst>
          </p:cNvPr>
          <p:cNvSpPr txBox="1"/>
          <p:nvPr/>
        </p:nvSpPr>
        <p:spPr>
          <a:xfrm>
            <a:off x="708927" y="586898"/>
            <a:ext cx="4809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工作回顾</a:t>
            </a:r>
          </a:p>
        </p:txBody>
      </p:sp>
      <p:sp>
        <p:nvSpPr>
          <p:cNvPr id="37" name="爱设计-4">
            <a:extLst>
              <a:ext uri="{FF2B5EF4-FFF2-40B4-BE49-F238E27FC236}">
                <a16:creationId xmlns:a16="http://schemas.microsoft.com/office/drawing/2014/main" id="{3B5C89B8-8F18-6C2B-F23D-8692401247E9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爱设计-5">
            <a:extLst>
              <a:ext uri="{FF2B5EF4-FFF2-40B4-BE49-F238E27FC236}">
                <a16:creationId xmlns:a16="http://schemas.microsoft.com/office/drawing/2014/main" id="{8A823100-B443-D662-8570-FFBEED217C7F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6" name="爱设计-6">
            <a:extLst>
              <a:ext uri="{FF2B5EF4-FFF2-40B4-BE49-F238E27FC236}">
                <a16:creationId xmlns:a16="http://schemas.microsoft.com/office/drawing/2014/main" id="{5FC5E4CD-E160-7960-6F44-5B37FEA59D2B}"/>
              </a:ext>
            </a:extLst>
          </p:cNvPr>
          <p:cNvSpPr txBox="1"/>
          <p:nvPr/>
        </p:nvSpPr>
        <p:spPr>
          <a:xfrm>
            <a:off x="10784681" y="404660"/>
            <a:ext cx="797719" cy="10533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5" name="爱设计-7">
            <a:extLst>
              <a:ext uri="{FF2B5EF4-FFF2-40B4-BE49-F238E27FC236}">
                <a16:creationId xmlns:a16="http://schemas.microsoft.com/office/drawing/2014/main" id="{20A0427E-BA71-3BE9-7A52-3621E2F5D0B5}"/>
              </a:ext>
            </a:extLst>
          </p:cNvPr>
          <p:cNvSpPr txBox="1"/>
          <p:nvPr/>
        </p:nvSpPr>
        <p:spPr>
          <a:xfrm>
            <a:off x="1498600" y="1424760"/>
            <a:ext cx="9359900" cy="643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</a:rPr>
              <a:t>+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智能创作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</a:rPr>
              <a:t>+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内容管理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</a:rPr>
              <a:t>+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投放分发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</a:rPr>
              <a:t>+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</a:rPr>
              <a:t>数据监测的内容创意全链路平台。</a:t>
            </a:r>
          </a:p>
        </p:txBody>
      </p:sp>
      <p:grpSp>
        <p:nvGrpSpPr>
          <p:cNvPr id="10" name="爱设计-8">
            <a:extLst>
              <a:ext uri="{FF2B5EF4-FFF2-40B4-BE49-F238E27FC236}">
                <a16:creationId xmlns:a16="http://schemas.microsoft.com/office/drawing/2014/main" id="{58F3BCEE-F1A9-796E-D79B-C1B4834AB821}"/>
              </a:ext>
            </a:extLst>
          </p:cNvPr>
          <p:cNvGrpSpPr/>
          <p:nvPr/>
        </p:nvGrpSpPr>
        <p:grpSpPr>
          <a:xfrm>
            <a:off x="6088063" y="3139960"/>
            <a:ext cx="0" cy="2032000"/>
            <a:chOff x="6267450" y="3139960"/>
            <a:chExt cx="0" cy="2032000"/>
          </a:xfrm>
        </p:grpSpPr>
        <p:cxnSp>
          <p:nvCxnSpPr>
            <p:cNvPr id="31" name="爱设计-8-1">
              <a:extLst>
                <a:ext uri="{FF2B5EF4-FFF2-40B4-BE49-F238E27FC236}">
                  <a16:creationId xmlns:a16="http://schemas.microsoft.com/office/drawing/2014/main" id="{4EF04682-1369-8F85-76C3-3F8E7ED5CF7E}"/>
                </a:ext>
              </a:extLst>
            </p:cNvPr>
            <p:cNvCxnSpPr>
              <a:cxnSpLocks/>
            </p:cNvCxnSpPr>
            <p:nvPr/>
          </p:nvCxnSpPr>
          <p:spPr>
            <a:xfrm>
              <a:off x="6267450" y="3139960"/>
              <a:ext cx="0" cy="3937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爱设计-8-2">
              <a:extLst>
                <a:ext uri="{FF2B5EF4-FFF2-40B4-BE49-F238E27FC236}">
                  <a16:creationId xmlns:a16="http://schemas.microsoft.com/office/drawing/2014/main" id="{C42FA1D4-3E00-7A73-E065-427A544D8798}"/>
                </a:ext>
              </a:extLst>
            </p:cNvPr>
            <p:cNvCxnSpPr>
              <a:cxnSpLocks/>
            </p:cNvCxnSpPr>
            <p:nvPr/>
          </p:nvCxnSpPr>
          <p:spPr>
            <a:xfrm>
              <a:off x="6267450" y="4778260"/>
              <a:ext cx="0" cy="3937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爱设计-9">
            <a:extLst>
              <a:ext uri="{FF2B5EF4-FFF2-40B4-BE49-F238E27FC236}">
                <a16:creationId xmlns:a16="http://schemas.microsoft.com/office/drawing/2014/main" id="{A1943CBF-ECFC-E669-C862-E66B07C628CE}"/>
              </a:ext>
            </a:extLst>
          </p:cNvPr>
          <p:cNvGrpSpPr/>
          <p:nvPr/>
        </p:nvGrpSpPr>
        <p:grpSpPr>
          <a:xfrm>
            <a:off x="1328738" y="2387485"/>
            <a:ext cx="3378200" cy="3063875"/>
            <a:chOff x="2105025" y="2387485"/>
            <a:chExt cx="3378200" cy="3063875"/>
          </a:xfrm>
        </p:grpSpPr>
        <p:grpSp>
          <p:nvGrpSpPr>
            <p:cNvPr id="70" name="Group 42">
              <a:extLst>
                <a:ext uri="{FF2B5EF4-FFF2-40B4-BE49-F238E27FC236}">
                  <a16:creationId xmlns:a16="http://schemas.microsoft.com/office/drawing/2014/main" id="{77FA3A01-5B11-1073-5419-A4435942D7C0}"/>
                </a:ext>
              </a:extLst>
            </p:cNvPr>
            <p:cNvGrpSpPr/>
            <p:nvPr/>
          </p:nvGrpSpPr>
          <p:grpSpPr>
            <a:xfrm>
              <a:off x="2105025" y="4092460"/>
              <a:ext cx="676275" cy="676275"/>
              <a:chOff x="2105025" y="2676525"/>
              <a:chExt cx="676275" cy="676275"/>
            </a:xfrm>
          </p:grpSpPr>
          <p:sp>
            <p:nvSpPr>
              <p:cNvPr id="71" name="爱设计-9-1">
                <a:extLst>
                  <a:ext uri="{FF2B5EF4-FFF2-40B4-BE49-F238E27FC236}">
                    <a16:creationId xmlns:a16="http://schemas.microsoft.com/office/drawing/2014/main" id="{BFE68FD6-3441-1408-B5C4-1C61318135C6}"/>
                  </a:ext>
                </a:extLst>
              </p:cNvPr>
              <p:cNvSpPr/>
              <p:nvPr/>
            </p:nvSpPr>
            <p:spPr>
              <a:xfrm>
                <a:off x="2105025" y="2676525"/>
                <a:ext cx="676275" cy="676275"/>
              </a:xfrm>
              <a:prstGeom prst="ellipse">
                <a:avLst/>
              </a:prstGeom>
              <a:solidFill>
                <a:schemeClr val="bg1">
                  <a:alpha val="65000"/>
                </a:schemeClr>
              </a:solidFill>
              <a:ln>
                <a:noFill/>
              </a:ln>
              <a:effectLst>
                <a:outerShdw blurRad="254000" dist="203200" dir="5400000" algn="t" rotWithShape="0">
                  <a:schemeClr val="accent3">
                    <a:lumMod val="5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2" name="爱设计-9-2">
                <a:extLst>
                  <a:ext uri="{FF2B5EF4-FFF2-40B4-BE49-F238E27FC236}">
                    <a16:creationId xmlns:a16="http://schemas.microsoft.com/office/drawing/2014/main" id="{4DEF799A-FB5C-B50C-B3DA-8EB85EFF5E4A}"/>
                  </a:ext>
                </a:extLst>
              </p:cNvPr>
              <p:cNvSpPr/>
              <p:nvPr/>
            </p:nvSpPr>
            <p:spPr>
              <a:xfrm>
                <a:off x="2263842" y="2835652"/>
                <a:ext cx="358640" cy="358020"/>
              </a:xfrm>
              <a:custGeom>
                <a:avLst/>
                <a:gdLst>
                  <a:gd name="connsiteX0" fmla="*/ 424826 w 581459"/>
                  <a:gd name="connsiteY0" fmla="*/ 466686 h 580454"/>
                  <a:gd name="connsiteX1" fmla="*/ 400617 w 581459"/>
                  <a:gd name="connsiteY1" fmla="*/ 490862 h 580454"/>
                  <a:gd name="connsiteX2" fmla="*/ 424826 w 581459"/>
                  <a:gd name="connsiteY2" fmla="*/ 515038 h 580454"/>
                  <a:gd name="connsiteX3" fmla="*/ 463188 w 581459"/>
                  <a:gd name="connsiteY3" fmla="*/ 515038 h 580454"/>
                  <a:gd name="connsiteX4" fmla="*/ 487398 w 581459"/>
                  <a:gd name="connsiteY4" fmla="*/ 490862 h 580454"/>
                  <a:gd name="connsiteX5" fmla="*/ 463188 w 581459"/>
                  <a:gd name="connsiteY5" fmla="*/ 466686 h 580454"/>
                  <a:gd name="connsiteX6" fmla="*/ 241830 w 581459"/>
                  <a:gd name="connsiteY6" fmla="*/ 466686 h 580454"/>
                  <a:gd name="connsiteX7" fmla="*/ 217620 w 581459"/>
                  <a:gd name="connsiteY7" fmla="*/ 490862 h 580454"/>
                  <a:gd name="connsiteX8" fmla="*/ 241830 w 581459"/>
                  <a:gd name="connsiteY8" fmla="*/ 515038 h 580454"/>
                  <a:gd name="connsiteX9" fmla="*/ 339737 w 581459"/>
                  <a:gd name="connsiteY9" fmla="*/ 515038 h 580454"/>
                  <a:gd name="connsiteX10" fmla="*/ 363946 w 581459"/>
                  <a:gd name="connsiteY10" fmla="*/ 490862 h 580454"/>
                  <a:gd name="connsiteX11" fmla="*/ 339737 w 581459"/>
                  <a:gd name="connsiteY11" fmla="*/ 466686 h 580454"/>
                  <a:gd name="connsiteX12" fmla="*/ 118289 w 581459"/>
                  <a:gd name="connsiteY12" fmla="*/ 466686 h 580454"/>
                  <a:gd name="connsiteX13" fmla="*/ 94080 w 581459"/>
                  <a:gd name="connsiteY13" fmla="*/ 490862 h 580454"/>
                  <a:gd name="connsiteX14" fmla="*/ 118289 w 581459"/>
                  <a:gd name="connsiteY14" fmla="*/ 515038 h 580454"/>
                  <a:gd name="connsiteX15" fmla="*/ 156651 w 581459"/>
                  <a:gd name="connsiteY15" fmla="*/ 515038 h 580454"/>
                  <a:gd name="connsiteX16" fmla="*/ 180861 w 581459"/>
                  <a:gd name="connsiteY16" fmla="*/ 490862 h 580454"/>
                  <a:gd name="connsiteX17" fmla="*/ 156651 w 581459"/>
                  <a:gd name="connsiteY17" fmla="*/ 466686 h 580454"/>
                  <a:gd name="connsiteX18" fmla="*/ 424826 w 581459"/>
                  <a:gd name="connsiteY18" fmla="*/ 377628 h 580454"/>
                  <a:gd name="connsiteX19" fmla="*/ 400617 w 581459"/>
                  <a:gd name="connsiteY19" fmla="*/ 401803 h 580454"/>
                  <a:gd name="connsiteX20" fmla="*/ 424826 w 581459"/>
                  <a:gd name="connsiteY20" fmla="*/ 425979 h 580454"/>
                  <a:gd name="connsiteX21" fmla="*/ 463188 w 581459"/>
                  <a:gd name="connsiteY21" fmla="*/ 425979 h 580454"/>
                  <a:gd name="connsiteX22" fmla="*/ 487398 w 581459"/>
                  <a:gd name="connsiteY22" fmla="*/ 401803 h 580454"/>
                  <a:gd name="connsiteX23" fmla="*/ 463188 w 581459"/>
                  <a:gd name="connsiteY23" fmla="*/ 377628 h 580454"/>
                  <a:gd name="connsiteX24" fmla="*/ 271647 w 581459"/>
                  <a:gd name="connsiteY24" fmla="*/ 377628 h 580454"/>
                  <a:gd name="connsiteX25" fmla="*/ 247437 w 581459"/>
                  <a:gd name="connsiteY25" fmla="*/ 401803 h 580454"/>
                  <a:gd name="connsiteX26" fmla="*/ 271647 w 581459"/>
                  <a:gd name="connsiteY26" fmla="*/ 425979 h 580454"/>
                  <a:gd name="connsiteX27" fmla="*/ 309920 w 581459"/>
                  <a:gd name="connsiteY27" fmla="*/ 425979 h 580454"/>
                  <a:gd name="connsiteX28" fmla="*/ 334129 w 581459"/>
                  <a:gd name="connsiteY28" fmla="*/ 401803 h 580454"/>
                  <a:gd name="connsiteX29" fmla="*/ 309920 w 581459"/>
                  <a:gd name="connsiteY29" fmla="*/ 377628 h 580454"/>
                  <a:gd name="connsiteX30" fmla="*/ 118289 w 581459"/>
                  <a:gd name="connsiteY30" fmla="*/ 377628 h 580454"/>
                  <a:gd name="connsiteX31" fmla="*/ 94080 w 581459"/>
                  <a:gd name="connsiteY31" fmla="*/ 401803 h 580454"/>
                  <a:gd name="connsiteX32" fmla="*/ 118289 w 581459"/>
                  <a:gd name="connsiteY32" fmla="*/ 425979 h 580454"/>
                  <a:gd name="connsiteX33" fmla="*/ 156651 w 581459"/>
                  <a:gd name="connsiteY33" fmla="*/ 425979 h 580454"/>
                  <a:gd name="connsiteX34" fmla="*/ 180861 w 581459"/>
                  <a:gd name="connsiteY34" fmla="*/ 401803 h 580454"/>
                  <a:gd name="connsiteX35" fmla="*/ 156651 w 581459"/>
                  <a:gd name="connsiteY35" fmla="*/ 377628 h 580454"/>
                  <a:gd name="connsiteX36" fmla="*/ 424826 w 581459"/>
                  <a:gd name="connsiteY36" fmla="*/ 288747 h 580454"/>
                  <a:gd name="connsiteX37" fmla="*/ 400617 w 581459"/>
                  <a:gd name="connsiteY37" fmla="*/ 312922 h 580454"/>
                  <a:gd name="connsiteX38" fmla="*/ 424826 w 581459"/>
                  <a:gd name="connsiteY38" fmla="*/ 337098 h 580454"/>
                  <a:gd name="connsiteX39" fmla="*/ 463188 w 581459"/>
                  <a:gd name="connsiteY39" fmla="*/ 337098 h 580454"/>
                  <a:gd name="connsiteX40" fmla="*/ 487398 w 581459"/>
                  <a:gd name="connsiteY40" fmla="*/ 312922 h 580454"/>
                  <a:gd name="connsiteX41" fmla="*/ 463188 w 581459"/>
                  <a:gd name="connsiteY41" fmla="*/ 288747 h 580454"/>
                  <a:gd name="connsiteX42" fmla="*/ 118289 w 581459"/>
                  <a:gd name="connsiteY42" fmla="*/ 288747 h 580454"/>
                  <a:gd name="connsiteX43" fmla="*/ 94080 w 581459"/>
                  <a:gd name="connsiteY43" fmla="*/ 312922 h 580454"/>
                  <a:gd name="connsiteX44" fmla="*/ 118289 w 581459"/>
                  <a:gd name="connsiteY44" fmla="*/ 337098 h 580454"/>
                  <a:gd name="connsiteX45" fmla="*/ 156651 w 581459"/>
                  <a:gd name="connsiteY45" fmla="*/ 337098 h 580454"/>
                  <a:gd name="connsiteX46" fmla="*/ 180861 w 581459"/>
                  <a:gd name="connsiteY46" fmla="*/ 312922 h 580454"/>
                  <a:gd name="connsiteX47" fmla="*/ 156651 w 581459"/>
                  <a:gd name="connsiteY47" fmla="*/ 288747 h 580454"/>
                  <a:gd name="connsiteX48" fmla="*/ 271647 w 581459"/>
                  <a:gd name="connsiteY48" fmla="*/ 288658 h 580454"/>
                  <a:gd name="connsiteX49" fmla="*/ 247437 w 581459"/>
                  <a:gd name="connsiteY49" fmla="*/ 312834 h 580454"/>
                  <a:gd name="connsiteX50" fmla="*/ 271647 w 581459"/>
                  <a:gd name="connsiteY50" fmla="*/ 337009 h 580454"/>
                  <a:gd name="connsiteX51" fmla="*/ 309920 w 581459"/>
                  <a:gd name="connsiteY51" fmla="*/ 337009 h 580454"/>
                  <a:gd name="connsiteX52" fmla="*/ 334129 w 581459"/>
                  <a:gd name="connsiteY52" fmla="*/ 312834 h 580454"/>
                  <a:gd name="connsiteX53" fmla="*/ 309920 w 581459"/>
                  <a:gd name="connsiteY53" fmla="*/ 288658 h 580454"/>
                  <a:gd name="connsiteX54" fmla="*/ 0 w 581459"/>
                  <a:gd name="connsiteY54" fmla="*/ 198977 h 580454"/>
                  <a:gd name="connsiteX55" fmla="*/ 581388 w 581459"/>
                  <a:gd name="connsiteY55" fmla="*/ 198977 h 580454"/>
                  <a:gd name="connsiteX56" fmla="*/ 581388 w 581459"/>
                  <a:gd name="connsiteY56" fmla="*/ 507927 h 580454"/>
                  <a:gd name="connsiteX57" fmla="*/ 508759 w 581459"/>
                  <a:gd name="connsiteY57" fmla="*/ 580454 h 580454"/>
                  <a:gd name="connsiteX58" fmla="*/ 72629 w 581459"/>
                  <a:gd name="connsiteY58" fmla="*/ 580454 h 580454"/>
                  <a:gd name="connsiteX59" fmla="*/ 0 w 581459"/>
                  <a:gd name="connsiteY59" fmla="*/ 507927 h 580454"/>
                  <a:gd name="connsiteX60" fmla="*/ 72716 w 581459"/>
                  <a:gd name="connsiteY60" fmla="*/ 1 h 580454"/>
                  <a:gd name="connsiteX61" fmla="*/ 508832 w 581459"/>
                  <a:gd name="connsiteY61" fmla="*/ 1 h 580454"/>
                  <a:gd name="connsiteX62" fmla="*/ 581459 w 581459"/>
                  <a:gd name="connsiteY62" fmla="*/ 72521 h 580454"/>
                  <a:gd name="connsiteX63" fmla="*/ 581459 w 581459"/>
                  <a:gd name="connsiteY63" fmla="*/ 150640 h 580454"/>
                  <a:gd name="connsiteX64" fmla="*/ 0 w 581459"/>
                  <a:gd name="connsiteY64" fmla="*/ 150640 h 580454"/>
                  <a:gd name="connsiteX65" fmla="*/ 0 w 581459"/>
                  <a:gd name="connsiteY65" fmla="*/ 72521 h 580454"/>
                  <a:gd name="connsiteX66" fmla="*/ 72716 w 581459"/>
                  <a:gd name="connsiteY66" fmla="*/ 1 h 580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581459" h="580454">
                    <a:moveTo>
                      <a:pt x="424826" y="466686"/>
                    </a:moveTo>
                    <a:cubicBezTo>
                      <a:pt x="411387" y="466686"/>
                      <a:pt x="400617" y="477441"/>
                      <a:pt x="400617" y="490862"/>
                    </a:cubicBezTo>
                    <a:cubicBezTo>
                      <a:pt x="400617" y="504194"/>
                      <a:pt x="411387" y="515038"/>
                      <a:pt x="424826" y="515038"/>
                    </a:cubicBezTo>
                    <a:lnTo>
                      <a:pt x="463188" y="515038"/>
                    </a:lnTo>
                    <a:cubicBezTo>
                      <a:pt x="476450" y="515038"/>
                      <a:pt x="487398" y="504194"/>
                      <a:pt x="487398" y="490862"/>
                    </a:cubicBezTo>
                    <a:cubicBezTo>
                      <a:pt x="487398" y="477441"/>
                      <a:pt x="476539" y="466686"/>
                      <a:pt x="463188" y="466686"/>
                    </a:cubicBezTo>
                    <a:close/>
                    <a:moveTo>
                      <a:pt x="241830" y="466686"/>
                    </a:moveTo>
                    <a:cubicBezTo>
                      <a:pt x="228390" y="466686"/>
                      <a:pt x="217620" y="477441"/>
                      <a:pt x="217620" y="490862"/>
                    </a:cubicBezTo>
                    <a:cubicBezTo>
                      <a:pt x="217620" y="504194"/>
                      <a:pt x="228390" y="515038"/>
                      <a:pt x="241830" y="515038"/>
                    </a:cubicBezTo>
                    <a:lnTo>
                      <a:pt x="339737" y="515038"/>
                    </a:lnTo>
                    <a:cubicBezTo>
                      <a:pt x="352999" y="515038"/>
                      <a:pt x="363946" y="504194"/>
                      <a:pt x="363946" y="490862"/>
                    </a:cubicBezTo>
                    <a:cubicBezTo>
                      <a:pt x="363946" y="477441"/>
                      <a:pt x="353177" y="466686"/>
                      <a:pt x="339737" y="466686"/>
                    </a:cubicBezTo>
                    <a:close/>
                    <a:moveTo>
                      <a:pt x="118289" y="466686"/>
                    </a:moveTo>
                    <a:cubicBezTo>
                      <a:pt x="104849" y="466686"/>
                      <a:pt x="94080" y="477441"/>
                      <a:pt x="94080" y="490862"/>
                    </a:cubicBezTo>
                    <a:cubicBezTo>
                      <a:pt x="94080" y="504194"/>
                      <a:pt x="104849" y="515038"/>
                      <a:pt x="118289" y="515038"/>
                    </a:cubicBezTo>
                    <a:lnTo>
                      <a:pt x="156651" y="515038"/>
                    </a:lnTo>
                    <a:cubicBezTo>
                      <a:pt x="170002" y="515038"/>
                      <a:pt x="180861" y="504194"/>
                      <a:pt x="180861" y="490862"/>
                    </a:cubicBezTo>
                    <a:cubicBezTo>
                      <a:pt x="180861" y="477441"/>
                      <a:pt x="170002" y="466686"/>
                      <a:pt x="156651" y="466686"/>
                    </a:cubicBezTo>
                    <a:close/>
                    <a:moveTo>
                      <a:pt x="424826" y="377628"/>
                    </a:moveTo>
                    <a:cubicBezTo>
                      <a:pt x="411387" y="377628"/>
                      <a:pt x="400617" y="388471"/>
                      <a:pt x="400617" y="401803"/>
                    </a:cubicBezTo>
                    <a:cubicBezTo>
                      <a:pt x="400617" y="415224"/>
                      <a:pt x="411387" y="425979"/>
                      <a:pt x="424826" y="425979"/>
                    </a:cubicBezTo>
                    <a:lnTo>
                      <a:pt x="463188" y="425979"/>
                    </a:lnTo>
                    <a:cubicBezTo>
                      <a:pt x="476450" y="425979"/>
                      <a:pt x="487398" y="415224"/>
                      <a:pt x="487398" y="401803"/>
                    </a:cubicBezTo>
                    <a:cubicBezTo>
                      <a:pt x="487398" y="388471"/>
                      <a:pt x="476539" y="377628"/>
                      <a:pt x="463188" y="377628"/>
                    </a:cubicBezTo>
                    <a:close/>
                    <a:moveTo>
                      <a:pt x="271647" y="377628"/>
                    </a:moveTo>
                    <a:cubicBezTo>
                      <a:pt x="258207" y="377628"/>
                      <a:pt x="247259" y="388471"/>
                      <a:pt x="247437" y="401803"/>
                    </a:cubicBezTo>
                    <a:cubicBezTo>
                      <a:pt x="247437" y="415224"/>
                      <a:pt x="258207" y="425979"/>
                      <a:pt x="271647" y="425979"/>
                    </a:cubicBezTo>
                    <a:lnTo>
                      <a:pt x="309920" y="425979"/>
                    </a:lnTo>
                    <a:cubicBezTo>
                      <a:pt x="323359" y="425979"/>
                      <a:pt x="334129" y="415224"/>
                      <a:pt x="334129" y="401803"/>
                    </a:cubicBezTo>
                    <a:cubicBezTo>
                      <a:pt x="334129" y="388471"/>
                      <a:pt x="323359" y="377628"/>
                      <a:pt x="309920" y="377628"/>
                    </a:cubicBezTo>
                    <a:close/>
                    <a:moveTo>
                      <a:pt x="118289" y="377628"/>
                    </a:moveTo>
                    <a:cubicBezTo>
                      <a:pt x="104849" y="377628"/>
                      <a:pt x="94080" y="388471"/>
                      <a:pt x="94080" y="401803"/>
                    </a:cubicBezTo>
                    <a:cubicBezTo>
                      <a:pt x="94080" y="415224"/>
                      <a:pt x="104849" y="425979"/>
                      <a:pt x="118289" y="425979"/>
                    </a:cubicBezTo>
                    <a:lnTo>
                      <a:pt x="156651" y="425979"/>
                    </a:lnTo>
                    <a:cubicBezTo>
                      <a:pt x="170002" y="425979"/>
                      <a:pt x="180861" y="415224"/>
                      <a:pt x="180861" y="401803"/>
                    </a:cubicBezTo>
                    <a:cubicBezTo>
                      <a:pt x="180861" y="388471"/>
                      <a:pt x="170002" y="377628"/>
                      <a:pt x="156651" y="377628"/>
                    </a:cubicBezTo>
                    <a:close/>
                    <a:moveTo>
                      <a:pt x="424826" y="288747"/>
                    </a:moveTo>
                    <a:cubicBezTo>
                      <a:pt x="411387" y="288747"/>
                      <a:pt x="400617" y="299590"/>
                      <a:pt x="400617" y="312922"/>
                    </a:cubicBezTo>
                    <a:cubicBezTo>
                      <a:pt x="400617" y="326343"/>
                      <a:pt x="411387" y="337098"/>
                      <a:pt x="424826" y="337098"/>
                    </a:cubicBezTo>
                    <a:lnTo>
                      <a:pt x="463188" y="337098"/>
                    </a:lnTo>
                    <a:cubicBezTo>
                      <a:pt x="476450" y="337098"/>
                      <a:pt x="487398" y="326255"/>
                      <a:pt x="487398" y="312922"/>
                    </a:cubicBezTo>
                    <a:cubicBezTo>
                      <a:pt x="487398" y="299590"/>
                      <a:pt x="476539" y="288747"/>
                      <a:pt x="463188" y="288747"/>
                    </a:cubicBezTo>
                    <a:close/>
                    <a:moveTo>
                      <a:pt x="118289" y="288747"/>
                    </a:moveTo>
                    <a:cubicBezTo>
                      <a:pt x="104849" y="288747"/>
                      <a:pt x="94080" y="299590"/>
                      <a:pt x="94080" y="312922"/>
                    </a:cubicBezTo>
                    <a:cubicBezTo>
                      <a:pt x="94080" y="326343"/>
                      <a:pt x="104849" y="337098"/>
                      <a:pt x="118289" y="337098"/>
                    </a:cubicBezTo>
                    <a:lnTo>
                      <a:pt x="156651" y="337098"/>
                    </a:lnTo>
                    <a:cubicBezTo>
                      <a:pt x="170002" y="337098"/>
                      <a:pt x="180861" y="326255"/>
                      <a:pt x="180861" y="312922"/>
                    </a:cubicBezTo>
                    <a:cubicBezTo>
                      <a:pt x="180861" y="299590"/>
                      <a:pt x="170002" y="288747"/>
                      <a:pt x="156651" y="288747"/>
                    </a:cubicBezTo>
                    <a:close/>
                    <a:moveTo>
                      <a:pt x="271647" y="288658"/>
                    </a:moveTo>
                    <a:cubicBezTo>
                      <a:pt x="258207" y="288658"/>
                      <a:pt x="247259" y="299590"/>
                      <a:pt x="247437" y="312834"/>
                    </a:cubicBezTo>
                    <a:cubicBezTo>
                      <a:pt x="247437" y="326255"/>
                      <a:pt x="258207" y="337009"/>
                      <a:pt x="271647" y="337009"/>
                    </a:cubicBezTo>
                    <a:lnTo>
                      <a:pt x="309920" y="337009"/>
                    </a:lnTo>
                    <a:cubicBezTo>
                      <a:pt x="323359" y="337009"/>
                      <a:pt x="334129" y="326255"/>
                      <a:pt x="334129" y="312834"/>
                    </a:cubicBezTo>
                    <a:cubicBezTo>
                      <a:pt x="334129" y="299412"/>
                      <a:pt x="323359" y="288658"/>
                      <a:pt x="309920" y="288658"/>
                    </a:cubicBezTo>
                    <a:close/>
                    <a:moveTo>
                      <a:pt x="0" y="198977"/>
                    </a:moveTo>
                    <a:lnTo>
                      <a:pt x="581388" y="198977"/>
                    </a:lnTo>
                    <a:lnTo>
                      <a:pt x="581388" y="507927"/>
                    </a:lnTo>
                    <a:cubicBezTo>
                      <a:pt x="581388" y="547835"/>
                      <a:pt x="548812" y="580454"/>
                      <a:pt x="508759" y="580454"/>
                    </a:cubicBezTo>
                    <a:lnTo>
                      <a:pt x="72629" y="580454"/>
                    </a:lnTo>
                    <a:cubicBezTo>
                      <a:pt x="32576" y="580454"/>
                      <a:pt x="0" y="547924"/>
                      <a:pt x="0" y="507927"/>
                    </a:cubicBezTo>
                    <a:close/>
                    <a:moveTo>
                      <a:pt x="72716" y="1"/>
                    </a:moveTo>
                    <a:lnTo>
                      <a:pt x="508832" y="1"/>
                    </a:lnTo>
                    <a:cubicBezTo>
                      <a:pt x="548795" y="1"/>
                      <a:pt x="581459" y="32439"/>
                      <a:pt x="581459" y="72521"/>
                    </a:cubicBezTo>
                    <a:lnTo>
                      <a:pt x="581459" y="150640"/>
                    </a:lnTo>
                    <a:lnTo>
                      <a:pt x="0" y="150640"/>
                    </a:lnTo>
                    <a:lnTo>
                      <a:pt x="0" y="72521"/>
                    </a:lnTo>
                    <a:cubicBezTo>
                      <a:pt x="0" y="32439"/>
                      <a:pt x="32575" y="-88"/>
                      <a:pt x="72716" y="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2E5BD593-A375-0F52-A067-20A81279565B}"/>
                </a:ext>
              </a:extLst>
            </p:cNvPr>
            <p:cNvGrpSpPr/>
            <p:nvPr/>
          </p:nvGrpSpPr>
          <p:grpSpPr>
            <a:xfrm>
              <a:off x="2105025" y="2387485"/>
              <a:ext cx="3378200" cy="1425575"/>
              <a:chOff x="2105025" y="2387485"/>
              <a:chExt cx="3378200" cy="1425575"/>
            </a:xfrm>
          </p:grpSpPr>
          <p:sp>
            <p:nvSpPr>
              <p:cNvPr id="27" name="爱设计-9-3">
                <a:extLst>
                  <a:ext uri="{FF2B5EF4-FFF2-40B4-BE49-F238E27FC236}">
                    <a16:creationId xmlns:a16="http://schemas.microsoft.com/office/drawing/2014/main" id="{70BEB838-1171-CF74-0475-1F05F993A98A}"/>
                  </a:ext>
                </a:extLst>
              </p:cNvPr>
              <p:cNvSpPr/>
              <p:nvPr/>
            </p:nvSpPr>
            <p:spPr>
              <a:xfrm>
                <a:off x="2413000" y="2812935"/>
                <a:ext cx="2428875" cy="1000125"/>
              </a:xfrm>
              <a:prstGeom prst="roundRect">
                <a:avLst/>
              </a:prstGeom>
              <a:solidFill>
                <a:srgbClr val="FAFAFA">
                  <a:alpha val="70000"/>
                </a:srgbClr>
              </a:solidFill>
              <a:ln w="19050">
                <a:solidFill>
                  <a:schemeClr val="bg1"/>
                </a:solidFill>
              </a:ln>
              <a:effectLst>
                <a:outerShdw blurRad="787400" sx="98000" sy="98000" algn="ctr" rotWithShape="0">
                  <a:schemeClr val="tx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8" name="爱设计-9-4">
                <a:extLst>
                  <a:ext uri="{FF2B5EF4-FFF2-40B4-BE49-F238E27FC236}">
                    <a16:creationId xmlns:a16="http://schemas.microsoft.com/office/drawing/2014/main" id="{E5859434-DAD2-AC5C-37A7-ED70EEBB6489}"/>
                  </a:ext>
                </a:extLst>
              </p:cNvPr>
              <p:cNvSpPr/>
              <p:nvPr/>
            </p:nvSpPr>
            <p:spPr>
              <a:xfrm>
                <a:off x="3251200" y="2603385"/>
                <a:ext cx="1933575" cy="504825"/>
              </a:xfrm>
              <a:prstGeom prst="roundRect">
                <a:avLst>
                  <a:gd name="adj" fmla="val 21698"/>
                </a:avLst>
              </a:prstGeom>
              <a:gradFill>
                <a:gsLst>
                  <a:gs pos="24200">
                    <a:schemeClr val="accent1"/>
                  </a:gs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爱设计-9-5">
                <a:extLst>
                  <a:ext uri="{FF2B5EF4-FFF2-40B4-BE49-F238E27FC236}">
                    <a16:creationId xmlns:a16="http://schemas.microsoft.com/office/drawing/2014/main" id="{D51CE982-5D8C-DBE0-CF62-D87BDC13F140}"/>
                  </a:ext>
                </a:extLst>
              </p:cNvPr>
              <p:cNvSpPr txBox="1"/>
              <p:nvPr/>
            </p:nvSpPr>
            <p:spPr>
              <a:xfrm>
                <a:off x="3408362" y="2671131"/>
                <a:ext cx="161925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20000"/>
                        </a:srgbClr>
                      </a:outerShdw>
                    </a:effectLst>
                  </a:rPr>
                  <a:t>上半年总营收</a:t>
                </a:r>
              </a:p>
            </p:txBody>
          </p:sp>
          <p:cxnSp>
            <p:nvCxnSpPr>
              <p:cNvPr id="30" name="爱设计-9-6">
                <a:extLst>
                  <a:ext uri="{FF2B5EF4-FFF2-40B4-BE49-F238E27FC236}">
                    <a16:creationId xmlns:a16="http://schemas.microsoft.com/office/drawing/2014/main" id="{A9E00A3D-9603-D815-A294-95242DEF46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0325" y="3508260"/>
                <a:ext cx="16129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  <a:alpha val="66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2F64E8E7-8982-D0EA-852D-311A77BB2BF6}"/>
                  </a:ext>
                </a:extLst>
              </p:cNvPr>
              <p:cNvGrpSpPr/>
              <p:nvPr/>
            </p:nvGrpSpPr>
            <p:grpSpPr>
              <a:xfrm>
                <a:off x="2105025" y="2387485"/>
                <a:ext cx="676275" cy="676275"/>
                <a:chOff x="2105025" y="2676525"/>
                <a:chExt cx="676275" cy="676275"/>
              </a:xfrm>
            </p:grpSpPr>
            <p:sp>
              <p:nvSpPr>
                <p:cNvPr id="68" name="爱设计-9-7">
                  <a:extLst>
                    <a:ext uri="{FF2B5EF4-FFF2-40B4-BE49-F238E27FC236}">
                      <a16:creationId xmlns:a16="http://schemas.microsoft.com/office/drawing/2014/main" id="{A6972A7C-E951-5A1B-A028-1E9D7BA9F83F}"/>
                    </a:ext>
                  </a:extLst>
                </p:cNvPr>
                <p:cNvSpPr/>
                <p:nvPr/>
              </p:nvSpPr>
              <p:spPr>
                <a:xfrm>
                  <a:off x="2105025" y="2676525"/>
                  <a:ext cx="676275" cy="676275"/>
                </a:xfrm>
                <a:prstGeom prst="ellipse">
                  <a:avLst/>
                </a:prstGeom>
                <a:solidFill>
                  <a:schemeClr val="bg1">
                    <a:alpha val="65000"/>
                  </a:schemeClr>
                </a:solidFill>
                <a:ln>
                  <a:noFill/>
                </a:ln>
                <a:effectLst>
                  <a:outerShdw blurRad="254000" dist="203200" dir="5400000" algn="t" rotWithShape="0">
                    <a:schemeClr val="accent3">
                      <a:lumMod val="50000"/>
                      <a:alpha val="23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爱设计-9-8">
                  <a:extLst>
                    <a:ext uri="{FF2B5EF4-FFF2-40B4-BE49-F238E27FC236}">
                      <a16:creationId xmlns:a16="http://schemas.microsoft.com/office/drawing/2014/main" id="{C29660C0-58CE-52AF-14EB-767294D54B1A}"/>
                    </a:ext>
                  </a:extLst>
                </p:cNvPr>
                <p:cNvSpPr/>
                <p:nvPr/>
              </p:nvSpPr>
              <p:spPr>
                <a:xfrm>
                  <a:off x="2239571" y="2831492"/>
                  <a:ext cx="407182" cy="366341"/>
                </a:xfrm>
                <a:custGeom>
                  <a:avLst/>
                  <a:gdLst>
                    <a:gd name="T0" fmla="*/ 121763 h 600884"/>
                    <a:gd name="T1" fmla="*/ 121763 h 600884"/>
                    <a:gd name="T2" fmla="*/ 121763 h 600884"/>
                    <a:gd name="T3" fmla="*/ 121763 h 600884"/>
                    <a:gd name="T4" fmla="*/ 121763 h 600884"/>
                    <a:gd name="T5" fmla="*/ 121763 h 600884"/>
                    <a:gd name="T6" fmla="*/ 121763 h 600884"/>
                    <a:gd name="T7" fmla="*/ 121763 h 600884"/>
                    <a:gd name="T8" fmla="*/ 121763 h 600884"/>
                    <a:gd name="T9" fmla="*/ 121763 h 600884"/>
                    <a:gd name="T10" fmla="*/ 121763 h 600884"/>
                    <a:gd name="T11" fmla="*/ 121763 h 600884"/>
                    <a:gd name="T12" fmla="*/ 121763 h 600884"/>
                    <a:gd name="T13" fmla="*/ 121763 h 600884"/>
                    <a:gd name="T14" fmla="*/ 121763 h 600884"/>
                    <a:gd name="T15" fmla="*/ 121763 h 600884"/>
                    <a:gd name="T16" fmla="*/ 121763 h 600884"/>
                    <a:gd name="T17" fmla="*/ 121763 h 600884"/>
                    <a:gd name="T18" fmla="*/ 121763 h 600884"/>
                    <a:gd name="T19" fmla="*/ 121763 h 600884"/>
                    <a:gd name="T20" fmla="*/ 121763 h 600884"/>
                    <a:gd name="T21" fmla="*/ 121763 h 600884"/>
                    <a:gd name="T22" fmla="*/ 121763 h 600884"/>
                    <a:gd name="T23" fmla="*/ 121763 h 600884"/>
                    <a:gd name="T24" fmla="*/ 121763 h 600884"/>
                    <a:gd name="T25" fmla="*/ 121763 h 600884"/>
                    <a:gd name="T26" fmla="*/ 121763 h 600884"/>
                    <a:gd name="T27" fmla="*/ 121763 h 600884"/>
                    <a:gd name="T28" fmla="*/ 121763 h 600884"/>
                    <a:gd name="T29" fmla="*/ 121763 h 600884"/>
                    <a:gd name="T30" fmla="*/ 121763 h 600884"/>
                    <a:gd name="T31" fmla="*/ 121763 h 600884"/>
                    <a:gd name="T32" fmla="*/ 121763 h 600884"/>
                    <a:gd name="T33" fmla="*/ 121763 h 600884"/>
                    <a:gd name="T34" fmla="*/ 121763 h 600884"/>
                    <a:gd name="T35" fmla="*/ 121763 h 600884"/>
                    <a:gd name="T36" fmla="*/ 121763 h 600884"/>
                    <a:gd name="T37" fmla="*/ 121763 h 600884"/>
                    <a:gd name="T38" fmla="*/ 121763 h 600884"/>
                    <a:gd name="T39" fmla="*/ 121763 h 600884"/>
                    <a:gd name="T40" fmla="*/ 121763 h 600884"/>
                    <a:gd name="T41" fmla="*/ 121763 h 600884"/>
                    <a:gd name="T42" fmla="*/ 121763 h 600884"/>
                    <a:gd name="T43" fmla="*/ 121763 h 600884"/>
                    <a:gd name="T44" fmla="*/ 121763 h 600884"/>
                    <a:gd name="T45" fmla="*/ 121763 h 600884"/>
                    <a:gd name="T46" fmla="*/ 121763 h 600884"/>
                    <a:gd name="T47" fmla="*/ 121763 h 600884"/>
                    <a:gd name="T48" fmla="*/ 121763 h 600884"/>
                    <a:gd name="T49" fmla="*/ 121763 h 600884"/>
                    <a:gd name="T50" fmla="*/ 121763 h 600884"/>
                    <a:gd name="T51" fmla="*/ 121763 h 600884"/>
                    <a:gd name="T52" fmla="*/ 121763 h 600884"/>
                    <a:gd name="T53" fmla="*/ 121763 h 600884"/>
                    <a:gd name="T54" fmla="*/ 121763 h 600884"/>
                    <a:gd name="T55" fmla="*/ 121763 h 600884"/>
                    <a:gd name="T56" fmla="*/ 121763 h 600884"/>
                    <a:gd name="T57" fmla="*/ 121763 h 600884"/>
                    <a:gd name="T58" fmla="*/ 121763 h 600884"/>
                    <a:gd name="T59" fmla="*/ 121763 h 600884"/>
                    <a:gd name="T60" fmla="*/ 121763 h 600884"/>
                    <a:gd name="T61" fmla="*/ 121763 h 600884"/>
                    <a:gd name="T62" fmla="*/ 121763 h 600884"/>
                    <a:gd name="T63" fmla="*/ 121763 h 600884"/>
                    <a:gd name="T64" fmla="*/ 121763 h 600884"/>
                    <a:gd name="T65" fmla="*/ 121763 h 600884"/>
                    <a:gd name="T66" fmla="*/ 121763 h 600884"/>
                    <a:gd name="T67" fmla="*/ 121763 h 600884"/>
                    <a:gd name="T68" fmla="*/ 121763 h 600884"/>
                    <a:gd name="T69" fmla="*/ 121763 h 600884"/>
                    <a:gd name="T70" fmla="*/ 121763 h 600884"/>
                    <a:gd name="T71" fmla="*/ 121763 h 600884"/>
                    <a:gd name="T72" fmla="*/ 121763 h 600884"/>
                    <a:gd name="T73" fmla="*/ 121763 h 600884"/>
                    <a:gd name="T74" fmla="*/ 121763 h 600884"/>
                    <a:gd name="T75" fmla="*/ 121763 h 600884"/>
                    <a:gd name="T76" fmla="*/ 121763 h 600884"/>
                    <a:gd name="T77" fmla="*/ 121763 h 600884"/>
                    <a:gd name="T78" fmla="*/ 121763 h 600884"/>
                    <a:gd name="T79" fmla="*/ 121763 h 600884"/>
                    <a:gd name="T80" fmla="*/ 121763 h 600884"/>
                    <a:gd name="T81" fmla="*/ 121763 h 600884"/>
                    <a:gd name="T82" fmla="*/ 121763 h 600884"/>
                    <a:gd name="T83" fmla="*/ 121763 h 6008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385" h="2149">
                      <a:moveTo>
                        <a:pt x="1611" y="1622"/>
                      </a:moveTo>
                      <a:cubicBezTo>
                        <a:pt x="1507" y="1622"/>
                        <a:pt x="1421" y="1536"/>
                        <a:pt x="1421" y="1432"/>
                      </a:cubicBezTo>
                      <a:lnTo>
                        <a:pt x="1421" y="1132"/>
                      </a:lnTo>
                      <a:cubicBezTo>
                        <a:pt x="1421" y="1027"/>
                        <a:pt x="1507" y="942"/>
                        <a:pt x="1611" y="942"/>
                      </a:cubicBezTo>
                      <a:lnTo>
                        <a:pt x="2322" y="942"/>
                      </a:lnTo>
                      <a:lnTo>
                        <a:pt x="2322" y="625"/>
                      </a:lnTo>
                      <a:cubicBezTo>
                        <a:pt x="2322" y="509"/>
                        <a:pt x="2228" y="415"/>
                        <a:pt x="2112" y="415"/>
                      </a:cubicBezTo>
                      <a:lnTo>
                        <a:pt x="1970" y="415"/>
                      </a:lnTo>
                      <a:lnTo>
                        <a:pt x="1932" y="176"/>
                      </a:lnTo>
                      <a:cubicBezTo>
                        <a:pt x="1929" y="157"/>
                        <a:pt x="1919" y="141"/>
                        <a:pt x="1903" y="131"/>
                      </a:cubicBezTo>
                      <a:cubicBezTo>
                        <a:pt x="1888" y="120"/>
                        <a:pt x="1868" y="117"/>
                        <a:pt x="1850" y="121"/>
                      </a:cubicBezTo>
                      <a:lnTo>
                        <a:pt x="1691" y="160"/>
                      </a:lnTo>
                      <a:lnTo>
                        <a:pt x="1634" y="41"/>
                      </a:lnTo>
                      <a:cubicBezTo>
                        <a:pt x="1626" y="24"/>
                        <a:pt x="1612" y="12"/>
                        <a:pt x="1595" y="6"/>
                      </a:cubicBezTo>
                      <a:cubicBezTo>
                        <a:pt x="1578" y="0"/>
                        <a:pt x="1559" y="2"/>
                        <a:pt x="1543" y="10"/>
                      </a:cubicBezTo>
                      <a:lnTo>
                        <a:pt x="773" y="415"/>
                      </a:lnTo>
                      <a:lnTo>
                        <a:pt x="210" y="415"/>
                      </a:lnTo>
                      <a:cubicBezTo>
                        <a:pt x="94" y="415"/>
                        <a:pt x="0" y="509"/>
                        <a:pt x="0" y="625"/>
                      </a:cubicBezTo>
                      <a:lnTo>
                        <a:pt x="0" y="1939"/>
                      </a:lnTo>
                      <a:cubicBezTo>
                        <a:pt x="0" y="2054"/>
                        <a:pt x="94" y="2149"/>
                        <a:pt x="210" y="2149"/>
                      </a:cubicBezTo>
                      <a:lnTo>
                        <a:pt x="2112" y="2149"/>
                      </a:lnTo>
                      <a:cubicBezTo>
                        <a:pt x="2228" y="2149"/>
                        <a:pt x="2322" y="2054"/>
                        <a:pt x="2322" y="1939"/>
                      </a:cubicBezTo>
                      <a:lnTo>
                        <a:pt x="2322" y="1622"/>
                      </a:lnTo>
                      <a:lnTo>
                        <a:pt x="1611" y="1622"/>
                      </a:lnTo>
                      <a:close/>
                      <a:moveTo>
                        <a:pt x="1812" y="268"/>
                      </a:moveTo>
                      <a:lnTo>
                        <a:pt x="1835" y="415"/>
                      </a:lnTo>
                      <a:lnTo>
                        <a:pt x="1812" y="415"/>
                      </a:lnTo>
                      <a:lnTo>
                        <a:pt x="1749" y="283"/>
                      </a:lnTo>
                      <a:lnTo>
                        <a:pt x="1812" y="268"/>
                      </a:lnTo>
                      <a:close/>
                      <a:moveTo>
                        <a:pt x="1543" y="161"/>
                      </a:moveTo>
                      <a:lnTo>
                        <a:pt x="1664" y="415"/>
                      </a:lnTo>
                      <a:lnTo>
                        <a:pt x="1060" y="415"/>
                      </a:lnTo>
                      <a:lnTo>
                        <a:pt x="1543" y="161"/>
                      </a:lnTo>
                      <a:close/>
                      <a:moveTo>
                        <a:pt x="1611" y="1075"/>
                      </a:moveTo>
                      <a:lnTo>
                        <a:pt x="2329" y="1075"/>
                      </a:lnTo>
                      <a:cubicBezTo>
                        <a:pt x="2360" y="1075"/>
                        <a:pt x="2385" y="1100"/>
                        <a:pt x="2385" y="1132"/>
                      </a:cubicBezTo>
                      <a:lnTo>
                        <a:pt x="2385" y="1432"/>
                      </a:lnTo>
                      <a:cubicBezTo>
                        <a:pt x="2385" y="1463"/>
                        <a:pt x="2360" y="1488"/>
                        <a:pt x="2329" y="1488"/>
                      </a:cubicBezTo>
                      <a:lnTo>
                        <a:pt x="1611" y="1488"/>
                      </a:lnTo>
                      <a:cubicBezTo>
                        <a:pt x="1580" y="1488"/>
                        <a:pt x="1555" y="1463"/>
                        <a:pt x="1555" y="1432"/>
                      </a:cubicBezTo>
                      <a:lnTo>
                        <a:pt x="1555" y="1132"/>
                      </a:lnTo>
                      <a:cubicBezTo>
                        <a:pt x="1555" y="1100"/>
                        <a:pt x="1580" y="1075"/>
                        <a:pt x="1611" y="1075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9" name="爱设计-9-9">
                <a:extLst>
                  <a:ext uri="{FF2B5EF4-FFF2-40B4-BE49-F238E27FC236}">
                    <a16:creationId xmlns:a16="http://schemas.microsoft.com/office/drawing/2014/main" id="{3C0BD0F0-8858-32E6-57BC-5A4D2D67BDF9}"/>
                  </a:ext>
                </a:extLst>
              </p:cNvPr>
              <p:cNvSpPr txBox="1"/>
              <p:nvPr/>
            </p:nvSpPr>
            <p:spPr>
              <a:xfrm>
                <a:off x="2564534" y="3029185"/>
                <a:ext cx="1676400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4400" dirty="0"/>
                  <a:t>88</a:t>
                </a:r>
                <a:r>
                  <a:rPr lang="en-US" altLang="zh-CN" sz="2000" dirty="0"/>
                  <a:t>W</a:t>
                </a:r>
                <a:endParaRPr lang="zh-CN" altLang="en-US" sz="2000" dirty="0"/>
              </a:p>
            </p:txBody>
          </p:sp>
        </p:grpSp>
        <p:sp>
          <p:nvSpPr>
            <p:cNvPr id="40" name="爱设计-9-10">
              <a:extLst>
                <a:ext uri="{FF2B5EF4-FFF2-40B4-BE49-F238E27FC236}">
                  <a16:creationId xmlns:a16="http://schemas.microsoft.com/office/drawing/2014/main" id="{64160D6F-5A01-571C-9935-982C0149C89F}"/>
                </a:ext>
              </a:extLst>
            </p:cNvPr>
            <p:cNvSpPr/>
            <p:nvPr/>
          </p:nvSpPr>
          <p:spPr>
            <a:xfrm>
              <a:off x="2413000" y="4451235"/>
              <a:ext cx="2428875" cy="1000125"/>
            </a:xfrm>
            <a:prstGeom prst="roundRect">
              <a:avLst/>
            </a:pr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41" name="爱设计-9-11">
              <a:extLst>
                <a:ext uri="{FF2B5EF4-FFF2-40B4-BE49-F238E27FC236}">
                  <a16:creationId xmlns:a16="http://schemas.microsoft.com/office/drawing/2014/main" id="{4BEB5687-F22B-D0A1-D609-2A2626D54EDF}"/>
                </a:ext>
              </a:extLst>
            </p:cNvPr>
            <p:cNvSpPr/>
            <p:nvPr/>
          </p:nvSpPr>
          <p:spPr>
            <a:xfrm>
              <a:off x="3251200" y="4241685"/>
              <a:ext cx="1933575" cy="504825"/>
            </a:xfrm>
            <a:prstGeom prst="roundRect">
              <a:avLst>
                <a:gd name="adj" fmla="val 21698"/>
              </a:avLst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爱设计-9-12">
              <a:extLst>
                <a:ext uri="{FF2B5EF4-FFF2-40B4-BE49-F238E27FC236}">
                  <a16:creationId xmlns:a16="http://schemas.microsoft.com/office/drawing/2014/main" id="{AE734A7E-0249-B0D4-2707-DF892EE09A4B}"/>
                </a:ext>
              </a:extLst>
            </p:cNvPr>
            <p:cNvSpPr txBox="1"/>
            <p:nvPr/>
          </p:nvSpPr>
          <p:spPr>
            <a:xfrm>
              <a:off x="3408362" y="4309431"/>
              <a:ext cx="16192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</a:rPr>
                <a:t>目标完成进度</a:t>
              </a:r>
            </a:p>
          </p:txBody>
        </p:sp>
        <p:cxnSp>
          <p:nvCxnSpPr>
            <p:cNvPr id="60" name="爱设计-9-13">
              <a:extLst>
                <a:ext uri="{FF2B5EF4-FFF2-40B4-BE49-F238E27FC236}">
                  <a16:creationId xmlns:a16="http://schemas.microsoft.com/office/drawing/2014/main" id="{90B6AFA9-196A-EAE7-EEB2-CA6DE75D0C83}"/>
                </a:ext>
              </a:extLst>
            </p:cNvPr>
            <p:cNvCxnSpPr>
              <a:cxnSpLocks/>
            </p:cNvCxnSpPr>
            <p:nvPr/>
          </p:nvCxnSpPr>
          <p:spPr>
            <a:xfrm>
              <a:off x="3870325" y="5146560"/>
              <a:ext cx="16129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6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爱设计-9-14">
              <a:extLst>
                <a:ext uri="{FF2B5EF4-FFF2-40B4-BE49-F238E27FC236}">
                  <a16:creationId xmlns:a16="http://schemas.microsoft.com/office/drawing/2014/main" id="{0652EC39-3B1B-86D9-F078-449FED8F5E2B}"/>
                </a:ext>
              </a:extLst>
            </p:cNvPr>
            <p:cNvSpPr txBox="1"/>
            <p:nvPr/>
          </p:nvSpPr>
          <p:spPr>
            <a:xfrm>
              <a:off x="2564534" y="4667485"/>
              <a:ext cx="1676400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/>
                <a:t>120</a:t>
              </a:r>
              <a:r>
                <a:rPr lang="en-US" altLang="zh-CN" sz="2000" dirty="0"/>
                <a:t>%</a:t>
              </a:r>
              <a:endParaRPr lang="zh-CN" altLang="en-US" sz="2000" dirty="0"/>
            </a:p>
          </p:txBody>
        </p:sp>
      </p:grpSp>
      <p:grpSp>
        <p:nvGrpSpPr>
          <p:cNvPr id="5" name="爱设计-10">
            <a:extLst>
              <a:ext uri="{FF2B5EF4-FFF2-40B4-BE49-F238E27FC236}">
                <a16:creationId xmlns:a16="http://schemas.microsoft.com/office/drawing/2014/main" id="{6B5091E5-8A7E-1C96-50EA-85F69AEAEDD6}"/>
              </a:ext>
            </a:extLst>
          </p:cNvPr>
          <p:cNvGrpSpPr/>
          <p:nvPr/>
        </p:nvGrpSpPr>
        <p:grpSpPr>
          <a:xfrm>
            <a:off x="7469187" y="2387485"/>
            <a:ext cx="3394075" cy="3063875"/>
            <a:chOff x="6886575" y="2387485"/>
            <a:chExt cx="3394075" cy="3063875"/>
          </a:xfrm>
        </p:grpSpPr>
        <p:sp>
          <p:nvSpPr>
            <p:cNvPr id="33" name="爱设计-10-1">
              <a:extLst>
                <a:ext uri="{FF2B5EF4-FFF2-40B4-BE49-F238E27FC236}">
                  <a16:creationId xmlns:a16="http://schemas.microsoft.com/office/drawing/2014/main" id="{87F7879F-8035-E999-63B9-8EDBC7E8878A}"/>
                </a:ext>
              </a:extLst>
            </p:cNvPr>
            <p:cNvSpPr/>
            <p:nvPr/>
          </p:nvSpPr>
          <p:spPr>
            <a:xfrm>
              <a:off x="7210425" y="2812935"/>
              <a:ext cx="2428875" cy="1000125"/>
            </a:xfrm>
            <a:prstGeom prst="roundRect">
              <a:avLst/>
            </a:pr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34" name="爱设计-10-2">
              <a:extLst>
                <a:ext uri="{FF2B5EF4-FFF2-40B4-BE49-F238E27FC236}">
                  <a16:creationId xmlns:a16="http://schemas.microsoft.com/office/drawing/2014/main" id="{BD4BE140-1782-0475-08FB-71BE675DBCB5}"/>
                </a:ext>
              </a:extLst>
            </p:cNvPr>
            <p:cNvSpPr/>
            <p:nvPr/>
          </p:nvSpPr>
          <p:spPr>
            <a:xfrm>
              <a:off x="8048625" y="2603385"/>
              <a:ext cx="1933575" cy="504825"/>
            </a:xfrm>
            <a:prstGeom prst="roundRect">
              <a:avLst>
                <a:gd name="adj" fmla="val 21698"/>
              </a:avLst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爱设计-10-3">
              <a:extLst>
                <a:ext uri="{FF2B5EF4-FFF2-40B4-BE49-F238E27FC236}">
                  <a16:creationId xmlns:a16="http://schemas.microsoft.com/office/drawing/2014/main" id="{247A6FCF-6A5E-44D8-A56C-DCCEA1C71F29}"/>
                </a:ext>
              </a:extLst>
            </p:cNvPr>
            <p:cNvSpPr txBox="1"/>
            <p:nvPr/>
          </p:nvSpPr>
          <p:spPr>
            <a:xfrm>
              <a:off x="8205787" y="2671131"/>
              <a:ext cx="16192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</a:rPr>
                <a:t>时间进度</a:t>
              </a:r>
            </a:p>
          </p:txBody>
        </p:sp>
        <p:cxnSp>
          <p:nvCxnSpPr>
            <p:cNvPr id="38" name="爱设计-10-4">
              <a:extLst>
                <a:ext uri="{FF2B5EF4-FFF2-40B4-BE49-F238E27FC236}">
                  <a16:creationId xmlns:a16="http://schemas.microsoft.com/office/drawing/2014/main" id="{D7725B0F-E65C-9578-093C-BD85B638C920}"/>
                </a:ext>
              </a:extLst>
            </p:cNvPr>
            <p:cNvCxnSpPr>
              <a:cxnSpLocks/>
            </p:cNvCxnSpPr>
            <p:nvPr/>
          </p:nvCxnSpPr>
          <p:spPr>
            <a:xfrm>
              <a:off x="8667750" y="3508260"/>
              <a:ext cx="16129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6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爱设计-10-5">
              <a:extLst>
                <a:ext uri="{FF2B5EF4-FFF2-40B4-BE49-F238E27FC236}">
                  <a16:creationId xmlns:a16="http://schemas.microsoft.com/office/drawing/2014/main" id="{8F4D44BE-082F-AF2A-EF01-5CC083505514}"/>
                </a:ext>
              </a:extLst>
            </p:cNvPr>
            <p:cNvSpPr/>
            <p:nvPr/>
          </p:nvSpPr>
          <p:spPr>
            <a:xfrm>
              <a:off x="7210425" y="4451235"/>
              <a:ext cx="2428875" cy="1000125"/>
            </a:xfrm>
            <a:prstGeom prst="roundRect">
              <a:avLst/>
            </a:pr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64" name="爱设计-10-6">
              <a:extLst>
                <a:ext uri="{FF2B5EF4-FFF2-40B4-BE49-F238E27FC236}">
                  <a16:creationId xmlns:a16="http://schemas.microsoft.com/office/drawing/2014/main" id="{A05845BB-D088-4886-BB28-0BE932068348}"/>
                </a:ext>
              </a:extLst>
            </p:cNvPr>
            <p:cNvSpPr/>
            <p:nvPr/>
          </p:nvSpPr>
          <p:spPr>
            <a:xfrm>
              <a:off x="8048625" y="4241685"/>
              <a:ext cx="1933575" cy="504825"/>
            </a:xfrm>
            <a:prstGeom prst="roundRect">
              <a:avLst>
                <a:gd name="adj" fmla="val 21698"/>
              </a:avLst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爱设计-10-7">
              <a:extLst>
                <a:ext uri="{FF2B5EF4-FFF2-40B4-BE49-F238E27FC236}">
                  <a16:creationId xmlns:a16="http://schemas.microsoft.com/office/drawing/2014/main" id="{B99E9E0B-274D-2351-E501-709F79024CBE}"/>
                </a:ext>
              </a:extLst>
            </p:cNvPr>
            <p:cNvSpPr txBox="1"/>
            <p:nvPr/>
          </p:nvSpPr>
          <p:spPr>
            <a:xfrm>
              <a:off x="8205787" y="4309431"/>
              <a:ext cx="16192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</a:rPr>
                <a:t>同比增长</a:t>
              </a:r>
            </a:p>
          </p:txBody>
        </p:sp>
        <p:cxnSp>
          <p:nvCxnSpPr>
            <p:cNvPr id="66" name="爱设计-10-8">
              <a:extLst>
                <a:ext uri="{FF2B5EF4-FFF2-40B4-BE49-F238E27FC236}">
                  <a16:creationId xmlns:a16="http://schemas.microsoft.com/office/drawing/2014/main" id="{C7719D11-4D21-42E3-27B9-A7073304AF9A}"/>
                </a:ext>
              </a:extLst>
            </p:cNvPr>
            <p:cNvCxnSpPr>
              <a:cxnSpLocks/>
            </p:cNvCxnSpPr>
            <p:nvPr/>
          </p:nvCxnSpPr>
          <p:spPr>
            <a:xfrm>
              <a:off x="8667750" y="5146560"/>
              <a:ext cx="16129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6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51">
              <a:extLst>
                <a:ext uri="{FF2B5EF4-FFF2-40B4-BE49-F238E27FC236}">
                  <a16:creationId xmlns:a16="http://schemas.microsoft.com/office/drawing/2014/main" id="{98FE3F9F-6CB7-2DD1-5F7B-313DDB6C8191}"/>
                </a:ext>
              </a:extLst>
            </p:cNvPr>
            <p:cNvGrpSpPr/>
            <p:nvPr/>
          </p:nvGrpSpPr>
          <p:grpSpPr>
            <a:xfrm>
              <a:off x="6886575" y="2387485"/>
              <a:ext cx="676275" cy="676275"/>
              <a:chOff x="2105025" y="2676525"/>
              <a:chExt cx="676275" cy="676275"/>
            </a:xfrm>
          </p:grpSpPr>
          <p:sp>
            <p:nvSpPr>
              <p:cNvPr id="74" name="爱设计-10-9">
                <a:extLst>
                  <a:ext uri="{FF2B5EF4-FFF2-40B4-BE49-F238E27FC236}">
                    <a16:creationId xmlns:a16="http://schemas.microsoft.com/office/drawing/2014/main" id="{A0C55750-BA35-D445-89C3-E9AA95845769}"/>
                  </a:ext>
                </a:extLst>
              </p:cNvPr>
              <p:cNvSpPr/>
              <p:nvPr/>
            </p:nvSpPr>
            <p:spPr>
              <a:xfrm>
                <a:off x="2105025" y="2676525"/>
                <a:ext cx="676275" cy="676275"/>
              </a:xfrm>
              <a:prstGeom prst="ellipse">
                <a:avLst/>
              </a:prstGeom>
              <a:solidFill>
                <a:schemeClr val="bg1">
                  <a:alpha val="65000"/>
                </a:schemeClr>
              </a:solidFill>
              <a:ln>
                <a:noFill/>
              </a:ln>
              <a:effectLst>
                <a:outerShdw blurRad="254000" dist="203200" dir="5400000" algn="t" rotWithShape="0">
                  <a:schemeClr val="accent3">
                    <a:lumMod val="5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5" name="爱设计-10-10">
                <a:extLst>
                  <a:ext uri="{FF2B5EF4-FFF2-40B4-BE49-F238E27FC236}">
                    <a16:creationId xmlns:a16="http://schemas.microsoft.com/office/drawing/2014/main" id="{89863672-BC61-5C23-33E7-ED2D6B3E21C6}"/>
                  </a:ext>
                </a:extLst>
              </p:cNvPr>
              <p:cNvSpPr/>
              <p:nvPr/>
            </p:nvSpPr>
            <p:spPr>
              <a:xfrm>
                <a:off x="2239571" y="2811109"/>
                <a:ext cx="407182" cy="407106"/>
              </a:xfrm>
              <a:custGeom>
                <a:avLst/>
                <a:gdLst>
                  <a:gd name="T0" fmla="*/ 5601 w 11203"/>
                  <a:gd name="T1" fmla="*/ 0 h 11202"/>
                  <a:gd name="T2" fmla="*/ 0 w 11203"/>
                  <a:gd name="T3" fmla="*/ 5601 h 11202"/>
                  <a:gd name="T4" fmla="*/ 5603 w 11203"/>
                  <a:gd name="T5" fmla="*/ 11202 h 11202"/>
                  <a:gd name="T6" fmla="*/ 11203 w 11203"/>
                  <a:gd name="T7" fmla="*/ 5601 h 11202"/>
                  <a:gd name="T8" fmla="*/ 5601 w 11203"/>
                  <a:gd name="T9" fmla="*/ 0 h 11202"/>
                  <a:gd name="T10" fmla="*/ 8403 w 11203"/>
                  <a:gd name="T11" fmla="*/ 6218 h 11202"/>
                  <a:gd name="T12" fmla="*/ 5429 w 11203"/>
                  <a:gd name="T13" fmla="*/ 6218 h 11202"/>
                  <a:gd name="T14" fmla="*/ 5250 w 11203"/>
                  <a:gd name="T15" fmla="*/ 6182 h 11202"/>
                  <a:gd name="T16" fmla="*/ 4970 w 11203"/>
                  <a:gd name="T17" fmla="*/ 5760 h 11202"/>
                  <a:gd name="T18" fmla="*/ 4970 w 11203"/>
                  <a:gd name="T19" fmla="*/ 2786 h 11202"/>
                  <a:gd name="T20" fmla="*/ 5429 w 11203"/>
                  <a:gd name="T21" fmla="*/ 2327 h 11202"/>
                  <a:gd name="T22" fmla="*/ 5889 w 11203"/>
                  <a:gd name="T23" fmla="*/ 2786 h 11202"/>
                  <a:gd name="T24" fmla="*/ 5889 w 11203"/>
                  <a:gd name="T25" fmla="*/ 5301 h 11202"/>
                  <a:gd name="T26" fmla="*/ 8404 w 11203"/>
                  <a:gd name="T27" fmla="*/ 5301 h 11202"/>
                  <a:gd name="T28" fmla="*/ 8863 w 11203"/>
                  <a:gd name="T29" fmla="*/ 5760 h 11202"/>
                  <a:gd name="T30" fmla="*/ 8403 w 11203"/>
                  <a:gd name="T31" fmla="*/ 6218 h 11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203" h="11202">
                    <a:moveTo>
                      <a:pt x="5601" y="0"/>
                    </a:moveTo>
                    <a:cubicBezTo>
                      <a:pt x="2507" y="0"/>
                      <a:pt x="0" y="2507"/>
                      <a:pt x="0" y="5601"/>
                    </a:cubicBezTo>
                    <a:cubicBezTo>
                      <a:pt x="0" y="8695"/>
                      <a:pt x="2509" y="11202"/>
                      <a:pt x="5603" y="11202"/>
                    </a:cubicBezTo>
                    <a:cubicBezTo>
                      <a:pt x="8695" y="11202"/>
                      <a:pt x="11203" y="8695"/>
                      <a:pt x="11203" y="5601"/>
                    </a:cubicBezTo>
                    <a:cubicBezTo>
                      <a:pt x="11203" y="2507"/>
                      <a:pt x="8695" y="0"/>
                      <a:pt x="5601" y="0"/>
                    </a:cubicBezTo>
                    <a:close/>
                    <a:moveTo>
                      <a:pt x="8403" y="6218"/>
                    </a:moveTo>
                    <a:lnTo>
                      <a:pt x="5429" y="6218"/>
                    </a:lnTo>
                    <a:cubicBezTo>
                      <a:pt x="5366" y="6218"/>
                      <a:pt x="5305" y="6206"/>
                      <a:pt x="5250" y="6182"/>
                    </a:cubicBezTo>
                    <a:cubicBezTo>
                      <a:pt x="5085" y="6112"/>
                      <a:pt x="4970" y="5950"/>
                      <a:pt x="4970" y="5760"/>
                    </a:cubicBezTo>
                    <a:lnTo>
                      <a:pt x="4970" y="2786"/>
                    </a:lnTo>
                    <a:cubicBezTo>
                      <a:pt x="4970" y="2532"/>
                      <a:pt x="5175" y="2327"/>
                      <a:pt x="5429" y="2327"/>
                    </a:cubicBezTo>
                    <a:cubicBezTo>
                      <a:pt x="5683" y="2327"/>
                      <a:pt x="5889" y="2532"/>
                      <a:pt x="5889" y="2786"/>
                    </a:cubicBezTo>
                    <a:lnTo>
                      <a:pt x="5889" y="5301"/>
                    </a:lnTo>
                    <a:lnTo>
                      <a:pt x="8404" y="5301"/>
                    </a:lnTo>
                    <a:cubicBezTo>
                      <a:pt x="8657" y="5301"/>
                      <a:pt x="8863" y="5506"/>
                      <a:pt x="8863" y="5760"/>
                    </a:cubicBezTo>
                    <a:cubicBezTo>
                      <a:pt x="8863" y="6013"/>
                      <a:pt x="8656" y="6218"/>
                      <a:pt x="8403" y="621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grpSp>
          <p:nvGrpSpPr>
            <p:cNvPr id="76" name="Group 54">
              <a:extLst>
                <a:ext uri="{FF2B5EF4-FFF2-40B4-BE49-F238E27FC236}">
                  <a16:creationId xmlns:a16="http://schemas.microsoft.com/office/drawing/2014/main" id="{00444DA4-F536-DCB5-0CD9-331988BD2DFB}"/>
                </a:ext>
              </a:extLst>
            </p:cNvPr>
            <p:cNvGrpSpPr/>
            <p:nvPr/>
          </p:nvGrpSpPr>
          <p:grpSpPr>
            <a:xfrm>
              <a:off x="6886575" y="4092460"/>
              <a:ext cx="676275" cy="676275"/>
              <a:chOff x="2105025" y="2676525"/>
              <a:chExt cx="676275" cy="676275"/>
            </a:xfrm>
          </p:grpSpPr>
          <p:sp>
            <p:nvSpPr>
              <p:cNvPr id="77" name="爱设计-10-11">
                <a:extLst>
                  <a:ext uri="{FF2B5EF4-FFF2-40B4-BE49-F238E27FC236}">
                    <a16:creationId xmlns:a16="http://schemas.microsoft.com/office/drawing/2014/main" id="{8107E5E9-6010-0CC7-460E-1755BD072E31}"/>
                  </a:ext>
                </a:extLst>
              </p:cNvPr>
              <p:cNvSpPr/>
              <p:nvPr/>
            </p:nvSpPr>
            <p:spPr>
              <a:xfrm>
                <a:off x="2105025" y="2676525"/>
                <a:ext cx="676275" cy="676275"/>
              </a:xfrm>
              <a:prstGeom prst="ellipse">
                <a:avLst/>
              </a:prstGeom>
              <a:solidFill>
                <a:schemeClr val="bg1">
                  <a:alpha val="65000"/>
                </a:schemeClr>
              </a:solidFill>
              <a:ln>
                <a:noFill/>
              </a:ln>
              <a:effectLst>
                <a:outerShdw blurRad="254000" dist="203200" dir="5400000" algn="t" rotWithShape="0">
                  <a:schemeClr val="accent3">
                    <a:lumMod val="5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8" name="爱设计-10-12">
                <a:extLst>
                  <a:ext uri="{FF2B5EF4-FFF2-40B4-BE49-F238E27FC236}">
                    <a16:creationId xmlns:a16="http://schemas.microsoft.com/office/drawing/2014/main" id="{7B8EA6B3-ABFB-CB25-DB81-84D4A539A61F}"/>
                  </a:ext>
                </a:extLst>
              </p:cNvPr>
              <p:cNvSpPr/>
              <p:nvPr/>
            </p:nvSpPr>
            <p:spPr>
              <a:xfrm>
                <a:off x="2239571" y="2895288"/>
                <a:ext cx="407182" cy="238747"/>
              </a:xfrm>
              <a:custGeom>
                <a:avLst/>
                <a:gdLst>
                  <a:gd name="T0" fmla="*/ 263525 w 607614"/>
                  <a:gd name="T1" fmla="*/ 263525 w 607614"/>
                  <a:gd name="T2" fmla="*/ 485433 h 606761"/>
                  <a:gd name="T3" fmla="*/ 485433 h 606761"/>
                  <a:gd name="T4" fmla="*/ 485433 h 606761"/>
                  <a:gd name="T5" fmla="*/ 485433 h 606761"/>
                  <a:gd name="T6" fmla="*/ 485433 h 606761"/>
                  <a:gd name="T7" fmla="*/ 485433 h 606761"/>
                  <a:gd name="T8" fmla="*/ 485433 h 606761"/>
                  <a:gd name="T9" fmla="*/ 485433 h 606761"/>
                  <a:gd name="T10" fmla="*/ 485433 h 606761"/>
                  <a:gd name="T11" fmla="*/ 485433 h 606761"/>
                  <a:gd name="T12" fmla="*/ 485433 h 606761"/>
                  <a:gd name="T13" fmla="*/ 485433 h 606761"/>
                  <a:gd name="T14" fmla="*/ 485433 h 606761"/>
                  <a:gd name="T15" fmla="*/ 485433 h 606761"/>
                  <a:gd name="T16" fmla="*/ 485433 h 606761"/>
                  <a:gd name="T17" fmla="*/ 485433 h 606761"/>
                  <a:gd name="T18" fmla="*/ 485433 h 606761"/>
                  <a:gd name="T19" fmla="*/ 485433 h 606761"/>
                  <a:gd name="T20" fmla="*/ 485433 h 606761"/>
                  <a:gd name="T21" fmla="*/ 485433 h 606761"/>
                  <a:gd name="T22" fmla="*/ 485433 h 606761"/>
                  <a:gd name="T23" fmla="*/ 485433 h 606761"/>
                  <a:gd name="T24" fmla="*/ 485433 h 606761"/>
                  <a:gd name="T25" fmla="*/ 485433 h 606761"/>
                  <a:gd name="T26" fmla="*/ 485433 h 606761"/>
                  <a:gd name="T27" fmla="*/ 485433 h 606761"/>
                  <a:gd name="T28" fmla="*/ 485433 h 606761"/>
                  <a:gd name="T29" fmla="*/ 485433 h 606761"/>
                  <a:gd name="T30" fmla="*/ 485433 h 606761"/>
                  <a:gd name="T31" fmla="*/ 485433 h 606761"/>
                  <a:gd name="T32" fmla="*/ 485433 h 606761"/>
                  <a:gd name="T33" fmla="*/ 485433 h 606761"/>
                  <a:gd name="T34" fmla="*/ 485433 h 606761"/>
                  <a:gd name="T35" fmla="*/ 485433 h 606761"/>
                  <a:gd name="T36" fmla="*/ 485433 h 606761"/>
                  <a:gd name="T37" fmla="*/ 485433 h 606761"/>
                  <a:gd name="T38" fmla="*/ 485433 h 606761"/>
                  <a:gd name="T39" fmla="*/ 485433 h 606761"/>
                  <a:gd name="T40" fmla="*/ 485433 h 606761"/>
                  <a:gd name="T41" fmla="*/ 485433 h 606761"/>
                  <a:gd name="T42" fmla="*/ 485433 h 606761"/>
                  <a:gd name="T43" fmla="*/ 485433 h 606761"/>
                  <a:gd name="T44" fmla="*/ 485433 h 606761"/>
                  <a:gd name="T45" fmla="*/ 485433 h 606761"/>
                  <a:gd name="T46" fmla="*/ 485433 h 606761"/>
                  <a:gd name="T47" fmla="*/ 485433 h 606761"/>
                  <a:gd name="T48" fmla="*/ 485433 h 606761"/>
                  <a:gd name="T49" fmla="*/ 485433 h 606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27" h="4009">
                    <a:moveTo>
                      <a:pt x="6028" y="0"/>
                    </a:moveTo>
                    <a:cubicBezTo>
                      <a:pt x="5587" y="0"/>
                      <a:pt x="5229" y="358"/>
                      <a:pt x="5229" y="799"/>
                    </a:cubicBezTo>
                    <a:cubicBezTo>
                      <a:pt x="5229" y="985"/>
                      <a:pt x="5293" y="1157"/>
                      <a:pt x="5401" y="1293"/>
                    </a:cubicBezTo>
                    <a:lnTo>
                      <a:pt x="4559" y="2460"/>
                    </a:lnTo>
                    <a:cubicBezTo>
                      <a:pt x="4387" y="2396"/>
                      <a:pt x="4191" y="2393"/>
                      <a:pt x="4010" y="2460"/>
                    </a:cubicBezTo>
                    <a:lnTo>
                      <a:pt x="3169" y="1293"/>
                    </a:lnTo>
                    <a:cubicBezTo>
                      <a:pt x="3276" y="1157"/>
                      <a:pt x="3341" y="985"/>
                      <a:pt x="3341" y="799"/>
                    </a:cubicBezTo>
                    <a:cubicBezTo>
                      <a:pt x="3341" y="358"/>
                      <a:pt x="2982" y="0"/>
                      <a:pt x="2542" y="0"/>
                    </a:cubicBezTo>
                    <a:cubicBezTo>
                      <a:pt x="2101" y="0"/>
                      <a:pt x="1743" y="358"/>
                      <a:pt x="1743" y="799"/>
                    </a:cubicBezTo>
                    <a:cubicBezTo>
                      <a:pt x="1743" y="985"/>
                      <a:pt x="1807" y="1157"/>
                      <a:pt x="1915" y="1293"/>
                    </a:cubicBezTo>
                    <a:lnTo>
                      <a:pt x="1073" y="2460"/>
                    </a:lnTo>
                    <a:cubicBezTo>
                      <a:pt x="554" y="2269"/>
                      <a:pt x="0" y="2656"/>
                      <a:pt x="0" y="3210"/>
                    </a:cubicBezTo>
                    <a:cubicBezTo>
                      <a:pt x="0" y="3650"/>
                      <a:pt x="358" y="4009"/>
                      <a:pt x="799" y="4009"/>
                    </a:cubicBezTo>
                    <a:cubicBezTo>
                      <a:pt x="1239" y="4009"/>
                      <a:pt x="1598" y="3650"/>
                      <a:pt x="1598" y="3210"/>
                    </a:cubicBezTo>
                    <a:cubicBezTo>
                      <a:pt x="1598" y="3023"/>
                      <a:pt x="1533" y="2852"/>
                      <a:pt x="1426" y="2716"/>
                    </a:cubicBezTo>
                    <a:lnTo>
                      <a:pt x="2267" y="1549"/>
                    </a:lnTo>
                    <a:cubicBezTo>
                      <a:pt x="2439" y="1612"/>
                      <a:pt x="2635" y="1615"/>
                      <a:pt x="2816" y="1549"/>
                    </a:cubicBezTo>
                    <a:lnTo>
                      <a:pt x="3658" y="2716"/>
                    </a:lnTo>
                    <a:cubicBezTo>
                      <a:pt x="3550" y="2852"/>
                      <a:pt x="3486" y="3023"/>
                      <a:pt x="3486" y="3210"/>
                    </a:cubicBezTo>
                    <a:cubicBezTo>
                      <a:pt x="3486" y="3650"/>
                      <a:pt x="3844" y="4009"/>
                      <a:pt x="4285" y="4009"/>
                    </a:cubicBezTo>
                    <a:cubicBezTo>
                      <a:pt x="4725" y="4009"/>
                      <a:pt x="5084" y="3650"/>
                      <a:pt x="5084" y="3210"/>
                    </a:cubicBezTo>
                    <a:cubicBezTo>
                      <a:pt x="5084" y="3023"/>
                      <a:pt x="5019" y="2852"/>
                      <a:pt x="4912" y="2716"/>
                    </a:cubicBezTo>
                    <a:lnTo>
                      <a:pt x="5753" y="1549"/>
                    </a:lnTo>
                    <a:cubicBezTo>
                      <a:pt x="6273" y="1740"/>
                      <a:pt x="6827" y="1353"/>
                      <a:pt x="6827" y="799"/>
                    </a:cubicBezTo>
                    <a:cubicBezTo>
                      <a:pt x="6827" y="358"/>
                      <a:pt x="6468" y="0"/>
                      <a:pt x="6028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sp>
          <p:nvSpPr>
            <p:cNvPr id="80" name="爱设计-10-13">
              <a:extLst>
                <a:ext uri="{FF2B5EF4-FFF2-40B4-BE49-F238E27FC236}">
                  <a16:creationId xmlns:a16="http://schemas.microsoft.com/office/drawing/2014/main" id="{EBF7D092-1221-18E5-4883-7F561419D2F3}"/>
                </a:ext>
              </a:extLst>
            </p:cNvPr>
            <p:cNvSpPr txBox="1"/>
            <p:nvPr/>
          </p:nvSpPr>
          <p:spPr>
            <a:xfrm>
              <a:off x="7361959" y="3029185"/>
              <a:ext cx="1676400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/>
                <a:t>95</a:t>
              </a:r>
              <a:r>
                <a:rPr lang="en-US" altLang="zh-CN" sz="2000" dirty="0"/>
                <a:t>%</a:t>
              </a:r>
              <a:endParaRPr lang="zh-CN" altLang="en-US" sz="2000" dirty="0"/>
            </a:p>
          </p:txBody>
        </p:sp>
        <p:sp>
          <p:nvSpPr>
            <p:cNvPr id="82" name="爱设计-10-14">
              <a:extLst>
                <a:ext uri="{FF2B5EF4-FFF2-40B4-BE49-F238E27FC236}">
                  <a16:creationId xmlns:a16="http://schemas.microsoft.com/office/drawing/2014/main" id="{8EED86C9-CFFB-4662-AD64-C96D6537BA65}"/>
                </a:ext>
              </a:extLst>
            </p:cNvPr>
            <p:cNvSpPr txBox="1"/>
            <p:nvPr/>
          </p:nvSpPr>
          <p:spPr>
            <a:xfrm>
              <a:off x="7361959" y="4667485"/>
              <a:ext cx="1676400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dirty="0"/>
                <a:t>40</a:t>
              </a:r>
              <a:r>
                <a:rPr lang="en-US" altLang="zh-CN" sz="2000" dirty="0"/>
                <a:t>%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11712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爱设计-1">
            <a:extLst>
              <a:ext uri="{FF2B5EF4-FFF2-40B4-BE49-F238E27FC236}">
                <a16:creationId xmlns:a16="http://schemas.microsoft.com/office/drawing/2014/main" id="{99C2919B-E7B2-960B-20E8-86B757BAA8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爱设计-2">
            <a:extLst>
              <a:ext uri="{FF2B5EF4-FFF2-40B4-BE49-F238E27FC236}">
                <a16:creationId xmlns:a16="http://schemas.microsoft.com/office/drawing/2014/main" id="{4B356134-2AE7-583B-11D9-437F347C542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8" name="爱设计-2-1">
              <a:extLst>
                <a:ext uri="{FF2B5EF4-FFF2-40B4-BE49-F238E27FC236}">
                  <a16:creationId xmlns:a16="http://schemas.microsoft.com/office/drawing/2014/main" id="{7911BCF4-21B6-53B5-80BD-9315FBAF525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684899" y="0"/>
              <a:ext cx="3507101" cy="3191329"/>
            </a:xfrm>
            <a:custGeom>
              <a:avLst/>
              <a:gdLst>
                <a:gd name="connsiteX0" fmla="*/ 309020 w 3507101"/>
                <a:gd name="connsiteY0" fmla="*/ 0 h 3191329"/>
                <a:gd name="connsiteX1" fmla="*/ 3507101 w 3507101"/>
                <a:gd name="connsiteY1" fmla="*/ 0 h 3191329"/>
                <a:gd name="connsiteX2" fmla="*/ 3507101 w 3507101"/>
                <a:gd name="connsiteY2" fmla="*/ 2645888 h 3191329"/>
                <a:gd name="connsiteX3" fmla="*/ 3434370 w 3507101"/>
                <a:gd name="connsiteY3" fmla="*/ 2711990 h 3191329"/>
                <a:gd name="connsiteX4" fmla="*/ 2099129 w 3507101"/>
                <a:gd name="connsiteY4" fmla="*/ 3191329 h 3191329"/>
                <a:gd name="connsiteX5" fmla="*/ 0 w 3507101"/>
                <a:gd name="connsiteY5" fmla="*/ 1092200 h 3191329"/>
                <a:gd name="connsiteX6" fmla="*/ 253354 w 3507101"/>
                <a:gd name="connsiteY6" fmla="*/ 91631 h 319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07101" h="3191329">
                  <a:moveTo>
                    <a:pt x="309020" y="0"/>
                  </a:moveTo>
                  <a:lnTo>
                    <a:pt x="3507101" y="0"/>
                  </a:lnTo>
                  <a:lnTo>
                    <a:pt x="3507101" y="2645888"/>
                  </a:lnTo>
                  <a:lnTo>
                    <a:pt x="3434370" y="2711990"/>
                  </a:lnTo>
                  <a:cubicBezTo>
                    <a:pt x="3071517" y="3011443"/>
                    <a:pt x="2606330" y="3191329"/>
                    <a:pt x="2099129" y="3191329"/>
                  </a:cubicBezTo>
                  <a:cubicBezTo>
                    <a:pt x="939812" y="3191329"/>
                    <a:pt x="0" y="2251517"/>
                    <a:pt x="0" y="1092200"/>
                  </a:cubicBezTo>
                  <a:cubicBezTo>
                    <a:pt x="0" y="729914"/>
                    <a:pt x="91778" y="389063"/>
                    <a:pt x="253354" y="916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爱设计-2-2">
              <a:extLst>
                <a:ext uri="{FF2B5EF4-FFF2-40B4-BE49-F238E27FC236}">
                  <a16:creationId xmlns:a16="http://schemas.microsoft.com/office/drawing/2014/main" id="{486C184E-0EC7-CF70-64FF-2083025D58F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0" y="4597400"/>
              <a:ext cx="2597150" cy="2260600"/>
            </a:xfrm>
            <a:custGeom>
              <a:avLst/>
              <a:gdLst>
                <a:gd name="connsiteX0" fmla="*/ 609600 w 2597150"/>
                <a:gd name="connsiteY0" fmla="*/ 0 h 2260600"/>
                <a:gd name="connsiteX1" fmla="*/ 2597150 w 2597150"/>
                <a:gd name="connsiteY1" fmla="*/ 1987550 h 2260600"/>
                <a:gd name="connsiteX2" fmla="*/ 2586889 w 2597150"/>
                <a:gd name="connsiteY2" fmla="*/ 2190766 h 2260600"/>
                <a:gd name="connsiteX3" fmla="*/ 2576231 w 2597150"/>
                <a:gd name="connsiteY3" fmla="*/ 2260600 h 2260600"/>
                <a:gd name="connsiteX4" fmla="*/ 0 w 2597150"/>
                <a:gd name="connsiteY4" fmla="*/ 2260600 h 2260600"/>
                <a:gd name="connsiteX5" fmla="*/ 0 w 2597150"/>
                <a:gd name="connsiteY5" fmla="*/ 96151 h 2260600"/>
                <a:gd name="connsiteX6" fmla="*/ 18564 w 2597150"/>
                <a:gd name="connsiteY6" fmla="*/ 89357 h 2260600"/>
                <a:gd name="connsiteX7" fmla="*/ 609600 w 2597150"/>
                <a:gd name="connsiteY7" fmla="*/ 0 h 226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97150" h="2260600">
                  <a:moveTo>
                    <a:pt x="609600" y="0"/>
                  </a:moveTo>
                  <a:cubicBezTo>
                    <a:pt x="1707294" y="0"/>
                    <a:pt x="2597150" y="889856"/>
                    <a:pt x="2597150" y="1987550"/>
                  </a:cubicBezTo>
                  <a:cubicBezTo>
                    <a:pt x="2597150" y="2056156"/>
                    <a:pt x="2593674" y="2123950"/>
                    <a:pt x="2586889" y="2190766"/>
                  </a:cubicBezTo>
                  <a:lnTo>
                    <a:pt x="2576231" y="2260600"/>
                  </a:lnTo>
                  <a:lnTo>
                    <a:pt x="0" y="2260600"/>
                  </a:lnTo>
                  <a:lnTo>
                    <a:pt x="0" y="96151"/>
                  </a:lnTo>
                  <a:lnTo>
                    <a:pt x="18564" y="89357"/>
                  </a:lnTo>
                  <a:cubicBezTo>
                    <a:pt x="205272" y="31284"/>
                    <a:pt x="403783" y="0"/>
                    <a:pt x="6096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8" name="爱设计-3">
            <a:extLst>
              <a:ext uri="{FF2B5EF4-FFF2-40B4-BE49-F238E27FC236}">
                <a16:creationId xmlns:a16="http://schemas.microsoft.com/office/drawing/2014/main" id="{8F3B5C82-47CB-17FB-8091-DE673781284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09600" y="952500"/>
            <a:ext cx="10948385" cy="5219700"/>
          </a:xfrm>
          <a:prstGeom prst="roundRect">
            <a:avLst>
              <a:gd name="adj" fmla="val 7577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" name="爱设计-4">
            <a:extLst>
              <a:ext uri="{FF2B5EF4-FFF2-40B4-BE49-F238E27FC236}">
                <a16:creationId xmlns:a16="http://schemas.microsoft.com/office/drawing/2014/main" id="{20124A1A-9E2F-1F0A-B848-9180D5AC69D1}"/>
              </a:ext>
            </a:extLst>
          </p:cNvPr>
          <p:cNvSpPr/>
          <p:nvPr/>
        </p:nvSpPr>
        <p:spPr>
          <a:xfrm rot="17100000">
            <a:off x="1895409" y="2037553"/>
            <a:ext cx="2013046" cy="2013046"/>
          </a:xfrm>
          <a:prstGeom prst="ellipse">
            <a:avLst/>
          </a:prstGeom>
          <a:gradFill flip="none" rotWithShape="1">
            <a:gsLst>
              <a:gs pos="0">
                <a:schemeClr val="accent3">
                  <a:alpha val="0"/>
                </a:schemeClr>
              </a:gs>
              <a:gs pos="100000">
                <a:schemeClr val="accent1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爱设计-5">
            <a:extLst>
              <a:ext uri="{FF2B5EF4-FFF2-40B4-BE49-F238E27FC236}">
                <a16:creationId xmlns:a16="http://schemas.microsoft.com/office/drawing/2014/main" id="{5CFAF7F4-6B1E-A47C-C1A9-E8B7795F97FA}"/>
              </a:ext>
            </a:extLst>
          </p:cNvPr>
          <p:cNvSpPr txBox="1">
            <a:spLocks/>
          </p:cNvSpPr>
          <p:nvPr/>
        </p:nvSpPr>
        <p:spPr>
          <a:xfrm>
            <a:off x="2584924" y="2454354"/>
            <a:ext cx="26093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02</a:t>
            </a:r>
          </a:p>
        </p:txBody>
      </p:sp>
      <p:sp>
        <p:nvSpPr>
          <p:cNvPr id="6" name="爱设计-6">
            <a:extLst>
              <a:ext uri="{FF2B5EF4-FFF2-40B4-BE49-F238E27FC236}">
                <a16:creationId xmlns:a16="http://schemas.microsoft.com/office/drawing/2014/main" id="{681FF9B4-AFB4-CFBA-91DE-C48F29BA80DE}"/>
              </a:ext>
            </a:extLst>
          </p:cNvPr>
          <p:cNvSpPr txBox="1">
            <a:spLocks/>
          </p:cNvSpPr>
          <p:nvPr/>
        </p:nvSpPr>
        <p:spPr>
          <a:xfrm>
            <a:off x="5618796" y="3901030"/>
            <a:ext cx="45870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BACKGROUND AND SIGNIFICANCE OF THE TOPIC</a:t>
            </a:r>
          </a:p>
        </p:txBody>
      </p:sp>
      <p:sp>
        <p:nvSpPr>
          <p:cNvPr id="14" name="爱设计-7">
            <a:extLst>
              <a:ext uri="{FF2B5EF4-FFF2-40B4-BE49-F238E27FC236}">
                <a16:creationId xmlns:a16="http://schemas.microsoft.com/office/drawing/2014/main" id="{B6FA889D-4DF9-C8D4-1C50-FC3C09B6620A}"/>
              </a:ext>
            </a:extLst>
          </p:cNvPr>
          <p:cNvSpPr txBox="1">
            <a:spLocks/>
          </p:cNvSpPr>
          <p:nvPr/>
        </p:nvSpPr>
        <p:spPr>
          <a:xfrm>
            <a:off x="5618795" y="2793034"/>
            <a:ext cx="4587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亮点展示</a:t>
            </a:r>
          </a:p>
        </p:txBody>
      </p:sp>
      <p:sp>
        <p:nvSpPr>
          <p:cNvPr id="29" name="爱设计-8">
            <a:extLst>
              <a:ext uri="{FF2B5EF4-FFF2-40B4-BE49-F238E27FC236}">
                <a16:creationId xmlns:a16="http://schemas.microsoft.com/office/drawing/2014/main" id="{2B37DF1B-D9AB-9C1C-4FB1-C30344A7E295}"/>
              </a:ext>
            </a:extLst>
          </p:cNvPr>
          <p:cNvSpPr txBox="1"/>
          <p:nvPr/>
        </p:nvSpPr>
        <p:spPr>
          <a:xfrm>
            <a:off x="9735315" y="1296861"/>
            <a:ext cx="1308099" cy="17272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213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爱设计-1">
            <a:extLst>
              <a:ext uri="{FF2B5EF4-FFF2-40B4-BE49-F238E27FC236}">
                <a16:creationId xmlns:a16="http://schemas.microsoft.com/office/drawing/2014/main" id="{F89E3A52-0704-80C1-32AF-924A196EA62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6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6" name="爱设计-2">
            <a:extLst>
              <a:ext uri="{FF2B5EF4-FFF2-40B4-BE49-F238E27FC236}">
                <a16:creationId xmlns:a16="http://schemas.microsoft.com/office/drawing/2014/main" id="{F399D41A-C68B-48E9-DA4B-D781A3A3030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08927" y="586898"/>
            <a:ext cx="4809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亮点展示</a:t>
            </a: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3B5C89B8-8F18-6C2B-F23D-8692401247E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爱设计-4">
            <a:extLst>
              <a:ext uri="{FF2B5EF4-FFF2-40B4-BE49-F238E27FC236}">
                <a16:creationId xmlns:a16="http://schemas.microsoft.com/office/drawing/2014/main" id="{8A823100-B443-D662-8570-FFBEED217C7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6" name="爱设计-5">
            <a:extLst>
              <a:ext uri="{FF2B5EF4-FFF2-40B4-BE49-F238E27FC236}">
                <a16:creationId xmlns:a16="http://schemas.microsoft.com/office/drawing/2014/main" id="{5FC5E4CD-E160-7960-6F44-5B37FEA59D2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0784681" y="404660"/>
            <a:ext cx="797719" cy="10533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爱设计-6">
            <a:extLst>
              <a:ext uri="{FF2B5EF4-FFF2-40B4-BE49-F238E27FC236}">
                <a16:creationId xmlns:a16="http://schemas.microsoft.com/office/drawing/2014/main" id="{D3D47ABE-5C87-4AB9-4216-098981EE8E2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427947" y="1781889"/>
            <a:ext cx="3435912" cy="4379129"/>
          </a:xfrm>
          <a:prstGeom prst="roundRect">
            <a:avLst>
              <a:gd name="adj" fmla="val 10824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" name="爱设计-7">
            <a:extLst>
              <a:ext uri="{FF2B5EF4-FFF2-40B4-BE49-F238E27FC236}">
                <a16:creationId xmlns:a16="http://schemas.microsoft.com/office/drawing/2014/main" id="{3AB6B42E-36F9-59A7-E1B3-A5373E86C4D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flipH="1">
            <a:off x="3931195" y="1328518"/>
            <a:ext cx="2837972" cy="2786282"/>
          </a:xfrm>
          <a:custGeom>
            <a:avLst/>
            <a:gdLst>
              <a:gd name="connsiteX0" fmla="*/ 105656 w 1914405"/>
              <a:gd name="connsiteY0" fmla="*/ 0 h 1879537"/>
              <a:gd name="connsiteX1" fmla="*/ 1542502 w 1914405"/>
              <a:gd name="connsiteY1" fmla="*/ 0 h 1879537"/>
              <a:gd name="connsiteX2" fmla="*/ 1914405 w 1914405"/>
              <a:gd name="connsiteY2" fmla="*/ 371903 h 1879537"/>
              <a:gd name="connsiteX3" fmla="*/ 1914405 w 1914405"/>
              <a:gd name="connsiteY3" fmla="*/ 1757333 h 1879537"/>
              <a:gd name="connsiteX4" fmla="*/ 1881681 w 1914405"/>
              <a:gd name="connsiteY4" fmla="*/ 1773097 h 1879537"/>
              <a:gd name="connsiteX5" fmla="*/ 1354463 w 1914405"/>
              <a:gd name="connsiteY5" fmla="*/ 1879537 h 1879537"/>
              <a:gd name="connsiteX6" fmla="*/ 0 w 1914405"/>
              <a:gd name="connsiteY6" fmla="*/ 525074 h 1879537"/>
              <a:gd name="connsiteX7" fmla="*/ 60894 w 1914405"/>
              <a:gd name="connsiteY7" fmla="*/ 122298 h 187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14405" h="1879537">
                <a:moveTo>
                  <a:pt x="105656" y="0"/>
                </a:moveTo>
                <a:lnTo>
                  <a:pt x="1542502" y="0"/>
                </a:lnTo>
                <a:cubicBezTo>
                  <a:pt x="1747898" y="0"/>
                  <a:pt x="1914405" y="166507"/>
                  <a:pt x="1914405" y="371903"/>
                </a:cubicBezTo>
                <a:lnTo>
                  <a:pt x="1914405" y="1757333"/>
                </a:lnTo>
                <a:lnTo>
                  <a:pt x="1881681" y="1773097"/>
                </a:lnTo>
                <a:cubicBezTo>
                  <a:pt x="1719635" y="1841636"/>
                  <a:pt x="1541475" y="1879537"/>
                  <a:pt x="1354463" y="1879537"/>
                </a:cubicBezTo>
                <a:cubicBezTo>
                  <a:pt x="606414" y="1879537"/>
                  <a:pt x="0" y="1273123"/>
                  <a:pt x="0" y="525074"/>
                </a:cubicBezTo>
                <a:cubicBezTo>
                  <a:pt x="0" y="384815"/>
                  <a:pt x="21319" y="249535"/>
                  <a:pt x="60894" y="12229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>
            <a:softEdge rad="9398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6" name="爱设计-8">
            <a:extLst>
              <a:ext uri="{FF2B5EF4-FFF2-40B4-BE49-F238E27FC236}">
                <a16:creationId xmlns:a16="http://schemas.microsoft.com/office/drawing/2014/main" id="{CA6D7BD7-E8BC-9A7F-AE56-9BBE345627C3}"/>
              </a:ext>
            </a:extLst>
          </p:cNvPr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4637495" y="1962150"/>
            <a:ext cx="1618525" cy="12172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75F7D2">
                        <a:lumMod val="20000"/>
                        <a:lumOff val="80000"/>
                        <a:alpha val="0"/>
                      </a:srgbClr>
                    </a:gs>
                    <a:gs pos="100000">
                      <a:srgbClr val="75F7D2">
                        <a:lumMod val="20000"/>
                        <a:lumOff val="80000"/>
                      </a:srgbClr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02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75F7D2">
                      <a:lumMod val="20000"/>
                      <a:lumOff val="80000"/>
                      <a:alpha val="0"/>
                    </a:srgbClr>
                  </a:gs>
                  <a:gs pos="100000">
                    <a:srgbClr val="75F7D2">
                      <a:lumMod val="20000"/>
                      <a:lumOff val="80000"/>
                    </a:srgbClr>
                  </a:gs>
                </a:gsLst>
                <a:lin ang="13500000" scaled="1"/>
                <a:tileRect/>
              </a:gra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7" name="爱设计-9">
            <a:extLst>
              <a:ext uri="{FF2B5EF4-FFF2-40B4-BE49-F238E27FC236}">
                <a16:creationId xmlns:a16="http://schemas.microsoft.com/office/drawing/2014/main" id="{FC0057AE-A6FA-8449-B4B1-2A1023533414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260807" y="1781889"/>
            <a:ext cx="3435912" cy="4379129"/>
          </a:xfrm>
          <a:prstGeom prst="roundRect">
            <a:avLst>
              <a:gd name="adj" fmla="val 10824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8" name="爱设计-10">
            <a:extLst>
              <a:ext uri="{FF2B5EF4-FFF2-40B4-BE49-F238E27FC236}">
                <a16:creationId xmlns:a16="http://schemas.microsoft.com/office/drawing/2014/main" id="{CE5329E3-5913-D92B-DDBC-F44302E7B6B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flipH="1">
            <a:off x="7750114" y="1328518"/>
            <a:ext cx="2837972" cy="2786282"/>
          </a:xfrm>
          <a:custGeom>
            <a:avLst/>
            <a:gdLst>
              <a:gd name="connsiteX0" fmla="*/ 105656 w 1914405"/>
              <a:gd name="connsiteY0" fmla="*/ 0 h 1879537"/>
              <a:gd name="connsiteX1" fmla="*/ 1542502 w 1914405"/>
              <a:gd name="connsiteY1" fmla="*/ 0 h 1879537"/>
              <a:gd name="connsiteX2" fmla="*/ 1914405 w 1914405"/>
              <a:gd name="connsiteY2" fmla="*/ 371903 h 1879537"/>
              <a:gd name="connsiteX3" fmla="*/ 1914405 w 1914405"/>
              <a:gd name="connsiteY3" fmla="*/ 1757333 h 1879537"/>
              <a:gd name="connsiteX4" fmla="*/ 1881681 w 1914405"/>
              <a:gd name="connsiteY4" fmla="*/ 1773097 h 1879537"/>
              <a:gd name="connsiteX5" fmla="*/ 1354463 w 1914405"/>
              <a:gd name="connsiteY5" fmla="*/ 1879537 h 1879537"/>
              <a:gd name="connsiteX6" fmla="*/ 0 w 1914405"/>
              <a:gd name="connsiteY6" fmla="*/ 525074 h 1879537"/>
              <a:gd name="connsiteX7" fmla="*/ 60894 w 1914405"/>
              <a:gd name="connsiteY7" fmla="*/ 122298 h 187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14405" h="1879537">
                <a:moveTo>
                  <a:pt x="105656" y="0"/>
                </a:moveTo>
                <a:lnTo>
                  <a:pt x="1542502" y="0"/>
                </a:lnTo>
                <a:cubicBezTo>
                  <a:pt x="1747898" y="0"/>
                  <a:pt x="1914405" y="166507"/>
                  <a:pt x="1914405" y="371903"/>
                </a:cubicBezTo>
                <a:lnTo>
                  <a:pt x="1914405" y="1757333"/>
                </a:lnTo>
                <a:lnTo>
                  <a:pt x="1881681" y="1773097"/>
                </a:lnTo>
                <a:cubicBezTo>
                  <a:pt x="1719635" y="1841636"/>
                  <a:pt x="1541475" y="1879537"/>
                  <a:pt x="1354463" y="1879537"/>
                </a:cubicBezTo>
                <a:cubicBezTo>
                  <a:pt x="606414" y="1879537"/>
                  <a:pt x="0" y="1273123"/>
                  <a:pt x="0" y="525074"/>
                </a:cubicBezTo>
                <a:cubicBezTo>
                  <a:pt x="0" y="384815"/>
                  <a:pt x="21319" y="249535"/>
                  <a:pt x="60894" y="12229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>
            <a:softEdge rad="9398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爱设计-11">
            <a:extLst>
              <a:ext uri="{FF2B5EF4-FFF2-40B4-BE49-F238E27FC236}">
                <a16:creationId xmlns:a16="http://schemas.microsoft.com/office/drawing/2014/main" id="{F8F0FA4F-1765-DC2B-A05C-2308B6A3DEAE}"/>
              </a:ext>
            </a:extLst>
          </p:cNvPr>
          <p:cNvSpPr txBox="1">
            <a:spLocks/>
          </p:cNvSpPr>
          <p:nvPr>
            <p:custDataLst>
              <p:tags r:id="rId12"/>
            </p:custDataLst>
          </p:nvPr>
        </p:nvSpPr>
        <p:spPr>
          <a:xfrm>
            <a:off x="8470355" y="1962150"/>
            <a:ext cx="1687105" cy="12172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75F7D2">
                        <a:lumMod val="20000"/>
                        <a:lumOff val="80000"/>
                        <a:alpha val="0"/>
                      </a:srgbClr>
                    </a:gs>
                    <a:gs pos="100000">
                      <a:srgbClr val="75F7D2">
                        <a:lumMod val="20000"/>
                        <a:lumOff val="80000"/>
                      </a:srgbClr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03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75F7D2">
                      <a:lumMod val="20000"/>
                      <a:lumOff val="80000"/>
                      <a:alpha val="0"/>
                    </a:srgbClr>
                  </a:gs>
                  <a:gs pos="100000">
                    <a:srgbClr val="75F7D2">
                      <a:lumMod val="20000"/>
                      <a:lumOff val="80000"/>
                    </a:srgbClr>
                  </a:gs>
                </a:gsLst>
                <a:lin ang="13500000" scaled="1"/>
                <a:tileRect/>
              </a:gra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0" name="爱设计-12">
            <a:extLst>
              <a:ext uri="{FF2B5EF4-FFF2-40B4-BE49-F238E27FC236}">
                <a16:creationId xmlns:a16="http://schemas.microsoft.com/office/drawing/2014/main" id="{D161B9F5-AF5A-C819-128A-7E72A4173ACE}"/>
              </a:ext>
            </a:extLst>
          </p:cNvPr>
          <p:cNvSpPr txBox="1">
            <a:spLocks/>
          </p:cNvSpPr>
          <p:nvPr>
            <p:custDataLst>
              <p:tags r:id="rId13"/>
            </p:custDataLst>
          </p:nvPr>
        </p:nvSpPr>
        <p:spPr>
          <a:xfrm>
            <a:off x="4713673" y="2611095"/>
            <a:ext cx="2864460" cy="73824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31" name="爱设计-13">
            <a:extLst>
              <a:ext uri="{FF2B5EF4-FFF2-40B4-BE49-F238E27FC236}">
                <a16:creationId xmlns:a16="http://schemas.microsoft.com/office/drawing/2014/main" id="{5B3E3A52-E73F-7122-CB33-656297EAD152}"/>
              </a:ext>
            </a:extLst>
          </p:cNvPr>
          <p:cNvSpPr txBox="1">
            <a:spLocks/>
          </p:cNvSpPr>
          <p:nvPr>
            <p:custDataLst>
              <p:tags r:id="rId14"/>
            </p:custDataLst>
          </p:nvPr>
        </p:nvSpPr>
        <p:spPr>
          <a:xfrm>
            <a:off x="8522470" y="2611095"/>
            <a:ext cx="2912586" cy="73824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32" name="爱设计-14">
            <a:extLst>
              <a:ext uri="{FF2B5EF4-FFF2-40B4-BE49-F238E27FC236}">
                <a16:creationId xmlns:a16="http://schemas.microsoft.com/office/drawing/2014/main" id="{E15D58E9-4A7E-B325-95F8-9065CCD571DB}"/>
              </a:ext>
            </a:extLst>
          </p:cNvPr>
          <p:cNvSpPr txBox="1">
            <a:spLocks/>
          </p:cNvSpPr>
          <p:nvPr>
            <p:custDataLst>
              <p:tags r:id="rId15"/>
            </p:custDataLst>
          </p:nvPr>
        </p:nvSpPr>
        <p:spPr>
          <a:xfrm>
            <a:off x="4713673" y="3843121"/>
            <a:ext cx="2864460" cy="157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在“内容为王”的数字化时代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,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技术正在全面改变内容行业，企业面临多样化的内容创意问题，爱设计以内容提出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Contecht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创意云概念，以内容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科技的方式生产内容。</a:t>
            </a:r>
          </a:p>
        </p:txBody>
      </p:sp>
      <p:sp>
        <p:nvSpPr>
          <p:cNvPr id="33" name="爱设计-15">
            <a:extLst>
              <a:ext uri="{FF2B5EF4-FFF2-40B4-BE49-F238E27FC236}">
                <a16:creationId xmlns:a16="http://schemas.microsoft.com/office/drawing/2014/main" id="{26A38FDD-EEBC-517A-BF7F-35FEF15CD881}"/>
              </a:ext>
            </a:extLst>
          </p:cNvPr>
          <p:cNvSpPr txBox="1">
            <a:spLocks/>
          </p:cNvSpPr>
          <p:nvPr>
            <p:custDataLst>
              <p:tags r:id="rId16"/>
            </p:custDataLst>
          </p:nvPr>
        </p:nvSpPr>
        <p:spPr>
          <a:xfrm>
            <a:off x="8522470" y="3843121"/>
            <a:ext cx="2912586" cy="1275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整合内容创意供应链自研”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sp>
        <p:nvSpPr>
          <p:cNvPr id="34" name="爱设计-16">
            <a:extLst>
              <a:ext uri="{FF2B5EF4-FFF2-40B4-BE49-F238E27FC236}">
                <a16:creationId xmlns:a16="http://schemas.microsoft.com/office/drawing/2014/main" id="{ACE17845-2F2A-9BC7-63AE-563E09CE8AB7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595087" y="1781889"/>
            <a:ext cx="3435912" cy="4379129"/>
          </a:xfrm>
          <a:prstGeom prst="roundRect">
            <a:avLst>
              <a:gd name="adj" fmla="val 10824"/>
            </a:avLst>
          </a:pr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爱设计-17">
            <a:extLst>
              <a:ext uri="{FF2B5EF4-FFF2-40B4-BE49-F238E27FC236}">
                <a16:creationId xmlns:a16="http://schemas.microsoft.com/office/drawing/2014/main" id="{55970F21-32BC-D8A6-A76B-1CBCFCD8C3B1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 flipH="1">
            <a:off x="84394" y="1328518"/>
            <a:ext cx="2837972" cy="2786282"/>
          </a:xfrm>
          <a:custGeom>
            <a:avLst/>
            <a:gdLst>
              <a:gd name="connsiteX0" fmla="*/ 105656 w 1914405"/>
              <a:gd name="connsiteY0" fmla="*/ 0 h 1879537"/>
              <a:gd name="connsiteX1" fmla="*/ 1542502 w 1914405"/>
              <a:gd name="connsiteY1" fmla="*/ 0 h 1879537"/>
              <a:gd name="connsiteX2" fmla="*/ 1914405 w 1914405"/>
              <a:gd name="connsiteY2" fmla="*/ 371903 h 1879537"/>
              <a:gd name="connsiteX3" fmla="*/ 1914405 w 1914405"/>
              <a:gd name="connsiteY3" fmla="*/ 1757333 h 1879537"/>
              <a:gd name="connsiteX4" fmla="*/ 1881681 w 1914405"/>
              <a:gd name="connsiteY4" fmla="*/ 1773097 h 1879537"/>
              <a:gd name="connsiteX5" fmla="*/ 1354463 w 1914405"/>
              <a:gd name="connsiteY5" fmla="*/ 1879537 h 1879537"/>
              <a:gd name="connsiteX6" fmla="*/ 0 w 1914405"/>
              <a:gd name="connsiteY6" fmla="*/ 525074 h 1879537"/>
              <a:gd name="connsiteX7" fmla="*/ 60894 w 1914405"/>
              <a:gd name="connsiteY7" fmla="*/ 122298 h 187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14405" h="1879537">
                <a:moveTo>
                  <a:pt x="105656" y="0"/>
                </a:moveTo>
                <a:lnTo>
                  <a:pt x="1542502" y="0"/>
                </a:lnTo>
                <a:cubicBezTo>
                  <a:pt x="1747898" y="0"/>
                  <a:pt x="1914405" y="166507"/>
                  <a:pt x="1914405" y="371903"/>
                </a:cubicBezTo>
                <a:lnTo>
                  <a:pt x="1914405" y="1757333"/>
                </a:lnTo>
                <a:lnTo>
                  <a:pt x="1881681" y="1773097"/>
                </a:lnTo>
                <a:cubicBezTo>
                  <a:pt x="1719635" y="1841636"/>
                  <a:pt x="1541475" y="1879537"/>
                  <a:pt x="1354463" y="1879537"/>
                </a:cubicBezTo>
                <a:cubicBezTo>
                  <a:pt x="606414" y="1879537"/>
                  <a:pt x="0" y="1273123"/>
                  <a:pt x="0" y="525074"/>
                </a:cubicBezTo>
                <a:cubicBezTo>
                  <a:pt x="0" y="384815"/>
                  <a:pt x="21319" y="249535"/>
                  <a:pt x="60894" y="12229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>
            <a:softEdge rad="9398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" name="爱设计-18">
            <a:extLst>
              <a:ext uri="{FF2B5EF4-FFF2-40B4-BE49-F238E27FC236}">
                <a16:creationId xmlns:a16="http://schemas.microsoft.com/office/drawing/2014/main" id="{853B7F3B-C03C-0F61-C2B1-86D4A4B2D5C1}"/>
              </a:ext>
            </a:extLst>
          </p:cNvPr>
          <p:cNvSpPr txBox="1">
            <a:spLocks/>
          </p:cNvSpPr>
          <p:nvPr>
            <p:custDataLst>
              <p:tags r:id="rId19"/>
            </p:custDataLst>
          </p:nvPr>
        </p:nvSpPr>
        <p:spPr>
          <a:xfrm>
            <a:off x="804635" y="1962150"/>
            <a:ext cx="1365569" cy="12172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75F7D2">
                        <a:lumMod val="20000"/>
                        <a:lumOff val="80000"/>
                        <a:alpha val="0"/>
                      </a:srgbClr>
                    </a:gs>
                    <a:gs pos="100000">
                      <a:srgbClr val="75F7D2">
                        <a:lumMod val="20000"/>
                        <a:lumOff val="80000"/>
                      </a:srgbClr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01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75F7D2">
                      <a:lumMod val="20000"/>
                      <a:lumOff val="80000"/>
                      <a:alpha val="0"/>
                    </a:srgbClr>
                  </a:gs>
                  <a:gs pos="100000">
                    <a:srgbClr val="75F7D2">
                      <a:lumMod val="20000"/>
                      <a:lumOff val="80000"/>
                    </a:srgbClr>
                  </a:gs>
                </a:gsLst>
                <a:lin ang="13500000" scaled="1"/>
                <a:tileRect/>
              </a:gra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9" name="爱设计-19">
            <a:extLst>
              <a:ext uri="{FF2B5EF4-FFF2-40B4-BE49-F238E27FC236}">
                <a16:creationId xmlns:a16="http://schemas.microsoft.com/office/drawing/2014/main" id="{6C7B2F36-897F-17F3-4223-A7957AF54B8B}"/>
              </a:ext>
            </a:extLst>
          </p:cNvPr>
          <p:cNvSpPr txBox="1">
            <a:spLocks/>
          </p:cNvSpPr>
          <p:nvPr>
            <p:custDataLst>
              <p:tags r:id="rId20"/>
            </p:custDataLst>
          </p:nvPr>
        </p:nvSpPr>
        <p:spPr>
          <a:xfrm>
            <a:off x="856750" y="2611095"/>
            <a:ext cx="2912586" cy="73824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40" name="爱设计-20">
            <a:extLst>
              <a:ext uri="{FF2B5EF4-FFF2-40B4-BE49-F238E27FC236}">
                <a16:creationId xmlns:a16="http://schemas.microsoft.com/office/drawing/2014/main" id="{02D11999-8C8C-BBCE-6EE8-864101660F6A}"/>
              </a:ext>
            </a:extLst>
          </p:cNvPr>
          <p:cNvSpPr txBox="1">
            <a:spLocks/>
          </p:cNvSpPr>
          <p:nvPr>
            <p:custDataLst>
              <p:tags r:id="rId21"/>
            </p:custDataLst>
          </p:nvPr>
        </p:nvSpPr>
        <p:spPr>
          <a:xfrm>
            <a:off x="856750" y="3843121"/>
            <a:ext cx="2912586" cy="157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爱设计是一家智能创意科技公司，是国内领先的内容创意全链路服务公司，致力于构建“创意资源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智能创作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内容管理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投放分发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数据监测的内容创意全链路平台。</a:t>
            </a:r>
          </a:p>
        </p:txBody>
      </p:sp>
      <p:sp>
        <p:nvSpPr>
          <p:cNvPr id="41" name="爱设计-21">
            <a:extLst>
              <a:ext uri="{FF2B5EF4-FFF2-40B4-BE49-F238E27FC236}">
                <a16:creationId xmlns:a16="http://schemas.microsoft.com/office/drawing/2014/main" id="{5D5E7C67-9EB5-BDDF-4347-32DCF197CEEC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2152972" y="3593575"/>
            <a:ext cx="320143" cy="288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爱设计-22">
            <a:extLst>
              <a:ext uri="{FF2B5EF4-FFF2-40B4-BE49-F238E27FC236}">
                <a16:creationId xmlns:a16="http://schemas.microsoft.com/office/drawing/2014/main" id="{56C7807C-083F-9A7A-EDFD-632B4C217C4D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5985831" y="3593575"/>
            <a:ext cx="320143" cy="288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爱设计-23">
            <a:extLst>
              <a:ext uri="{FF2B5EF4-FFF2-40B4-BE49-F238E27FC236}">
                <a16:creationId xmlns:a16="http://schemas.microsoft.com/office/drawing/2014/main" id="{88E3FE42-FD71-CB22-D8D8-E29905616C50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9818692" y="3593575"/>
            <a:ext cx="320143" cy="288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661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爱设计-1">
            <a:extLst>
              <a:ext uri="{FF2B5EF4-FFF2-40B4-BE49-F238E27FC236}">
                <a16:creationId xmlns:a16="http://schemas.microsoft.com/office/drawing/2014/main" id="{F89E3A52-0704-80C1-32AF-924A196EA6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6" name="爱设计-2">
            <a:extLst>
              <a:ext uri="{FF2B5EF4-FFF2-40B4-BE49-F238E27FC236}">
                <a16:creationId xmlns:a16="http://schemas.microsoft.com/office/drawing/2014/main" id="{F399D41A-C68B-48E9-DA4B-D781A3A30301}"/>
              </a:ext>
            </a:extLst>
          </p:cNvPr>
          <p:cNvSpPr txBox="1"/>
          <p:nvPr/>
        </p:nvSpPr>
        <p:spPr>
          <a:xfrm>
            <a:off x="708927" y="586898"/>
            <a:ext cx="4809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00">
                    <a:lumMod val="85000"/>
                    <a:lumOff val="15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亮点展示</a:t>
            </a: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3B5C89B8-8F18-6C2B-F23D-8692401247E9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爱设计-4">
            <a:extLst>
              <a:ext uri="{FF2B5EF4-FFF2-40B4-BE49-F238E27FC236}">
                <a16:creationId xmlns:a16="http://schemas.microsoft.com/office/drawing/2014/main" id="{8A823100-B443-D662-8570-FFBEED217C7F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rgbClr val="FAFAFA">
              <a:alpha val="70000"/>
            </a:srgbClr>
          </a:solidFill>
          <a:ln w="19050">
            <a:solidFill>
              <a:schemeClr val="bg1"/>
            </a:solidFill>
          </a:ln>
          <a:effectLst>
            <a:outerShdw blurRad="787400" sx="98000" sy="98000" algn="ct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6" name="爱设计-5">
            <a:extLst>
              <a:ext uri="{FF2B5EF4-FFF2-40B4-BE49-F238E27FC236}">
                <a16:creationId xmlns:a16="http://schemas.microsoft.com/office/drawing/2014/main" id="{5FC5E4CD-E160-7960-6F44-5B37FEA59D2B}"/>
              </a:ext>
            </a:extLst>
          </p:cNvPr>
          <p:cNvSpPr txBox="1"/>
          <p:nvPr/>
        </p:nvSpPr>
        <p:spPr>
          <a:xfrm>
            <a:off x="10784681" y="404660"/>
            <a:ext cx="797719" cy="105330"/>
          </a:xfrm>
          <a:custGeom>
            <a:avLst/>
            <a:gdLst/>
            <a:ahLst/>
            <a:cxnLst/>
            <a:rect l="l" t="t" r="r" b="b"/>
            <a:pathLst>
              <a:path w="1308099" h="172720">
                <a:moveTo>
                  <a:pt x="1233366" y="28920"/>
                </a:moveTo>
                <a:cubicBezTo>
                  <a:pt x="1220525" y="28920"/>
                  <a:pt x="1210175" y="33683"/>
                  <a:pt x="1202316" y="43208"/>
                </a:cubicBezTo>
                <a:cubicBezTo>
                  <a:pt x="1194457" y="52734"/>
                  <a:pt x="1190527" y="67099"/>
                  <a:pt x="1190527" y="86303"/>
                </a:cubicBezTo>
                <a:cubicBezTo>
                  <a:pt x="1190527" y="105203"/>
                  <a:pt x="1194562" y="119530"/>
                  <a:pt x="1202632" y="129284"/>
                </a:cubicBezTo>
                <a:cubicBezTo>
                  <a:pt x="1210701" y="139038"/>
                  <a:pt x="1220946" y="143914"/>
                  <a:pt x="1233366" y="143914"/>
                </a:cubicBezTo>
                <a:cubicBezTo>
                  <a:pt x="1245787" y="143914"/>
                  <a:pt x="1255979" y="139075"/>
                  <a:pt x="1263944" y="129398"/>
                </a:cubicBezTo>
                <a:cubicBezTo>
                  <a:pt x="1271908" y="119720"/>
                  <a:pt x="1275890" y="105203"/>
                  <a:pt x="1275890" y="85848"/>
                </a:cubicBezTo>
                <a:cubicBezTo>
                  <a:pt x="1275890" y="66720"/>
                  <a:pt x="1272013" y="52450"/>
                  <a:pt x="1264260" y="43038"/>
                </a:cubicBezTo>
                <a:cubicBezTo>
                  <a:pt x="1256506" y="33626"/>
                  <a:pt x="1246208" y="28920"/>
                  <a:pt x="1233366" y="28920"/>
                </a:cubicBezTo>
                <a:close/>
                <a:moveTo>
                  <a:pt x="901035" y="28920"/>
                </a:moveTo>
                <a:cubicBezTo>
                  <a:pt x="888194" y="28920"/>
                  <a:pt x="877843" y="33683"/>
                  <a:pt x="869984" y="43208"/>
                </a:cubicBezTo>
                <a:cubicBezTo>
                  <a:pt x="862125" y="52734"/>
                  <a:pt x="858196" y="67099"/>
                  <a:pt x="858196" y="86303"/>
                </a:cubicBezTo>
                <a:cubicBezTo>
                  <a:pt x="858196" y="105203"/>
                  <a:pt x="862230" y="119530"/>
                  <a:pt x="870300" y="129284"/>
                </a:cubicBezTo>
                <a:cubicBezTo>
                  <a:pt x="878370" y="139038"/>
                  <a:pt x="888615" y="143914"/>
                  <a:pt x="901035" y="143914"/>
                </a:cubicBezTo>
                <a:cubicBezTo>
                  <a:pt x="913455" y="143914"/>
                  <a:pt x="923648" y="139075"/>
                  <a:pt x="931612" y="129398"/>
                </a:cubicBezTo>
                <a:cubicBezTo>
                  <a:pt x="939577" y="119720"/>
                  <a:pt x="943559" y="105203"/>
                  <a:pt x="943559" y="85848"/>
                </a:cubicBezTo>
                <a:cubicBezTo>
                  <a:pt x="943559" y="66720"/>
                  <a:pt x="939682" y="52450"/>
                  <a:pt x="931928" y="43038"/>
                </a:cubicBezTo>
                <a:cubicBezTo>
                  <a:pt x="924174" y="33626"/>
                  <a:pt x="913876" y="28920"/>
                  <a:pt x="901035" y="28920"/>
                </a:cubicBezTo>
                <a:close/>
                <a:moveTo>
                  <a:pt x="503795" y="21405"/>
                </a:moveTo>
                <a:cubicBezTo>
                  <a:pt x="503795" y="39812"/>
                  <a:pt x="503795" y="58219"/>
                  <a:pt x="503795" y="76625"/>
                </a:cubicBezTo>
                <a:cubicBezTo>
                  <a:pt x="518426" y="76625"/>
                  <a:pt x="533057" y="76625"/>
                  <a:pt x="547687" y="76625"/>
                </a:cubicBezTo>
                <a:cubicBezTo>
                  <a:pt x="557020" y="76625"/>
                  <a:pt x="564318" y="75582"/>
                  <a:pt x="569581" y="73494"/>
                </a:cubicBezTo>
                <a:cubicBezTo>
                  <a:pt x="574844" y="71407"/>
                  <a:pt x="578843" y="68067"/>
                  <a:pt x="581580" y="63475"/>
                </a:cubicBezTo>
                <a:cubicBezTo>
                  <a:pt x="584317" y="58883"/>
                  <a:pt x="585685" y="53892"/>
                  <a:pt x="585685" y="48503"/>
                </a:cubicBezTo>
                <a:cubicBezTo>
                  <a:pt x="585685" y="40609"/>
                  <a:pt x="583036" y="34119"/>
                  <a:pt x="577738" y="29033"/>
                </a:cubicBezTo>
                <a:cubicBezTo>
                  <a:pt x="572440" y="23948"/>
                  <a:pt x="564072" y="21405"/>
                  <a:pt x="552634" y="21405"/>
                </a:cubicBezTo>
                <a:cubicBezTo>
                  <a:pt x="536355" y="21405"/>
                  <a:pt x="520075" y="21405"/>
                  <a:pt x="503795" y="21405"/>
                </a:cubicBezTo>
                <a:close/>
                <a:moveTo>
                  <a:pt x="227496" y="19014"/>
                </a:moveTo>
                <a:cubicBezTo>
                  <a:pt x="213040" y="19014"/>
                  <a:pt x="200602" y="24384"/>
                  <a:pt x="190182" y="35125"/>
                </a:cubicBezTo>
                <a:cubicBezTo>
                  <a:pt x="179761" y="45865"/>
                  <a:pt x="174551" y="63798"/>
                  <a:pt x="174551" y="88922"/>
                </a:cubicBezTo>
                <a:cubicBezTo>
                  <a:pt x="174551" y="109036"/>
                  <a:pt x="179551" y="124881"/>
                  <a:pt x="189550" y="136457"/>
                </a:cubicBezTo>
                <a:cubicBezTo>
                  <a:pt x="199550" y="148032"/>
                  <a:pt x="212093" y="153820"/>
                  <a:pt x="227180" y="153820"/>
                </a:cubicBezTo>
                <a:cubicBezTo>
                  <a:pt x="242547" y="153820"/>
                  <a:pt x="255196" y="147975"/>
                  <a:pt x="265125" y="136286"/>
                </a:cubicBezTo>
                <a:cubicBezTo>
                  <a:pt x="275054" y="124597"/>
                  <a:pt x="280019" y="108012"/>
                  <a:pt x="280019" y="86531"/>
                </a:cubicBezTo>
                <a:cubicBezTo>
                  <a:pt x="280019" y="72944"/>
                  <a:pt x="277896" y="61084"/>
                  <a:pt x="273651" y="50951"/>
                </a:cubicBezTo>
                <a:cubicBezTo>
                  <a:pt x="269405" y="40818"/>
                  <a:pt x="263195" y="32961"/>
                  <a:pt x="255020" y="27382"/>
                </a:cubicBezTo>
                <a:cubicBezTo>
                  <a:pt x="246845" y="21804"/>
                  <a:pt x="237670" y="19014"/>
                  <a:pt x="227496" y="19014"/>
                </a:cubicBezTo>
                <a:close/>
                <a:moveTo>
                  <a:pt x="698521" y="4327"/>
                </a:moveTo>
                <a:cubicBezTo>
                  <a:pt x="708906" y="4327"/>
                  <a:pt x="719291" y="4327"/>
                  <a:pt x="729677" y="4327"/>
                </a:cubicBezTo>
                <a:cubicBezTo>
                  <a:pt x="729677" y="50135"/>
                  <a:pt x="729677" y="95943"/>
                  <a:pt x="729677" y="141751"/>
                </a:cubicBezTo>
                <a:cubicBezTo>
                  <a:pt x="755500" y="141751"/>
                  <a:pt x="781323" y="141751"/>
                  <a:pt x="807146" y="141751"/>
                </a:cubicBezTo>
                <a:cubicBezTo>
                  <a:pt x="807146" y="151125"/>
                  <a:pt x="807146" y="160499"/>
                  <a:pt x="807146" y="169874"/>
                </a:cubicBezTo>
                <a:cubicBezTo>
                  <a:pt x="770937" y="169874"/>
                  <a:pt x="734729" y="169874"/>
                  <a:pt x="698521" y="169874"/>
                </a:cubicBezTo>
                <a:cubicBezTo>
                  <a:pt x="698521" y="114691"/>
                  <a:pt x="698521" y="59509"/>
                  <a:pt x="698521" y="4327"/>
                </a:cubicBezTo>
                <a:close/>
                <a:moveTo>
                  <a:pt x="483375" y="2960"/>
                </a:moveTo>
                <a:cubicBezTo>
                  <a:pt x="506181" y="2960"/>
                  <a:pt x="528987" y="2960"/>
                  <a:pt x="551792" y="2960"/>
                </a:cubicBezTo>
                <a:cubicBezTo>
                  <a:pt x="565546" y="2960"/>
                  <a:pt x="576001" y="4459"/>
                  <a:pt x="583159" y="7458"/>
                </a:cubicBezTo>
                <a:cubicBezTo>
                  <a:pt x="590316" y="10456"/>
                  <a:pt x="596035" y="15750"/>
                  <a:pt x="600316" y="23341"/>
                </a:cubicBezTo>
                <a:cubicBezTo>
                  <a:pt x="604596" y="30931"/>
                  <a:pt x="606736" y="39318"/>
                  <a:pt x="606736" y="48503"/>
                </a:cubicBezTo>
                <a:cubicBezTo>
                  <a:pt x="606736" y="60344"/>
                  <a:pt x="603193" y="70325"/>
                  <a:pt x="596106" y="78447"/>
                </a:cubicBezTo>
                <a:cubicBezTo>
                  <a:pt x="589018" y="86569"/>
                  <a:pt x="578072" y="91730"/>
                  <a:pt x="563265" y="93931"/>
                </a:cubicBezTo>
                <a:cubicBezTo>
                  <a:pt x="568669" y="96740"/>
                  <a:pt x="572774" y="99510"/>
                  <a:pt x="575580" y="102243"/>
                </a:cubicBezTo>
                <a:cubicBezTo>
                  <a:pt x="581545" y="108164"/>
                  <a:pt x="587194" y="115564"/>
                  <a:pt x="592527" y="124445"/>
                </a:cubicBezTo>
                <a:cubicBezTo>
                  <a:pt x="601474" y="139588"/>
                  <a:pt x="610421" y="154731"/>
                  <a:pt x="619367" y="169874"/>
                </a:cubicBezTo>
                <a:cubicBezTo>
                  <a:pt x="610806" y="169874"/>
                  <a:pt x="602246" y="169874"/>
                  <a:pt x="593685" y="169874"/>
                </a:cubicBezTo>
                <a:cubicBezTo>
                  <a:pt x="586878" y="158298"/>
                  <a:pt x="580071" y="146723"/>
                  <a:pt x="573265" y="135147"/>
                </a:cubicBezTo>
                <a:cubicBezTo>
                  <a:pt x="567300" y="125128"/>
                  <a:pt x="562388" y="117462"/>
                  <a:pt x="558529" y="112148"/>
                </a:cubicBezTo>
                <a:cubicBezTo>
                  <a:pt x="554669" y="106835"/>
                  <a:pt x="551213" y="103116"/>
                  <a:pt x="548161" y="100991"/>
                </a:cubicBezTo>
                <a:cubicBezTo>
                  <a:pt x="545109" y="98865"/>
                  <a:pt x="542003" y="97385"/>
                  <a:pt x="538846" y="96550"/>
                </a:cubicBezTo>
                <a:cubicBezTo>
                  <a:pt x="536530" y="96019"/>
                  <a:pt x="532741" y="95753"/>
                  <a:pt x="527478" y="95753"/>
                </a:cubicBezTo>
                <a:cubicBezTo>
                  <a:pt x="519584" y="95753"/>
                  <a:pt x="511689" y="95753"/>
                  <a:pt x="503795" y="95753"/>
                </a:cubicBezTo>
                <a:cubicBezTo>
                  <a:pt x="503795" y="120460"/>
                  <a:pt x="503795" y="145167"/>
                  <a:pt x="503795" y="169874"/>
                </a:cubicBezTo>
                <a:cubicBezTo>
                  <a:pt x="496989" y="169874"/>
                  <a:pt x="490182" y="169874"/>
                  <a:pt x="483375" y="169874"/>
                </a:cubicBezTo>
                <a:cubicBezTo>
                  <a:pt x="483375" y="114236"/>
                  <a:pt x="483375" y="58598"/>
                  <a:pt x="483375" y="2960"/>
                </a:cubicBezTo>
                <a:close/>
                <a:moveTo>
                  <a:pt x="330682" y="2960"/>
                </a:moveTo>
                <a:cubicBezTo>
                  <a:pt x="337489" y="2960"/>
                  <a:pt x="344296" y="2960"/>
                  <a:pt x="351102" y="2960"/>
                </a:cubicBezTo>
                <a:cubicBezTo>
                  <a:pt x="351102" y="35068"/>
                  <a:pt x="351102" y="67175"/>
                  <a:pt x="351102" y="99283"/>
                </a:cubicBezTo>
                <a:cubicBezTo>
                  <a:pt x="351102" y="113780"/>
                  <a:pt x="352348" y="124464"/>
                  <a:pt x="354839" y="131333"/>
                </a:cubicBezTo>
                <a:cubicBezTo>
                  <a:pt x="357330" y="138203"/>
                  <a:pt x="361610" y="143497"/>
                  <a:pt x="367680" y="147216"/>
                </a:cubicBezTo>
                <a:cubicBezTo>
                  <a:pt x="373750" y="150936"/>
                  <a:pt x="381171" y="152795"/>
                  <a:pt x="389942" y="152795"/>
                </a:cubicBezTo>
                <a:cubicBezTo>
                  <a:pt x="404959" y="152795"/>
                  <a:pt x="415660" y="149114"/>
                  <a:pt x="422046" y="141751"/>
                </a:cubicBezTo>
                <a:cubicBezTo>
                  <a:pt x="428431" y="134388"/>
                  <a:pt x="431624" y="120232"/>
                  <a:pt x="431624" y="99283"/>
                </a:cubicBezTo>
                <a:cubicBezTo>
                  <a:pt x="431624" y="67175"/>
                  <a:pt x="431624" y="35068"/>
                  <a:pt x="431624" y="2960"/>
                </a:cubicBezTo>
                <a:cubicBezTo>
                  <a:pt x="438431" y="2960"/>
                  <a:pt x="445237" y="2960"/>
                  <a:pt x="452044" y="2960"/>
                </a:cubicBezTo>
                <a:cubicBezTo>
                  <a:pt x="452044" y="35106"/>
                  <a:pt x="452044" y="67251"/>
                  <a:pt x="452044" y="99397"/>
                </a:cubicBezTo>
                <a:cubicBezTo>
                  <a:pt x="452044" y="116171"/>
                  <a:pt x="450289" y="129493"/>
                  <a:pt x="446781" y="139360"/>
                </a:cubicBezTo>
                <a:cubicBezTo>
                  <a:pt x="443272" y="149228"/>
                  <a:pt x="436939" y="157255"/>
                  <a:pt x="427782" y="163441"/>
                </a:cubicBezTo>
                <a:cubicBezTo>
                  <a:pt x="418625" y="169627"/>
                  <a:pt x="406608" y="172720"/>
                  <a:pt x="391731" y="172720"/>
                </a:cubicBezTo>
                <a:cubicBezTo>
                  <a:pt x="377276" y="172720"/>
                  <a:pt x="365452" y="170025"/>
                  <a:pt x="356260" y="164636"/>
                </a:cubicBezTo>
                <a:cubicBezTo>
                  <a:pt x="347067" y="159247"/>
                  <a:pt x="340506" y="151448"/>
                  <a:pt x="336577" y="141239"/>
                </a:cubicBezTo>
                <a:cubicBezTo>
                  <a:pt x="332647" y="131030"/>
                  <a:pt x="330682" y="117082"/>
                  <a:pt x="330682" y="99397"/>
                </a:cubicBezTo>
                <a:cubicBezTo>
                  <a:pt x="330682" y="67251"/>
                  <a:pt x="330682" y="35106"/>
                  <a:pt x="330682" y="2960"/>
                </a:cubicBezTo>
                <a:close/>
                <a:moveTo>
                  <a:pt x="0" y="2960"/>
                </a:moveTo>
                <a:cubicBezTo>
                  <a:pt x="8280" y="2960"/>
                  <a:pt x="16560" y="2960"/>
                  <a:pt x="24841" y="2960"/>
                </a:cubicBezTo>
                <a:cubicBezTo>
                  <a:pt x="34980" y="19735"/>
                  <a:pt x="45120" y="36510"/>
                  <a:pt x="55260" y="53285"/>
                </a:cubicBezTo>
                <a:cubicBezTo>
                  <a:pt x="60874" y="62697"/>
                  <a:pt x="66101" y="72109"/>
                  <a:pt x="70943" y="81521"/>
                </a:cubicBezTo>
                <a:cubicBezTo>
                  <a:pt x="75575" y="72792"/>
                  <a:pt x="81188" y="62963"/>
                  <a:pt x="87784" y="52032"/>
                </a:cubicBezTo>
                <a:cubicBezTo>
                  <a:pt x="97749" y="35675"/>
                  <a:pt x="107713" y="19318"/>
                  <a:pt x="117677" y="2960"/>
                </a:cubicBezTo>
                <a:cubicBezTo>
                  <a:pt x="125607" y="2960"/>
                  <a:pt x="133536" y="2960"/>
                  <a:pt x="141465" y="2960"/>
                </a:cubicBezTo>
                <a:cubicBezTo>
                  <a:pt x="120940" y="35030"/>
                  <a:pt x="100415" y="67099"/>
                  <a:pt x="79890" y="99169"/>
                </a:cubicBezTo>
                <a:cubicBezTo>
                  <a:pt x="79890" y="122737"/>
                  <a:pt x="79890" y="146305"/>
                  <a:pt x="79890" y="169874"/>
                </a:cubicBezTo>
                <a:cubicBezTo>
                  <a:pt x="73083" y="169874"/>
                  <a:pt x="66277" y="169874"/>
                  <a:pt x="59470" y="169874"/>
                </a:cubicBezTo>
                <a:cubicBezTo>
                  <a:pt x="59470" y="146305"/>
                  <a:pt x="59470" y="122737"/>
                  <a:pt x="59470" y="99169"/>
                </a:cubicBezTo>
                <a:cubicBezTo>
                  <a:pt x="39647" y="67099"/>
                  <a:pt x="19823" y="35030"/>
                  <a:pt x="0" y="2960"/>
                </a:cubicBezTo>
                <a:close/>
                <a:moveTo>
                  <a:pt x="1233051" y="114"/>
                </a:moveTo>
                <a:cubicBezTo>
                  <a:pt x="1255786" y="114"/>
                  <a:pt x="1273978" y="7742"/>
                  <a:pt x="1287627" y="22999"/>
                </a:cubicBezTo>
                <a:cubicBezTo>
                  <a:pt x="1301275" y="38256"/>
                  <a:pt x="1308099" y="59471"/>
                  <a:pt x="1308099" y="86645"/>
                </a:cubicBezTo>
                <a:cubicBezTo>
                  <a:pt x="1308099" y="113591"/>
                  <a:pt x="1301327" y="134673"/>
                  <a:pt x="1287785" y="149892"/>
                </a:cubicBezTo>
                <a:cubicBezTo>
                  <a:pt x="1274241" y="165111"/>
                  <a:pt x="1256137" y="172720"/>
                  <a:pt x="1233472" y="172720"/>
                </a:cubicBezTo>
                <a:cubicBezTo>
                  <a:pt x="1210526" y="172720"/>
                  <a:pt x="1192281" y="165149"/>
                  <a:pt x="1178738" y="150006"/>
                </a:cubicBezTo>
                <a:cubicBezTo>
                  <a:pt x="1165195" y="134863"/>
                  <a:pt x="1158424" y="114008"/>
                  <a:pt x="1158424" y="87442"/>
                </a:cubicBezTo>
                <a:cubicBezTo>
                  <a:pt x="1158424" y="70439"/>
                  <a:pt x="1160774" y="56169"/>
                  <a:pt x="1165476" y="44632"/>
                </a:cubicBezTo>
                <a:cubicBezTo>
                  <a:pt x="1168984" y="36130"/>
                  <a:pt x="1173774" y="28502"/>
                  <a:pt x="1179843" y="21747"/>
                </a:cubicBezTo>
                <a:cubicBezTo>
                  <a:pt x="1185913" y="14991"/>
                  <a:pt x="1192562" y="9981"/>
                  <a:pt x="1199790" y="6718"/>
                </a:cubicBezTo>
                <a:cubicBezTo>
                  <a:pt x="1209403" y="2315"/>
                  <a:pt x="1220490" y="114"/>
                  <a:pt x="1233051" y="114"/>
                </a:cubicBezTo>
                <a:close/>
                <a:moveTo>
                  <a:pt x="1065341" y="114"/>
                </a:moveTo>
                <a:cubicBezTo>
                  <a:pt x="1084498" y="114"/>
                  <a:pt x="1099462" y="4459"/>
                  <a:pt x="1110233" y="13150"/>
                </a:cubicBezTo>
                <a:cubicBezTo>
                  <a:pt x="1121005" y="21841"/>
                  <a:pt x="1127934" y="33853"/>
                  <a:pt x="1131022" y="49186"/>
                </a:cubicBezTo>
                <a:cubicBezTo>
                  <a:pt x="1120707" y="51273"/>
                  <a:pt x="1110391" y="53361"/>
                  <a:pt x="1100076" y="55448"/>
                </a:cubicBezTo>
                <a:cubicBezTo>
                  <a:pt x="1097901" y="47250"/>
                  <a:pt x="1093813" y="40780"/>
                  <a:pt x="1087814" y="36036"/>
                </a:cubicBezTo>
                <a:cubicBezTo>
                  <a:pt x="1081814" y="31292"/>
                  <a:pt x="1074323" y="28920"/>
                  <a:pt x="1065341" y="28920"/>
                </a:cubicBezTo>
                <a:cubicBezTo>
                  <a:pt x="1051728" y="28920"/>
                  <a:pt x="1040904" y="33588"/>
                  <a:pt x="1032869" y="42924"/>
                </a:cubicBezTo>
                <a:cubicBezTo>
                  <a:pt x="1024835" y="52260"/>
                  <a:pt x="1020818" y="66113"/>
                  <a:pt x="1020818" y="84481"/>
                </a:cubicBezTo>
                <a:cubicBezTo>
                  <a:pt x="1020818" y="104292"/>
                  <a:pt x="1024888" y="119151"/>
                  <a:pt x="1033027" y="129056"/>
                </a:cubicBezTo>
                <a:cubicBezTo>
                  <a:pt x="1041167" y="138962"/>
                  <a:pt x="1051833" y="143914"/>
                  <a:pt x="1065026" y="143914"/>
                </a:cubicBezTo>
                <a:cubicBezTo>
                  <a:pt x="1071552" y="143914"/>
                  <a:pt x="1078095" y="142529"/>
                  <a:pt x="1084656" y="139759"/>
                </a:cubicBezTo>
                <a:cubicBezTo>
                  <a:pt x="1091217" y="136988"/>
                  <a:pt x="1096848" y="133629"/>
                  <a:pt x="1101550" y="129682"/>
                </a:cubicBezTo>
                <a:cubicBezTo>
                  <a:pt x="1101550" y="122623"/>
                  <a:pt x="1101550" y="115564"/>
                  <a:pt x="1101550" y="108505"/>
                </a:cubicBezTo>
                <a:cubicBezTo>
                  <a:pt x="1089656" y="108505"/>
                  <a:pt x="1077762" y="108505"/>
                  <a:pt x="1065868" y="108505"/>
                </a:cubicBezTo>
                <a:cubicBezTo>
                  <a:pt x="1065868" y="99131"/>
                  <a:pt x="1065868" y="89757"/>
                  <a:pt x="1065868" y="80383"/>
                </a:cubicBezTo>
                <a:cubicBezTo>
                  <a:pt x="1088252" y="80383"/>
                  <a:pt x="1110637" y="80383"/>
                  <a:pt x="1133022" y="80383"/>
                </a:cubicBezTo>
                <a:cubicBezTo>
                  <a:pt x="1133022" y="102547"/>
                  <a:pt x="1133022" y="124711"/>
                  <a:pt x="1133022" y="146875"/>
                </a:cubicBezTo>
                <a:cubicBezTo>
                  <a:pt x="1126496" y="153706"/>
                  <a:pt x="1117040" y="159721"/>
                  <a:pt x="1104655" y="164921"/>
                </a:cubicBezTo>
                <a:cubicBezTo>
                  <a:pt x="1092270" y="170120"/>
                  <a:pt x="1079726" y="172720"/>
                  <a:pt x="1067025" y="172720"/>
                </a:cubicBezTo>
                <a:cubicBezTo>
                  <a:pt x="1050886" y="172720"/>
                  <a:pt x="1036817" y="169058"/>
                  <a:pt x="1024817" y="161733"/>
                </a:cubicBezTo>
                <a:cubicBezTo>
                  <a:pt x="1012818" y="154408"/>
                  <a:pt x="1003801" y="143933"/>
                  <a:pt x="997766" y="130309"/>
                </a:cubicBezTo>
                <a:cubicBezTo>
                  <a:pt x="991732" y="116684"/>
                  <a:pt x="988714" y="101863"/>
                  <a:pt x="988714" y="85848"/>
                </a:cubicBezTo>
                <a:cubicBezTo>
                  <a:pt x="988714" y="68466"/>
                  <a:pt x="992082" y="53019"/>
                  <a:pt x="998819" y="39508"/>
                </a:cubicBezTo>
                <a:cubicBezTo>
                  <a:pt x="1005555" y="25997"/>
                  <a:pt x="1015414" y="15636"/>
                  <a:pt x="1028396" y="8425"/>
                </a:cubicBezTo>
                <a:cubicBezTo>
                  <a:pt x="1038290" y="2884"/>
                  <a:pt x="1050605" y="114"/>
                  <a:pt x="1065341" y="114"/>
                </a:cubicBezTo>
                <a:close/>
                <a:moveTo>
                  <a:pt x="900719" y="114"/>
                </a:moveTo>
                <a:cubicBezTo>
                  <a:pt x="923455" y="114"/>
                  <a:pt x="941647" y="7742"/>
                  <a:pt x="955295" y="22999"/>
                </a:cubicBezTo>
                <a:cubicBezTo>
                  <a:pt x="968943" y="38256"/>
                  <a:pt x="975768" y="59471"/>
                  <a:pt x="975768" y="86645"/>
                </a:cubicBezTo>
                <a:cubicBezTo>
                  <a:pt x="975768" y="113591"/>
                  <a:pt x="968996" y="134673"/>
                  <a:pt x="955453" y="149892"/>
                </a:cubicBezTo>
                <a:cubicBezTo>
                  <a:pt x="941910" y="165111"/>
                  <a:pt x="923806" y="172720"/>
                  <a:pt x="901140" y="172720"/>
                </a:cubicBezTo>
                <a:cubicBezTo>
                  <a:pt x="878194" y="172720"/>
                  <a:pt x="859950" y="165149"/>
                  <a:pt x="846407" y="150006"/>
                </a:cubicBezTo>
                <a:cubicBezTo>
                  <a:pt x="832864" y="134863"/>
                  <a:pt x="826092" y="114008"/>
                  <a:pt x="826092" y="87442"/>
                </a:cubicBezTo>
                <a:cubicBezTo>
                  <a:pt x="826092" y="70439"/>
                  <a:pt x="828443" y="56169"/>
                  <a:pt x="833144" y="44632"/>
                </a:cubicBezTo>
                <a:cubicBezTo>
                  <a:pt x="836653" y="36130"/>
                  <a:pt x="841442" y="28502"/>
                  <a:pt x="847512" y="21747"/>
                </a:cubicBezTo>
                <a:cubicBezTo>
                  <a:pt x="853582" y="14991"/>
                  <a:pt x="860231" y="9981"/>
                  <a:pt x="867458" y="6718"/>
                </a:cubicBezTo>
                <a:cubicBezTo>
                  <a:pt x="877072" y="2315"/>
                  <a:pt x="888159" y="114"/>
                  <a:pt x="900719" y="114"/>
                </a:cubicBezTo>
                <a:close/>
                <a:moveTo>
                  <a:pt x="227390" y="0"/>
                </a:moveTo>
                <a:cubicBezTo>
                  <a:pt x="241635" y="0"/>
                  <a:pt x="254476" y="3681"/>
                  <a:pt x="265914" y="11044"/>
                </a:cubicBezTo>
                <a:cubicBezTo>
                  <a:pt x="277352" y="18407"/>
                  <a:pt x="286071" y="28673"/>
                  <a:pt x="292071" y="41842"/>
                </a:cubicBezTo>
                <a:cubicBezTo>
                  <a:pt x="298070" y="55012"/>
                  <a:pt x="301070" y="69946"/>
                  <a:pt x="301070" y="86645"/>
                </a:cubicBezTo>
                <a:cubicBezTo>
                  <a:pt x="301070" y="103571"/>
                  <a:pt x="297912" y="118714"/>
                  <a:pt x="291597" y="132073"/>
                </a:cubicBezTo>
                <a:cubicBezTo>
                  <a:pt x="285282" y="145432"/>
                  <a:pt x="276335" y="155547"/>
                  <a:pt x="264757" y="162416"/>
                </a:cubicBezTo>
                <a:cubicBezTo>
                  <a:pt x="253178" y="169285"/>
                  <a:pt x="240688" y="172720"/>
                  <a:pt x="227285" y="172720"/>
                </a:cubicBezTo>
                <a:cubicBezTo>
                  <a:pt x="212760" y="172720"/>
                  <a:pt x="199778" y="168925"/>
                  <a:pt x="188340" y="161334"/>
                </a:cubicBezTo>
                <a:cubicBezTo>
                  <a:pt x="176902" y="153744"/>
                  <a:pt x="168236" y="143383"/>
                  <a:pt x="162341" y="130252"/>
                </a:cubicBezTo>
                <a:cubicBezTo>
                  <a:pt x="156447" y="117120"/>
                  <a:pt x="153500" y="103230"/>
                  <a:pt x="153500" y="88580"/>
                </a:cubicBezTo>
                <a:cubicBezTo>
                  <a:pt x="153500" y="60875"/>
                  <a:pt x="160377" y="39186"/>
                  <a:pt x="174130" y="23511"/>
                </a:cubicBezTo>
                <a:cubicBezTo>
                  <a:pt x="187884" y="7837"/>
                  <a:pt x="205637" y="0"/>
                  <a:pt x="22739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45" name="爱设计-6">
            <a:extLst>
              <a:ext uri="{FF2B5EF4-FFF2-40B4-BE49-F238E27FC236}">
                <a16:creationId xmlns:a16="http://schemas.microsoft.com/office/drawing/2014/main" id="{7F1675E4-0828-1F3C-F1AA-16A12F4AFB19}"/>
              </a:ext>
            </a:extLst>
          </p:cNvPr>
          <p:cNvGrpSpPr/>
          <p:nvPr/>
        </p:nvGrpSpPr>
        <p:grpSpPr>
          <a:xfrm>
            <a:off x="0" y="5872480"/>
            <a:ext cx="12192000" cy="985520"/>
            <a:chOff x="0" y="5872480"/>
            <a:chExt cx="12192000" cy="985520"/>
          </a:xfrm>
        </p:grpSpPr>
        <p:sp>
          <p:nvSpPr>
            <p:cNvPr id="46" name="爱设计-6-1">
              <a:extLst>
                <a:ext uri="{FF2B5EF4-FFF2-40B4-BE49-F238E27FC236}">
                  <a16:creationId xmlns:a16="http://schemas.microsoft.com/office/drawing/2014/main" id="{95066BE7-3426-A9C9-87AE-1F9167F7B492}"/>
                </a:ext>
              </a:extLst>
            </p:cNvPr>
            <p:cNvSpPr/>
            <p:nvPr/>
          </p:nvSpPr>
          <p:spPr>
            <a:xfrm>
              <a:off x="0" y="5872480"/>
              <a:ext cx="12192000" cy="98552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爱设计-6-2">
              <a:extLst>
                <a:ext uri="{FF2B5EF4-FFF2-40B4-BE49-F238E27FC236}">
                  <a16:creationId xmlns:a16="http://schemas.microsoft.com/office/drawing/2014/main" id="{4DC42C41-46B2-50C8-F7A6-B2E48D397FB2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solidFill>
              <a:srgbClr val="FAFAFA">
                <a:alpha val="70000"/>
              </a:srgbClr>
            </a:solidFill>
            <a:ln w="19050">
              <a:solidFill>
                <a:schemeClr val="bg1"/>
              </a:solidFill>
            </a:ln>
            <a:effectLst>
              <a:outerShdw blurRad="787400" sx="98000" sy="98000" algn="c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0" name="爱设计-7">
            <a:extLst>
              <a:ext uri="{FF2B5EF4-FFF2-40B4-BE49-F238E27FC236}">
                <a16:creationId xmlns:a16="http://schemas.microsoft.com/office/drawing/2014/main" id="{74C4E26F-9469-C354-24A1-46F04D730BD7}"/>
              </a:ext>
            </a:extLst>
          </p:cNvPr>
          <p:cNvSpPr/>
          <p:nvPr/>
        </p:nvSpPr>
        <p:spPr>
          <a:xfrm>
            <a:off x="-3374994" y="3876821"/>
            <a:ext cx="6361417" cy="6269153"/>
          </a:xfrm>
          <a:prstGeom prst="roundRect">
            <a:avLst>
              <a:gd name="adj" fmla="val 50000"/>
            </a:avLst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57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 algn="ctr"/>
            <a:endParaRPr kumimoji="1" lang="zh-CN" altLang="en-US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爱设计-8">
            <a:extLst>
              <a:ext uri="{FF2B5EF4-FFF2-40B4-BE49-F238E27FC236}">
                <a16:creationId xmlns:a16="http://schemas.microsoft.com/office/drawing/2014/main" id="{8CE836C0-794F-C8FB-05EE-8A868BB2D41C}"/>
              </a:ext>
            </a:extLst>
          </p:cNvPr>
          <p:cNvSpPr/>
          <p:nvPr/>
        </p:nvSpPr>
        <p:spPr>
          <a:xfrm rot="10800000">
            <a:off x="8638865" y="-1433621"/>
            <a:ext cx="5387335" cy="4176803"/>
          </a:xfrm>
          <a:custGeom>
            <a:avLst/>
            <a:gdLst>
              <a:gd name="connsiteX0" fmla="*/ 550865 w 2742164"/>
              <a:gd name="connsiteY0" fmla="*/ 0 h 2126001"/>
              <a:gd name="connsiteX1" fmla="*/ 2734306 w 2742164"/>
              <a:gd name="connsiteY1" fmla="*/ 1970370 h 2126001"/>
              <a:gd name="connsiteX2" fmla="*/ 2742164 w 2742164"/>
              <a:gd name="connsiteY2" fmla="*/ 2126001 h 2126001"/>
              <a:gd name="connsiteX3" fmla="*/ 0 w 2742164"/>
              <a:gd name="connsiteY3" fmla="*/ 2126001 h 2126001"/>
              <a:gd name="connsiteX4" fmla="*/ 0 w 2742164"/>
              <a:gd name="connsiteY4" fmla="*/ 72499 h 2126001"/>
              <a:gd name="connsiteX5" fmla="*/ 108542 w 2742164"/>
              <a:gd name="connsiteY5" fmla="*/ 44590 h 2126001"/>
              <a:gd name="connsiteX6" fmla="*/ 550865 w 2742164"/>
              <a:gd name="connsiteY6" fmla="*/ 0 h 212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2164" h="2126001">
                <a:moveTo>
                  <a:pt x="550865" y="0"/>
                </a:moveTo>
                <a:cubicBezTo>
                  <a:pt x="1687245" y="0"/>
                  <a:pt x="2621911" y="863643"/>
                  <a:pt x="2734306" y="1970370"/>
                </a:cubicBezTo>
                <a:lnTo>
                  <a:pt x="2742164" y="2126001"/>
                </a:lnTo>
                <a:lnTo>
                  <a:pt x="0" y="2126001"/>
                </a:lnTo>
                <a:lnTo>
                  <a:pt x="0" y="72499"/>
                </a:lnTo>
                <a:lnTo>
                  <a:pt x="108542" y="44590"/>
                </a:lnTo>
                <a:cubicBezTo>
                  <a:pt x="251416" y="15354"/>
                  <a:pt x="399348" y="0"/>
                  <a:pt x="550865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>
            <a:softEdge rad="1054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kumimoji="1" lang="zh-CN" altLang="en-US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2" name="爱设计-9">
            <a:extLst>
              <a:ext uri="{FF2B5EF4-FFF2-40B4-BE49-F238E27FC236}">
                <a16:creationId xmlns:a16="http://schemas.microsoft.com/office/drawing/2014/main" id="{971ECBE9-BA0D-9C83-A28B-F8BB98BA0634}"/>
              </a:ext>
            </a:extLst>
          </p:cNvPr>
          <p:cNvGrpSpPr/>
          <p:nvPr/>
        </p:nvGrpSpPr>
        <p:grpSpPr>
          <a:xfrm>
            <a:off x="822209" y="2919437"/>
            <a:ext cx="10547582" cy="2514734"/>
            <a:chOff x="822209" y="3116809"/>
            <a:chExt cx="10547582" cy="2514734"/>
          </a:xfrm>
        </p:grpSpPr>
        <p:grpSp>
          <p:nvGrpSpPr>
            <p:cNvPr id="13" name="iṩḻiḍè">
              <a:extLst>
                <a:ext uri="{FF2B5EF4-FFF2-40B4-BE49-F238E27FC236}">
                  <a16:creationId xmlns:a16="http://schemas.microsoft.com/office/drawing/2014/main" id="{A5C88985-2A1A-DE1A-0A06-F720E7805558}"/>
                </a:ext>
              </a:extLst>
            </p:cNvPr>
            <p:cNvGrpSpPr/>
            <p:nvPr/>
          </p:nvGrpSpPr>
          <p:grpSpPr>
            <a:xfrm>
              <a:off x="822209" y="3116809"/>
              <a:ext cx="3041064" cy="2514734"/>
              <a:chOff x="822209" y="3116809"/>
              <a:chExt cx="3041064" cy="2514734"/>
            </a:xfrm>
          </p:grpSpPr>
          <p:sp>
            <p:nvSpPr>
              <p:cNvPr id="25" name="爱设计-9-1">
                <a:extLst>
                  <a:ext uri="{FF2B5EF4-FFF2-40B4-BE49-F238E27FC236}">
                    <a16:creationId xmlns:a16="http://schemas.microsoft.com/office/drawing/2014/main" id="{D35C9E3C-6753-43C4-0D87-92C556E9A548}"/>
                  </a:ext>
                </a:extLst>
              </p:cNvPr>
              <p:cNvSpPr/>
              <p:nvPr/>
            </p:nvSpPr>
            <p:spPr>
              <a:xfrm>
                <a:off x="822209" y="3480896"/>
                <a:ext cx="3041064" cy="2150647"/>
              </a:xfrm>
              <a:prstGeom prst="roundRect">
                <a:avLst>
                  <a:gd name="adj" fmla="val 8000"/>
                </a:avLst>
              </a:prstGeom>
              <a:solidFill>
                <a:srgbClr val="FAFAFA">
                  <a:alpha val="70000"/>
                </a:srgbClr>
              </a:solidFill>
              <a:ln w="19050">
                <a:solidFill>
                  <a:schemeClr val="bg1"/>
                </a:solidFill>
              </a:ln>
              <a:effectLst>
                <a:outerShdw blurRad="787400" sx="98000" sy="98000" algn="ctr" rotWithShape="0">
                  <a:schemeClr val="tx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6" name="爱设计-9-2">
                <a:extLst>
                  <a:ext uri="{FF2B5EF4-FFF2-40B4-BE49-F238E27FC236}">
                    <a16:creationId xmlns:a16="http://schemas.microsoft.com/office/drawing/2014/main" id="{219C87F2-2D41-4202-A5D6-511F5ECE82DB}"/>
                  </a:ext>
                </a:extLst>
              </p:cNvPr>
              <p:cNvSpPr/>
              <p:nvPr/>
            </p:nvSpPr>
            <p:spPr>
              <a:xfrm>
                <a:off x="1032934" y="4034007"/>
                <a:ext cx="2619615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kumimoji="1" lang="zh-CN" altLang="en-US" sz="2000" b="1" dirty="0">
                    <a:solidFill>
                      <a:schemeClr val="tx1"/>
                    </a:solidFill>
                  </a:rPr>
                  <a:t>内容智能流转</a:t>
                </a:r>
              </a:p>
            </p:txBody>
          </p:sp>
          <p:sp>
            <p:nvSpPr>
              <p:cNvPr id="27" name="爱设计-9-3">
                <a:extLst>
                  <a:ext uri="{FF2B5EF4-FFF2-40B4-BE49-F238E27FC236}">
                    <a16:creationId xmlns:a16="http://schemas.microsoft.com/office/drawing/2014/main" id="{6580F001-B1C9-2C58-E1AA-27014950F83F}"/>
                  </a:ext>
                </a:extLst>
              </p:cNvPr>
              <p:cNvSpPr/>
              <p:nvPr/>
            </p:nvSpPr>
            <p:spPr>
              <a:xfrm>
                <a:off x="1255380" y="4632954"/>
                <a:ext cx="2174723" cy="6247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</a:rPr>
                  <a:t>整合内容创意供应链自研”</a:t>
                </a:r>
                <a:r>
                  <a:rPr kumimoji="1" lang="en-US" altLang="zh-CN" sz="1400" dirty="0">
                    <a:solidFill>
                      <a:schemeClr val="tx1"/>
                    </a:solidFill>
                  </a:rPr>
                  <a:t>AI</a:t>
                </a:r>
                <a:r>
                  <a:rPr kumimoji="1" lang="zh-CN" altLang="en-US" sz="1400" dirty="0">
                    <a:solidFill>
                      <a:schemeClr val="tx1"/>
                    </a:solidFill>
                  </a:rPr>
                  <a:t>图像处理引撃”</a:t>
                </a:r>
                <a:endParaRPr kumimoji="1" lang="en-US" altLang="zh-CN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爱设计-9-4">
                <a:extLst>
                  <a:ext uri="{FF2B5EF4-FFF2-40B4-BE49-F238E27FC236}">
                    <a16:creationId xmlns:a16="http://schemas.microsoft.com/office/drawing/2014/main" id="{E16C47D1-3456-933E-484C-740803AFB564}"/>
                  </a:ext>
                </a:extLst>
              </p:cNvPr>
              <p:cNvSpPr txBox="1"/>
              <p:nvPr/>
            </p:nvSpPr>
            <p:spPr>
              <a:xfrm>
                <a:off x="1983560" y="3116809"/>
                <a:ext cx="718362" cy="71836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rtlCol="0" anchor="ctr">
                <a:noAutofit/>
              </a:bodyPr>
              <a:lstStyle>
                <a:defPPr>
                  <a:defRPr lang="zh-CN"/>
                </a:defPPr>
                <a:lvl1pPr algn="ctr">
                  <a:defRPr sz="1600" b="1">
                    <a:solidFill>
                      <a:srgbClr val="FFFFFF"/>
                    </a:solidFill>
                  </a:defRPr>
                </a:lvl1pPr>
              </a:lstStyle>
              <a:p>
                <a:r>
                  <a:rPr lang="en-US" altLang="zh-CN" dirty="0"/>
                  <a:t>01</a:t>
                </a:r>
                <a:endParaRPr lang="zh-CN" altLang="en-US" dirty="0"/>
              </a:p>
            </p:txBody>
          </p:sp>
        </p:grpSp>
        <p:grpSp>
          <p:nvGrpSpPr>
            <p:cNvPr id="14" name="îsliďé">
              <a:extLst>
                <a:ext uri="{FF2B5EF4-FFF2-40B4-BE49-F238E27FC236}">
                  <a16:creationId xmlns:a16="http://schemas.microsoft.com/office/drawing/2014/main" id="{69FA6D9C-2D85-5B2D-CB0F-55F5114DD19B}"/>
                </a:ext>
              </a:extLst>
            </p:cNvPr>
            <p:cNvGrpSpPr/>
            <p:nvPr/>
          </p:nvGrpSpPr>
          <p:grpSpPr>
            <a:xfrm>
              <a:off x="4575468" y="3116809"/>
              <a:ext cx="3041064" cy="2514734"/>
              <a:chOff x="822209" y="3116809"/>
              <a:chExt cx="3041064" cy="2514734"/>
            </a:xfrm>
          </p:grpSpPr>
          <p:sp>
            <p:nvSpPr>
              <p:cNvPr id="20" name="爱设计-9-5">
                <a:extLst>
                  <a:ext uri="{FF2B5EF4-FFF2-40B4-BE49-F238E27FC236}">
                    <a16:creationId xmlns:a16="http://schemas.microsoft.com/office/drawing/2014/main" id="{CC649BF9-196F-179C-0CB9-B384C86A42FF}"/>
                  </a:ext>
                </a:extLst>
              </p:cNvPr>
              <p:cNvSpPr/>
              <p:nvPr/>
            </p:nvSpPr>
            <p:spPr>
              <a:xfrm>
                <a:off x="822209" y="3480896"/>
                <a:ext cx="3041064" cy="2150647"/>
              </a:xfrm>
              <a:prstGeom prst="roundRect">
                <a:avLst>
                  <a:gd name="adj" fmla="val 8000"/>
                </a:avLst>
              </a:prstGeom>
              <a:solidFill>
                <a:srgbClr val="FAFAFA">
                  <a:alpha val="70000"/>
                </a:srgbClr>
              </a:solidFill>
              <a:ln w="19050">
                <a:solidFill>
                  <a:schemeClr val="bg1"/>
                </a:solidFill>
              </a:ln>
              <a:effectLst>
                <a:outerShdw blurRad="787400" sx="98000" sy="98000" algn="ctr" rotWithShape="0">
                  <a:schemeClr val="tx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1" name="爱设计-9-6">
                <a:extLst>
                  <a:ext uri="{FF2B5EF4-FFF2-40B4-BE49-F238E27FC236}">
                    <a16:creationId xmlns:a16="http://schemas.microsoft.com/office/drawing/2014/main" id="{D494D045-4526-32B9-F313-A37765833AA9}"/>
                  </a:ext>
                </a:extLst>
              </p:cNvPr>
              <p:cNvSpPr/>
              <p:nvPr/>
            </p:nvSpPr>
            <p:spPr>
              <a:xfrm>
                <a:off x="1032934" y="4034007"/>
                <a:ext cx="2619615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kumimoji="1" lang="zh-CN" altLang="en-US" sz="2000" b="1" dirty="0">
                    <a:solidFill>
                      <a:schemeClr val="tx1"/>
                    </a:solidFill>
                  </a:rPr>
                  <a:t>数字资产管理</a:t>
                </a:r>
              </a:p>
            </p:txBody>
          </p:sp>
          <p:sp>
            <p:nvSpPr>
              <p:cNvPr id="22" name="爱设计-9-7">
                <a:extLst>
                  <a:ext uri="{FF2B5EF4-FFF2-40B4-BE49-F238E27FC236}">
                    <a16:creationId xmlns:a16="http://schemas.microsoft.com/office/drawing/2014/main" id="{2CC826B7-07B3-2771-6E25-6E40C36A0298}"/>
                  </a:ext>
                </a:extLst>
              </p:cNvPr>
              <p:cNvSpPr/>
              <p:nvPr/>
            </p:nvSpPr>
            <p:spPr>
              <a:xfrm>
                <a:off x="1255380" y="4632954"/>
                <a:ext cx="2174723" cy="6247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</a:rPr>
                  <a:t>整合内容创意供应链自研”</a:t>
                </a:r>
                <a:r>
                  <a:rPr kumimoji="1" lang="en-US" altLang="zh-CN" sz="1400" dirty="0">
                    <a:solidFill>
                      <a:schemeClr val="tx1"/>
                    </a:solidFill>
                  </a:rPr>
                  <a:t>AI</a:t>
                </a:r>
                <a:r>
                  <a:rPr kumimoji="1" lang="zh-CN" altLang="en-US" sz="1400" dirty="0">
                    <a:solidFill>
                      <a:schemeClr val="tx1"/>
                    </a:solidFill>
                  </a:rPr>
                  <a:t>图像处理引撃”</a:t>
                </a:r>
                <a:endParaRPr kumimoji="1" lang="en-US" altLang="zh-CN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爱设计-9-8">
                <a:extLst>
                  <a:ext uri="{FF2B5EF4-FFF2-40B4-BE49-F238E27FC236}">
                    <a16:creationId xmlns:a16="http://schemas.microsoft.com/office/drawing/2014/main" id="{8482F32C-961E-778F-F6C7-6AD76876F75A}"/>
                  </a:ext>
                </a:extLst>
              </p:cNvPr>
              <p:cNvSpPr txBox="1"/>
              <p:nvPr/>
            </p:nvSpPr>
            <p:spPr>
              <a:xfrm>
                <a:off x="1983560" y="3116809"/>
                <a:ext cx="718362" cy="71836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rtlCol="0" anchor="ctr">
                <a:noAutofit/>
              </a:bodyPr>
              <a:lstStyle>
                <a:defPPr>
                  <a:defRPr lang="zh-CN"/>
                </a:defPPr>
                <a:lvl1pPr algn="ctr">
                  <a:defRPr sz="1600" b="1">
                    <a:solidFill>
                      <a:srgbClr val="FFFFFF"/>
                    </a:solidFill>
                  </a:defRPr>
                </a:lvl1pPr>
              </a:lstStyle>
              <a:p>
                <a:r>
                  <a:rPr lang="en-US" altLang="zh-CN" dirty="0"/>
                  <a:t>02</a:t>
                </a:r>
                <a:endParaRPr lang="zh-CN" altLang="en-US" dirty="0"/>
              </a:p>
            </p:txBody>
          </p:sp>
        </p:grpSp>
        <p:grpSp>
          <p:nvGrpSpPr>
            <p:cNvPr id="15" name="îSľiḋé">
              <a:extLst>
                <a:ext uri="{FF2B5EF4-FFF2-40B4-BE49-F238E27FC236}">
                  <a16:creationId xmlns:a16="http://schemas.microsoft.com/office/drawing/2014/main" id="{551F4CF6-7ECD-A054-4C04-C82D5ADCA7A3}"/>
                </a:ext>
              </a:extLst>
            </p:cNvPr>
            <p:cNvGrpSpPr/>
            <p:nvPr/>
          </p:nvGrpSpPr>
          <p:grpSpPr>
            <a:xfrm>
              <a:off x="8328727" y="3116809"/>
              <a:ext cx="3041064" cy="2514734"/>
              <a:chOff x="822209" y="3116809"/>
              <a:chExt cx="3041064" cy="2514734"/>
            </a:xfrm>
          </p:grpSpPr>
          <p:sp>
            <p:nvSpPr>
              <p:cNvPr id="16" name="爱设计-9-9">
                <a:extLst>
                  <a:ext uri="{FF2B5EF4-FFF2-40B4-BE49-F238E27FC236}">
                    <a16:creationId xmlns:a16="http://schemas.microsoft.com/office/drawing/2014/main" id="{99C37E68-9246-9AB1-7EBD-CCB76A877E76}"/>
                  </a:ext>
                </a:extLst>
              </p:cNvPr>
              <p:cNvSpPr/>
              <p:nvPr/>
            </p:nvSpPr>
            <p:spPr>
              <a:xfrm>
                <a:off x="822209" y="3480896"/>
                <a:ext cx="3041064" cy="2150647"/>
              </a:xfrm>
              <a:prstGeom prst="roundRect">
                <a:avLst>
                  <a:gd name="adj" fmla="val 8000"/>
                </a:avLst>
              </a:prstGeom>
              <a:solidFill>
                <a:srgbClr val="FAFAFA">
                  <a:alpha val="70000"/>
                </a:srgbClr>
              </a:solidFill>
              <a:ln w="19050">
                <a:solidFill>
                  <a:schemeClr val="bg1"/>
                </a:solidFill>
              </a:ln>
              <a:effectLst>
                <a:outerShdw blurRad="787400" sx="98000" sy="98000" algn="ctr" rotWithShape="0">
                  <a:schemeClr val="tx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7" name="爱设计-9-10">
                <a:extLst>
                  <a:ext uri="{FF2B5EF4-FFF2-40B4-BE49-F238E27FC236}">
                    <a16:creationId xmlns:a16="http://schemas.microsoft.com/office/drawing/2014/main" id="{7E88FF43-47D7-9335-6237-240140B44A9B}"/>
                  </a:ext>
                </a:extLst>
              </p:cNvPr>
              <p:cNvSpPr/>
              <p:nvPr/>
            </p:nvSpPr>
            <p:spPr>
              <a:xfrm>
                <a:off x="1032934" y="4034007"/>
                <a:ext cx="2619615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kumimoji="1" lang="zh-CN" altLang="en-US" sz="2000" b="1" dirty="0">
                    <a:solidFill>
                      <a:schemeClr val="tx1"/>
                    </a:solidFill>
                  </a:rPr>
                  <a:t>品牌塑造传播</a:t>
                </a:r>
              </a:p>
            </p:txBody>
          </p:sp>
          <p:sp>
            <p:nvSpPr>
              <p:cNvPr id="18" name="爱设计-9-11">
                <a:extLst>
                  <a:ext uri="{FF2B5EF4-FFF2-40B4-BE49-F238E27FC236}">
                    <a16:creationId xmlns:a16="http://schemas.microsoft.com/office/drawing/2014/main" id="{EC62B0FD-DADE-D090-F14B-7C35249BE8F8}"/>
                  </a:ext>
                </a:extLst>
              </p:cNvPr>
              <p:cNvSpPr/>
              <p:nvPr/>
            </p:nvSpPr>
            <p:spPr>
              <a:xfrm>
                <a:off x="1255380" y="4632954"/>
                <a:ext cx="2174723" cy="6247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</a:rPr>
                  <a:t>整合内容创意供应链自研”</a:t>
                </a:r>
                <a:r>
                  <a:rPr kumimoji="1" lang="en-US" altLang="zh-CN" sz="1400" dirty="0">
                    <a:solidFill>
                      <a:schemeClr val="tx1"/>
                    </a:solidFill>
                  </a:rPr>
                  <a:t>AI</a:t>
                </a:r>
                <a:r>
                  <a:rPr kumimoji="1" lang="zh-CN" altLang="en-US" sz="1400" dirty="0">
                    <a:solidFill>
                      <a:schemeClr val="tx1"/>
                    </a:solidFill>
                  </a:rPr>
                  <a:t>图像处理引撃”</a:t>
                </a:r>
                <a:endParaRPr kumimoji="1" lang="en-US" altLang="zh-CN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爱设计-9-12">
                <a:extLst>
                  <a:ext uri="{FF2B5EF4-FFF2-40B4-BE49-F238E27FC236}">
                    <a16:creationId xmlns:a16="http://schemas.microsoft.com/office/drawing/2014/main" id="{A3A28EDD-1EF4-36C9-2B1C-EF87D00423E3}"/>
                  </a:ext>
                </a:extLst>
              </p:cNvPr>
              <p:cNvSpPr txBox="1"/>
              <p:nvPr/>
            </p:nvSpPr>
            <p:spPr>
              <a:xfrm>
                <a:off x="1983560" y="3116809"/>
                <a:ext cx="718362" cy="71836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rtlCol="0" anchor="ctr">
                <a:noAutofit/>
              </a:bodyPr>
              <a:lstStyle>
                <a:defPPr>
                  <a:defRPr lang="zh-CN"/>
                </a:defPPr>
                <a:lvl1pPr algn="ctr">
                  <a:defRPr sz="1600" b="1">
                    <a:solidFill>
                      <a:srgbClr val="FFFFFF"/>
                    </a:solidFill>
                  </a:defRPr>
                </a:lvl1pPr>
              </a:lstStyle>
              <a:p>
                <a:r>
                  <a:rPr lang="en-US" altLang="zh-CN" dirty="0"/>
                  <a:t>03</a:t>
                </a:r>
                <a:endParaRPr lang="zh-CN" altLang="en-US" dirty="0"/>
              </a:p>
            </p:txBody>
          </p:sp>
        </p:grpSp>
      </p:grpSp>
      <p:sp>
        <p:nvSpPr>
          <p:cNvPr id="29" name="爱设计-10">
            <a:extLst>
              <a:ext uri="{FF2B5EF4-FFF2-40B4-BE49-F238E27FC236}">
                <a16:creationId xmlns:a16="http://schemas.microsoft.com/office/drawing/2014/main" id="{B6B70679-F228-A083-752E-34337CA31569}"/>
              </a:ext>
            </a:extLst>
          </p:cNvPr>
          <p:cNvSpPr txBox="1"/>
          <p:nvPr/>
        </p:nvSpPr>
        <p:spPr>
          <a:xfrm>
            <a:off x="660400" y="1885503"/>
            <a:ext cx="10858500" cy="417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913765">
              <a:lnSpc>
                <a:spcPct val="150000"/>
              </a:lnSpc>
              <a:buSzPct val="25000"/>
              <a:defRPr sz="105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alpha val="80000"/>
                  </a:schemeClr>
                </a:solidFill>
              </a:rPr>
              <a:t>爱设计是一家智能创意科技公司，是国内领先的内容创意全链路服务公司</a:t>
            </a:r>
            <a:endParaRPr lang="en-US" altLang="zh-CN" sz="1600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30" name="爱设计-11">
            <a:extLst>
              <a:ext uri="{FF2B5EF4-FFF2-40B4-BE49-F238E27FC236}">
                <a16:creationId xmlns:a16="http://schemas.microsoft.com/office/drawing/2014/main" id="{A9BDA83F-6062-C3CC-C4E5-C2C47DD93E89}"/>
              </a:ext>
            </a:extLst>
          </p:cNvPr>
          <p:cNvSpPr txBox="1"/>
          <p:nvPr/>
        </p:nvSpPr>
        <p:spPr>
          <a:xfrm>
            <a:off x="887187" y="1337052"/>
            <a:ext cx="104049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1" lang="zh-CN" altLang="en-US" sz="2800" b="1" dirty="0"/>
              <a:t>内容为王”的数字化时代</a:t>
            </a:r>
            <a:endParaRPr kumimoji="1"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32188650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46.85724_140.3062_Rounded Rectangle 2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46.85724_140.3062_Rounded Rectangle 23"/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46.85724_140.3062_Rounded Rectangle 23"/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46.85724_140.3062_Rounded Rectangle 2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46.85724_140.3062_Rounded Rectangle 2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889255;#889245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46.85724_140.3062_Rounded Rectangle 2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344.2795_134.2279_Rounded Rectangle 272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683.8503_-79.28575_Oval 313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-108.5_362_Oval 202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344.2795_134.2279_Rounded Rectangle 272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46.85724_140.3062_Rounded Rectangle 23"/>
  <p:tag name="PA" val="v5.2.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46.85724_140.3062_Rounded Rectangle 23"/>
  <p:tag name="PA" val="v5.2.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683.8503_-79.28575_Oval 313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46.85724_140.3062_Rounded Rectangle 23"/>
  <p:tag name="PA" val="v5.2.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-108.5_362_Oval 202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344.2795_134.2279_Rounded Rectangle 272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683.8503_-79.28575_Oval 313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-108.5_362_Oval 202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344.2795_134.2279_Rounded Rectangle 272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683.8503_-79.28575_Oval 313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-108.5_362_Oval 202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_WM" val="46.85724_140.3062_Rounded Rectangle 23"/>
  <p:tag name="PA" val="v5.2.11"/>
</p:tagLst>
</file>

<file path=ppt/theme/theme1.xml><?xml version="1.0" encoding="utf-8"?>
<a:theme xmlns:a="http://schemas.openxmlformats.org/drawingml/2006/main" name="1_Office 主题​​">
  <a:themeElements>
    <a:clrScheme name="自定义 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5F7D2"/>
      </a:accent1>
      <a:accent2>
        <a:srgbClr val="95DFEF"/>
      </a:accent2>
      <a:accent3>
        <a:srgbClr val="E3E9E6"/>
      </a:accent3>
      <a:accent4>
        <a:srgbClr val="0080FF"/>
      </a:accent4>
      <a:accent5>
        <a:srgbClr val="FBF385"/>
      </a:accent5>
      <a:accent6>
        <a:srgbClr val="C9C9C9"/>
      </a:accent6>
      <a:hlink>
        <a:srgbClr val="4472C4"/>
      </a:hlink>
      <a:folHlink>
        <a:srgbClr val="BFBFB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75F7D2"/>
    </a:accent1>
    <a:accent2>
      <a:srgbClr val="95DFEF"/>
    </a:accent2>
    <a:accent3>
      <a:srgbClr val="E3E9E6"/>
    </a:accent3>
    <a:accent4>
      <a:srgbClr val="0080FF"/>
    </a:accent4>
    <a:accent5>
      <a:srgbClr val="FBF38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75F7D2"/>
    </a:accent1>
    <a:accent2>
      <a:srgbClr val="95DFEF"/>
    </a:accent2>
    <a:accent3>
      <a:srgbClr val="E3E9E6"/>
    </a:accent3>
    <a:accent4>
      <a:srgbClr val="0080FF"/>
    </a:accent4>
    <a:accent5>
      <a:srgbClr val="FBF38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75F7D2"/>
    </a:accent1>
    <a:accent2>
      <a:srgbClr val="95DFEF"/>
    </a:accent2>
    <a:accent3>
      <a:srgbClr val="E3E9E6"/>
    </a:accent3>
    <a:accent4>
      <a:srgbClr val="0080FF"/>
    </a:accent4>
    <a:accent5>
      <a:srgbClr val="FBF38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75F7D2"/>
    </a:accent1>
    <a:accent2>
      <a:srgbClr val="95DFEF"/>
    </a:accent2>
    <a:accent3>
      <a:srgbClr val="E3E9E6"/>
    </a:accent3>
    <a:accent4>
      <a:srgbClr val="0080FF"/>
    </a:accent4>
    <a:accent5>
      <a:srgbClr val="FBF38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75F7D2"/>
    </a:accent1>
    <a:accent2>
      <a:srgbClr val="95DFEF"/>
    </a:accent2>
    <a:accent3>
      <a:srgbClr val="E3E9E6"/>
    </a:accent3>
    <a:accent4>
      <a:srgbClr val="0080FF"/>
    </a:accent4>
    <a:accent5>
      <a:srgbClr val="FBF38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75F7D2"/>
    </a:accent1>
    <a:accent2>
      <a:srgbClr val="95DFEF"/>
    </a:accent2>
    <a:accent3>
      <a:srgbClr val="E3E9E6"/>
    </a:accent3>
    <a:accent4>
      <a:srgbClr val="0080FF"/>
    </a:accent4>
    <a:accent5>
      <a:srgbClr val="FBF38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75F7D2"/>
    </a:accent1>
    <a:accent2>
      <a:srgbClr val="95DFEF"/>
    </a:accent2>
    <a:accent3>
      <a:srgbClr val="E3E9E6"/>
    </a:accent3>
    <a:accent4>
      <a:srgbClr val="0080FF"/>
    </a:accent4>
    <a:accent5>
      <a:srgbClr val="FBF38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75F7D2"/>
    </a:accent1>
    <a:accent2>
      <a:srgbClr val="95DFEF"/>
    </a:accent2>
    <a:accent3>
      <a:srgbClr val="E3E9E6"/>
    </a:accent3>
    <a:accent4>
      <a:srgbClr val="0080FF"/>
    </a:accent4>
    <a:accent5>
      <a:srgbClr val="FBF38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75F7D2"/>
    </a:accent1>
    <a:accent2>
      <a:srgbClr val="95DFEF"/>
    </a:accent2>
    <a:accent3>
      <a:srgbClr val="E3E9E6"/>
    </a:accent3>
    <a:accent4>
      <a:srgbClr val="0080FF"/>
    </a:accent4>
    <a:accent5>
      <a:srgbClr val="FBF38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75F7D2"/>
    </a:accent1>
    <a:accent2>
      <a:srgbClr val="95DFEF"/>
    </a:accent2>
    <a:accent3>
      <a:srgbClr val="E3E9E6"/>
    </a:accent3>
    <a:accent4>
      <a:srgbClr val="0080FF"/>
    </a:accent4>
    <a:accent5>
      <a:srgbClr val="FBF38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75F7D2"/>
    </a:accent1>
    <a:accent2>
      <a:srgbClr val="95DFEF"/>
    </a:accent2>
    <a:accent3>
      <a:srgbClr val="E3E9E6"/>
    </a:accent3>
    <a:accent4>
      <a:srgbClr val="0080FF"/>
    </a:accent4>
    <a:accent5>
      <a:srgbClr val="FBF38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75F7D2"/>
    </a:accent1>
    <a:accent2>
      <a:srgbClr val="95DFEF"/>
    </a:accent2>
    <a:accent3>
      <a:srgbClr val="E3E9E6"/>
    </a:accent3>
    <a:accent4>
      <a:srgbClr val="0080FF"/>
    </a:accent4>
    <a:accent5>
      <a:srgbClr val="FBF38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75F7D2"/>
    </a:accent1>
    <a:accent2>
      <a:srgbClr val="95DFEF"/>
    </a:accent2>
    <a:accent3>
      <a:srgbClr val="E3E9E6"/>
    </a:accent3>
    <a:accent4>
      <a:srgbClr val="0080FF"/>
    </a:accent4>
    <a:accent5>
      <a:srgbClr val="FBF38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75F7D2"/>
    </a:accent1>
    <a:accent2>
      <a:srgbClr val="95DFEF"/>
    </a:accent2>
    <a:accent3>
      <a:srgbClr val="E3E9E6"/>
    </a:accent3>
    <a:accent4>
      <a:srgbClr val="0080FF"/>
    </a:accent4>
    <a:accent5>
      <a:srgbClr val="FBF385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1373</Words>
  <Application>Microsoft Office PowerPoint</Application>
  <PresentationFormat>宽屏</PresentationFormat>
  <Paragraphs>168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OPPOSans B</vt:lpstr>
      <vt:lpstr>OPPOSans H</vt:lpstr>
      <vt:lpstr>OPPOSans R</vt:lpstr>
      <vt:lpstr>等线</vt:lpstr>
      <vt:lpstr>微软雅黑</vt:lpstr>
      <vt:lpstr>Arial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清新文艺插画风工作总结述职汇报ppt模板</dc:title>
  <dc:creator>爱设计PPT</dc:creator>
  <cp:keywords>51PPT模板网</cp:keywords>
  <dc:description>www.51pptmoban.com</dc:description>
  <cp:lastModifiedBy>Power user</cp:lastModifiedBy>
  <cp:revision>39</cp:revision>
  <dcterms:created xsi:type="dcterms:W3CDTF">2022-07-22T06:02:50Z</dcterms:created>
  <dcterms:modified xsi:type="dcterms:W3CDTF">2023-02-07T13:03:48Z</dcterms:modified>
</cp:coreProperties>
</file>