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851" r:id="rId2"/>
    <p:sldId id="858" r:id="rId3"/>
    <p:sldId id="860" r:id="rId4"/>
    <p:sldId id="861" r:id="rId5"/>
    <p:sldId id="877" r:id="rId6"/>
    <p:sldId id="863" r:id="rId7"/>
    <p:sldId id="862" r:id="rId8"/>
    <p:sldId id="864" r:id="rId9"/>
    <p:sldId id="884" r:id="rId10"/>
    <p:sldId id="865" r:id="rId11"/>
    <p:sldId id="868" r:id="rId12"/>
    <p:sldId id="881" r:id="rId13"/>
    <p:sldId id="869" r:id="rId14"/>
    <p:sldId id="870" r:id="rId15"/>
    <p:sldId id="885" r:id="rId16"/>
    <p:sldId id="874" r:id="rId17"/>
    <p:sldId id="867" r:id="rId18"/>
    <p:sldId id="872" r:id="rId19"/>
    <p:sldId id="875" r:id="rId20"/>
    <p:sldId id="886" r:id="rId21"/>
    <p:sldId id="873" r:id="rId22"/>
    <p:sldId id="879" r:id="rId23"/>
    <p:sldId id="878" r:id="rId24"/>
    <p:sldId id="880" r:id="rId25"/>
    <p:sldId id="883" r:id="rId26"/>
    <p:sldId id="346" r:id="rId27"/>
    <p:sldId id="345" r:id="rId28"/>
    <p:sldId id="343" r:id="rId29"/>
    <p:sldId id="88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083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527" userDrawn="1">
          <p15:clr>
            <a:srgbClr val="A4A3A4"/>
          </p15:clr>
        </p15:guide>
        <p15:guide id="5" pos="630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8FB"/>
    <a:srgbClr val="5975D7"/>
    <a:srgbClr val="1442E5"/>
    <a:srgbClr val="5876D4"/>
    <a:srgbClr val="D2D9E3"/>
    <a:srgbClr val="FFE9B1"/>
    <a:srgbClr val="FFEFD6"/>
    <a:srgbClr val="EE1E1C"/>
    <a:srgbClr val="BF0603"/>
    <a:srgbClr val="C48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6770" autoAdjust="0"/>
  </p:normalViewPr>
  <p:slideViewPr>
    <p:cSldViewPr snapToGrid="0">
      <p:cViewPr varScale="1">
        <p:scale>
          <a:sx n="92" d="100"/>
          <a:sy n="92" d="100"/>
        </p:scale>
        <p:origin x="108" y="450"/>
      </p:cViewPr>
      <p:guideLst>
        <p:guide pos="7083"/>
        <p:guide orient="horz" pos="2273"/>
        <p:guide pos="3840"/>
        <p:guide orient="horz" pos="527"/>
        <p:guide pos="630"/>
        <p:guide orient="horz" pos="395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思源黑体 CN Light" panose="020B0300000000000000" pitchFamily="34" charset="-122"/>
              </a:rPr>
              <a:t>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708-430D-B05D-6C5D9556AEF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553-4410-9CA5-E4EDAD25FAF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553-4410-9CA5-E4EDAD25FAF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553-4410-9CA5-E4EDAD25FAF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08-430D-B05D-6C5D9556AE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思源黑体 CN Light" panose="020B0300000000000000" pitchFamily="34" charset="-122"/>
              </a:rPr>
              <a:t>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2EA-4E02-85A6-3014EDFC54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2EA-4E02-85A6-3014EDFC540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2EA-4E02-85A6-3014EDFC54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2EA-4E02-85A6-3014EDFC54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D8-4BDB-A46D-48E55B3731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思源黑体 CN Light" panose="020B0300000000000000" pitchFamily="34" charset="-122"/>
              </a:rPr>
              <a:t>系列 </a:t>
            </a:r>
            <a:r>
              <a:rPr lang="en-US" altLang="zh-CN" dirty="0">
                <a:latin typeface="思源黑体 CN Light" panose="020B0300000000000000" pitchFamily="34" charset="-122"/>
              </a:rPr>
              <a:t>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round/>
            </a:ln>
            <a:effectLst/>
          </c:spPr>
          <c:marker>
            <c:symbol val="diamond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4.9000000000000004</c:v>
                </c:pt>
                <c:pt idx="5">
                  <c:v>4</c:v>
                </c:pt>
                <c:pt idx="6">
                  <c:v>5.4</c:v>
                </c:pt>
                <c:pt idx="7">
                  <c:v>6</c:v>
                </c:pt>
                <c:pt idx="8">
                  <c:v>5.2</c:v>
                </c:pt>
                <c:pt idx="9">
                  <c:v>6.5</c:v>
                </c:pt>
                <c:pt idx="10">
                  <c:v>6</c:v>
                </c:pt>
                <c:pt idx="11">
                  <c:v>8.6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D01-4568-BE17-2F8F9B6F4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3964144"/>
        <c:axId val="953964472"/>
      </c:lineChart>
      <c:catAx>
        <c:axId val="95396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953964472"/>
        <c:crosses val="autoZero"/>
        <c:auto val="1"/>
        <c:lblAlgn val="ctr"/>
        <c:lblOffset val="100"/>
        <c:noMultiLvlLbl val="0"/>
      </c:catAx>
      <c:valAx>
        <c:axId val="953964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95396414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思源黑体 CN Light" panose="020B0300000000000000" pitchFamily="34" charset="-122"/>
              </a:rPr>
              <a:t>销售额</a:t>
            </a:r>
          </a:p>
        </c:rich>
      </c:tx>
      <c:layout>
        <c:manualLayout>
          <c:xMode val="edge"/>
          <c:yMode val="edge"/>
          <c:x val="0.69571506498597446"/>
          <c:y val="3.33145119456789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c:spPr>
          <c:dPt>
            <c:idx val="0"/>
            <c:bubble3D val="0"/>
            <c:explosion val="7"/>
            <c:spPr>
              <a:solidFill>
                <a:schemeClr val="accent1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BE1-42CB-A507-BEE2CF6CCE3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66-441E-B320-E050396F14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66-441E-B320-E050396F148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66-441E-B320-E050396F1488}"/>
              </c:ext>
            </c:extLst>
          </c:dPt>
          <c:dLbls>
            <c:spPr>
              <a:solidFill>
                <a:srgbClr val="FFFFFF"/>
              </a:solidFill>
              <a:ln w="9525">
                <a:solidFill>
                  <a:srgbClr val="FFFFFF">
                    <a:lumMod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E1-42CB-A507-BEE2CF6CCE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>
                <a:latin typeface="思源黑体 CN Light" panose="020B0300000000000000" pitchFamily="34" charset="-122"/>
              </a:rPr>
              <a:t>Y </a:t>
            </a:r>
            <a:r>
              <a:rPr lang="zh-CN" altLang="en-US" dirty="0">
                <a:latin typeface="思源黑体 CN Light" panose="020B0300000000000000" pitchFamily="34" charset="-122"/>
              </a:rPr>
              <a:t>值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38100" dir="2700000" algn="tl" rotWithShape="0">
                <a:schemeClr val="accent2">
                  <a:alpha val="40000"/>
                </a:schemeClr>
              </a:outerShdw>
            </a:effectLst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829E638-157D-4666-939D-78126E6EA826}" type="YVALUE">
                      <a:rPr lang="en-US" altLang="zh-CN">
                        <a:latin typeface="思源黑体 CN Light" panose="020B0300000000000000" pitchFamily="34" charset="-122"/>
                      </a:rPr>
                      <a:pPr>
                        <a:defRPr sz="2400">
                          <a:solidFill>
                            <a:schemeClr val="bg1"/>
                          </a:solidFill>
                        </a:defRPr>
                      </a:pPr>
                      <a:t>[Y 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C184-4389-A120-E07734A5F941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233F567-5599-4D61-AD2D-8AC98D63B7AF}" type="YVALUE">
                      <a:rPr lang="en-US" altLang="zh-CN">
                        <a:latin typeface="思源黑体 CN Light" panose="020B0300000000000000" pitchFamily="34" charset="-122"/>
                      </a:rPr>
                      <a:pPr>
                        <a:defRPr sz="2000">
                          <a:solidFill>
                            <a:schemeClr val="bg1"/>
                          </a:solidFill>
                        </a:defRPr>
                      </a:pPr>
                      <a:t>[Y 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184-4389-A120-E07734A5F941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1A09D6A-7B40-47FE-B2BF-3AB4A01EB2CB}" type="YVALUE">
                      <a:rPr lang="en-US" altLang="zh-CN">
                        <a:latin typeface="思源黑体 CN Light" panose="020B0300000000000000" pitchFamily="34" charset="-122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[Y 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184-4389-A120-E07734A5F9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  <c:pt idx="3">
                  <c:v>4</c:v>
                </c:pt>
                <c:pt idx="4">
                  <c:v>2.2999999999999998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2.2000000000000002</c:v>
                </c:pt>
                <c:pt idx="4">
                  <c:v>2</c:v>
                </c:pt>
              </c:numCache>
            </c:numRef>
          </c:yVal>
          <c:bubbleSize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4</c:v>
                </c:pt>
                <c:pt idx="2">
                  <c:v>7</c:v>
                </c:pt>
                <c:pt idx="3">
                  <c:v>6</c:v>
                </c:pt>
                <c:pt idx="4">
                  <c:v>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C184-4389-A120-E07734A5F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351763184"/>
        <c:axId val="1356848560"/>
      </c:bubbleChart>
      <c:valAx>
        <c:axId val="1351763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6848560"/>
        <c:crosses val="autoZero"/>
        <c:crossBetween val="midCat"/>
      </c:valAx>
      <c:valAx>
        <c:axId val="135684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76318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031522251815849"/>
          <c:y val="6.61812175452611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45658</c:v>
                </c:pt>
                <c:pt idx="1">
                  <c:v>46028</c:v>
                </c:pt>
                <c:pt idx="2">
                  <c:v>46394</c:v>
                </c:pt>
                <c:pt idx="3">
                  <c:v>46760</c:v>
                </c:pt>
                <c:pt idx="4">
                  <c:v>47127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A5-4BC2-93C1-85A7E7F3FA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45658</c:v>
                </c:pt>
                <c:pt idx="1">
                  <c:v>46028</c:v>
                </c:pt>
                <c:pt idx="2">
                  <c:v>46394</c:v>
                </c:pt>
                <c:pt idx="3">
                  <c:v>46760</c:v>
                </c:pt>
                <c:pt idx="4">
                  <c:v>47127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A5-4BC2-93C1-85A7E7F3FA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4441240"/>
        <c:axId val="1214442552"/>
      </c:radarChart>
      <c:catAx>
        <c:axId val="121444124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14442552"/>
        <c:crosses val="autoZero"/>
        <c:auto val="1"/>
        <c:lblAlgn val="ctr"/>
        <c:lblOffset val="100"/>
        <c:noMultiLvlLbl val="0"/>
      </c:catAx>
      <c:valAx>
        <c:axId val="1214442552"/>
        <c:scaling>
          <c:orientation val="minMax"/>
        </c:scaling>
        <c:delete val="1"/>
        <c:axPos val="l"/>
        <c:majorGridlines>
          <c:spPr>
            <a:ln w="9525" cap="rnd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444124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605090125031686"/>
          <c:y val="0.21587700858879433"/>
          <c:w val="0.36824391547083757"/>
          <c:h val="4.00818626687415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8048218-76B2-4B5F-9CE5-60A15445B2C7}" type="datetimeFigureOut">
              <a:rPr lang="zh-CN" altLang="en-US" smtClean="0"/>
              <a:pPr/>
              <a:t>2023/2/8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F9325A4-0BD1-42EF-A589-38D8F64840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46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65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034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25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91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784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98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88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11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30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400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26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91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0158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006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376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403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76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09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68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61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80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搜索：</a:t>
            </a:r>
            <a:r>
              <a:rPr lang="en-US" altLang="zh-CN" dirty="0"/>
              <a:t>www.1314ppt.com  </a:t>
            </a: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44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25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B10A198-9C24-4529-E1CC-705FC64445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2E961F28-A51C-4235-9635-CE91B6A78E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700FB1-FD7A-4A2D-86D9-7B212EC44EE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98000"/>
                </a:schemeClr>
              </a:gs>
              <a:gs pos="100000">
                <a:schemeClr val="bg1">
                  <a:alpha val="86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97145F-F889-9946-4B46-AEF822B5C849}"/>
              </a:ext>
            </a:extLst>
          </p:cNvPr>
          <p:cNvSpPr/>
          <p:nvPr userDrawn="1"/>
        </p:nvSpPr>
        <p:spPr>
          <a:xfrm>
            <a:off x="1" y="0"/>
            <a:ext cx="12191999" cy="6858001"/>
          </a:xfrm>
          <a:prstGeom prst="rect">
            <a:avLst/>
          </a:prstGeom>
          <a:gradFill flip="none" rotWithShape="1">
            <a:gsLst>
              <a:gs pos="28000">
                <a:schemeClr val="bg1">
                  <a:alpha val="82000"/>
                </a:schemeClr>
              </a:gs>
              <a:gs pos="100000">
                <a:schemeClr val="bg1">
                  <a:alpha val="5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2DE362-9DC8-42ED-A601-CE2878CA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B1055B5-0BFA-46B2-8FFF-8E33101F6E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56822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16747-1B47-4011-8C9C-33D8AAC0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5194158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8F92D-6BE1-44B8-8929-AD982B87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4194816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577871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40078-FDAF-49C7-8BFF-D830DBC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50896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543F8-7AF7-4861-84E8-11D9AE3D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31F02539-0BA4-4A7C-915C-82103BCB73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89315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BE0BD-F004-4493-9BC3-B04AC389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66297F16-E864-4C92-9F56-815240C5E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5150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D6F15-10D9-43C9-88FF-465F2039F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F8EE16E-0C8A-47A0-AF5E-7111E4959D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872101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98835-307F-4736-863C-2E62DE1FC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0169439"/>
      </p:ext>
    </p:extLst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467290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483B142-C6BC-41B6-B813-F059EAEFB9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563262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9F94-F45A-4BCD-ABCE-5EDABE4BF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42768532-941C-4C5F-AB75-558974B2AB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50498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45362-9F00-421E-B650-7EA717F1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3657854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C997F-6CFA-448B-A878-FE1DC390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2F495622-D29D-4994-A26F-FF0A2E7E05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99116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51057"/>
      </p:ext>
    </p:extLst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41045-9CC6-40F6-AA9E-27F87846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787959"/>
      </p:ext>
    </p:extLst>
  </p:cSld>
  <p:clrMapOvr>
    <a:masterClrMapping/>
  </p:clrMapOvr>
  <p:transition spd="slow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90A26-0AE3-488E-B5A6-A6041EB7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E17C0361-6646-4745-8078-ED9ADFE3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481184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03746-8BC1-48DA-BB8D-3CE23F92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3733391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165909"/>
      </p:ext>
    </p:extLst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7EA08-FB0A-40AD-ACDD-2C7828E8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2598878"/>
      </p:ext>
    </p:extLst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58F3A-3EC5-4CAF-85BB-B8E6B1CF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C4EF84F8-1745-44A4-A3B0-690CDD4B4C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04049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AC4694D-B42A-417D-BE23-2C94214066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03998"/>
      </p:ext>
    </p:extLst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5CC3-7852-4D42-97AF-ABFD069B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661800"/>
      </p:ext>
    </p:extLst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7796"/>
      </p:ext>
    </p:extLst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530E4-C0BB-4029-86A5-8B7505F6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033632"/>
      </p:ext>
    </p:extLst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2CCA3-0AE3-49AB-AF64-011B50278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CF39B0E-6426-4495-B65E-E4FEC3ACFE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5645"/>
      </p:ext>
    </p:extLst>
  </p:cSld>
  <p:clrMapOvr>
    <a:masterClrMapping/>
  </p:clrMapOvr>
  <p:transition spd="slow"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FB147-6F8F-4FAE-88A9-C491A585C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767823"/>
      </p:ext>
    </p:extLst>
  </p:cSld>
  <p:clrMapOvr>
    <a:masterClrMapping/>
  </p:clrMapOvr>
  <p:transition spd="slow">
    <p:cove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95320"/>
      </p:ext>
    </p:extLst>
  </p:cSld>
  <p:clrMapOvr>
    <a:masterClrMapping/>
  </p:clrMapOvr>
  <p:transition spd="slow">
    <p:cov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22021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59D0-1B45-411D-BB0E-73D0EE57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3331689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100BA-6161-4B1A-A2A1-7447DEE4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9339636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8A2E7C0B-282B-4C5E-9AF2-631A105A9B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708707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A3D8-2F65-4701-BD96-4E1D9FDC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8072475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104ED-9271-4B67-AACB-5BCF4D6FC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939110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5577452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C487DE-6171-43FF-BEE0-83515ADE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4287373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8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A4976-D9EF-43F7-9CF2-7ED0B1E2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9377429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D9662-72B8-4359-8E25-8F4CFC62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A6BC336-7AAC-4110-A2D0-E36F579549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7611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底板【微信：2090298045】陈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电缆, 水, 大&#10;&#10;描述已自动生成">
            <a:extLst>
              <a:ext uri="{FF2B5EF4-FFF2-40B4-BE49-F238E27FC236}">
                <a16:creationId xmlns:a16="http://schemas.microsoft.com/office/drawing/2014/main" id="{AAB78F63-276C-4C65-A71F-EA6651733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18585-0730-4F50-B7E4-1E8A2D2375A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100000">
                <a:schemeClr val="bg1">
                  <a:alpha val="93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5681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84136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5A3AD-8A70-4C84-B80C-E01CE074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3710683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色板" hidden="1"/>
          <p:cNvGrpSpPr/>
          <p:nvPr userDrawn="1"/>
        </p:nvGrpSpPr>
        <p:grpSpPr>
          <a:xfrm>
            <a:off x="1167555" y="-1566397"/>
            <a:ext cx="9823586" cy="1492348"/>
            <a:chOff x="1167555" y="-1566397"/>
            <a:chExt cx="9823586" cy="1492348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167555" y="-1523403"/>
              <a:ext cx="4455408" cy="658958"/>
              <a:chOff x="567802" y="-1523403"/>
              <a:chExt cx="4455408" cy="6589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67802" y="-1523403"/>
                <a:ext cx="658958" cy="658958"/>
              </a:xfrm>
              <a:prstGeom prst="rect">
                <a:avLst/>
              </a:prstGeom>
              <a:solidFill>
                <a:srgbClr val="3A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60865" y="-1523403"/>
                <a:ext cx="658958" cy="658958"/>
              </a:xfrm>
              <a:prstGeom prst="rect">
                <a:avLst/>
              </a:prstGeom>
              <a:solidFill>
                <a:srgbClr val="0707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85060" y="-1475760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rgbClr val="3A373F"/>
                  </a:gs>
                  <a:gs pos="100000">
                    <a:srgbClr val="07070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深黑渐变</a:t>
                </a:r>
              </a:p>
            </p:txBody>
          </p:sp>
        </p:grpSp>
        <p:grpSp>
          <p:nvGrpSpPr>
            <p:cNvPr id="4" name="组合 3"/>
            <p:cNvGrpSpPr/>
            <p:nvPr userDrawn="1"/>
          </p:nvGrpSpPr>
          <p:grpSpPr>
            <a:xfrm>
              <a:off x="1167555" y="-733007"/>
              <a:ext cx="4488713" cy="658958"/>
              <a:chOff x="567802" y="-733007"/>
              <a:chExt cx="4488713" cy="6589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802" y="-733007"/>
                <a:ext cx="658958" cy="658958"/>
              </a:xfrm>
              <a:prstGeom prst="rect">
                <a:avLst/>
              </a:prstGeom>
              <a:solidFill>
                <a:srgbClr val="FEC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60865" y="-733007"/>
                <a:ext cx="658958" cy="658958"/>
              </a:xfrm>
              <a:prstGeom prst="rect">
                <a:avLst/>
              </a:prstGeom>
              <a:solidFill>
                <a:srgbClr val="F9B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418365" y="-68536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CE82"/>
                  </a:gs>
                  <a:gs pos="88000">
                    <a:srgbClr val="F9B64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金色渐变</a:t>
                </a: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6535733" y="-1566397"/>
              <a:ext cx="4455408" cy="685293"/>
              <a:chOff x="567802" y="31054"/>
              <a:chExt cx="4455408" cy="68529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67802" y="57389"/>
                <a:ext cx="658958" cy="6589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0867" y="57389"/>
                <a:ext cx="658958" cy="658958"/>
              </a:xfrm>
              <a:prstGeom prst="rect">
                <a:avLst/>
              </a:prstGeom>
              <a:solidFill>
                <a:srgbClr val="DFE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385060" y="3105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88000">
                    <a:srgbClr val="DFE9F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灰白渐变</a:t>
                </a:r>
              </a:p>
            </p:txBody>
          </p:sp>
        </p:grpSp>
      </p:grpSp>
      <p:sp>
        <p:nvSpPr>
          <p:cNvPr id="23" name="微信搜索：陈西设计之家（微信号：2090298045）" hidden="1">
            <a:extLst>
              <a:ext uri="{FF2B5EF4-FFF2-40B4-BE49-F238E27FC236}">
                <a16:creationId xmlns:a16="http://schemas.microsoft.com/office/drawing/2014/main" id="{D87C5CBF-AA3D-44D4-8DAD-02429E52DC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66057" y="6858000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 hidden="1">
            <a:extLst>
              <a:ext uri="{FF2B5EF4-FFF2-40B4-BE49-F238E27FC236}">
                <a16:creationId xmlns:a16="http://schemas.microsoft.com/office/drawing/2014/main" id="{BAD0C07A-3E5C-4A64-A740-296258430F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 hidden="1">
            <a:extLst>
              <a:ext uri="{FF2B5EF4-FFF2-40B4-BE49-F238E27FC236}">
                <a16:creationId xmlns:a16="http://schemas.microsoft.com/office/drawing/2014/main" id="{1F543B4E-F238-4C6E-BCC8-B2E845C16D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2255250" y="1070429"/>
            <a:ext cx="738664" cy="4717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3600" spc="300" dirty="0">
                <a:solidFill>
                  <a:schemeClr val="tx1">
                    <a:alpha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  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5" r:id="rId5"/>
    <p:sldLayoutId id="2147483656" r:id="rId6"/>
    <p:sldLayoutId id="2147483657" r:id="rId7"/>
    <p:sldLayoutId id="2147483688" r:id="rId8"/>
    <p:sldLayoutId id="2147483658" r:id="rId9"/>
    <p:sldLayoutId id="2147483659" r:id="rId10"/>
    <p:sldLayoutId id="2147483660" r:id="rId11"/>
    <p:sldLayoutId id="2147483661" r:id="rId12"/>
    <p:sldLayoutId id="2147483693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92" r:id="rId19"/>
    <p:sldLayoutId id="2147483667" r:id="rId20"/>
    <p:sldLayoutId id="2147483668" r:id="rId21"/>
    <p:sldLayoutId id="2147483669" r:id="rId22"/>
    <p:sldLayoutId id="2147483691" r:id="rId23"/>
    <p:sldLayoutId id="2147483670" r:id="rId24"/>
    <p:sldLayoutId id="2147483671" r:id="rId25"/>
    <p:sldLayoutId id="2147483672" r:id="rId26"/>
    <p:sldLayoutId id="2147483690" r:id="rId27"/>
    <p:sldLayoutId id="2147483673" r:id="rId28"/>
    <p:sldLayoutId id="2147483674" r:id="rId29"/>
    <p:sldLayoutId id="2147483675" r:id="rId30"/>
    <p:sldLayoutId id="2147483689" r:id="rId31"/>
    <p:sldLayoutId id="2147483676" r:id="rId32"/>
    <p:sldLayoutId id="2147483677" r:id="rId33"/>
    <p:sldLayoutId id="2147483678" r:id="rId34"/>
    <p:sldLayoutId id="2147483684" r:id="rId35"/>
    <p:sldLayoutId id="2147483679" r:id="rId36"/>
    <p:sldLayoutId id="2147483680" r:id="rId37"/>
    <p:sldLayoutId id="2147483681" r:id="rId38"/>
    <p:sldLayoutId id="2147483687" r:id="rId39"/>
    <p:sldLayoutId id="2147483682" r:id="rId40"/>
    <p:sldLayoutId id="2147483683" r:id="rId41"/>
    <p:sldLayoutId id="2147483686" r:id="rId42"/>
    <p:sldLayoutId id="2147483685" r:id="rId43"/>
    <p:sldLayoutId id="2147483694" r:id="rId44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chenxisheji/" TargetMode="Externa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B76AEEB-6C48-621F-1DF1-AB495BCA3A70}"/>
              </a:ext>
            </a:extLst>
          </p:cNvPr>
          <p:cNvSpPr/>
          <p:nvPr/>
        </p:nvSpPr>
        <p:spPr>
          <a:xfrm>
            <a:off x="8272009" y="0"/>
            <a:ext cx="3919991" cy="6858000"/>
          </a:xfrm>
          <a:custGeom>
            <a:avLst/>
            <a:gdLst>
              <a:gd name="connsiteX0" fmla="*/ 0 w 3919991"/>
              <a:gd name="connsiteY0" fmla="*/ 0 h 6858000"/>
              <a:gd name="connsiteX1" fmla="*/ 3919991 w 3919991"/>
              <a:gd name="connsiteY1" fmla="*/ 0 h 6858000"/>
              <a:gd name="connsiteX2" fmla="*/ 3919991 w 3919991"/>
              <a:gd name="connsiteY2" fmla="*/ 6858000 h 6858000"/>
              <a:gd name="connsiteX3" fmla="*/ 0 w 3919991"/>
              <a:gd name="connsiteY3" fmla="*/ 6858000 h 6858000"/>
              <a:gd name="connsiteX4" fmla="*/ 108412 w 3919991"/>
              <a:gd name="connsiteY4" fmla="*/ 6662781 h 6858000"/>
              <a:gd name="connsiteX5" fmla="*/ 688488 w 3919991"/>
              <a:gd name="connsiteY5" fmla="*/ 3429000 h 6858000"/>
              <a:gd name="connsiteX6" fmla="*/ 108412 w 3919991"/>
              <a:gd name="connsiteY6" fmla="*/ 1952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9991" h="6858000">
                <a:moveTo>
                  <a:pt x="0" y="0"/>
                </a:moveTo>
                <a:lnTo>
                  <a:pt x="3919991" y="0"/>
                </a:lnTo>
                <a:lnTo>
                  <a:pt x="3919991" y="6858000"/>
                </a:lnTo>
                <a:lnTo>
                  <a:pt x="0" y="6858000"/>
                </a:lnTo>
                <a:lnTo>
                  <a:pt x="108412" y="6662781"/>
                </a:lnTo>
                <a:cubicBezTo>
                  <a:pt x="458388" y="5961958"/>
                  <a:pt x="688488" y="4775128"/>
                  <a:pt x="688488" y="3429000"/>
                </a:cubicBezTo>
                <a:cubicBezTo>
                  <a:pt x="688488" y="2082873"/>
                  <a:pt x="458388" y="896042"/>
                  <a:pt x="108412" y="195219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35" name="图片 34" descr="建筑与房屋的城市空拍图&#10;&#10;描述已自动生成">
            <a:extLst>
              <a:ext uri="{FF2B5EF4-FFF2-40B4-BE49-F238E27FC236}">
                <a16:creationId xmlns:a16="http://schemas.microsoft.com/office/drawing/2014/main" id="{8D38F4F4-E63B-073D-059C-19911E0F6E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8" t="9830" r="12185" b="31179"/>
          <a:stretch/>
        </p:blipFill>
        <p:spPr>
          <a:xfrm>
            <a:off x="6546027" y="1053308"/>
            <a:ext cx="4071257" cy="4751387"/>
          </a:xfrm>
          <a:custGeom>
            <a:avLst/>
            <a:gdLst>
              <a:gd name="connsiteX0" fmla="*/ 0 w 4071257"/>
              <a:gd name="connsiteY0" fmla="*/ 0 h 4751387"/>
              <a:gd name="connsiteX1" fmla="*/ 4071257 w 4071257"/>
              <a:gd name="connsiteY1" fmla="*/ 0 h 4751387"/>
              <a:gd name="connsiteX2" fmla="*/ 4071257 w 4071257"/>
              <a:gd name="connsiteY2" fmla="*/ 4751387 h 4751387"/>
              <a:gd name="connsiteX3" fmla="*/ 0 w 4071257"/>
              <a:gd name="connsiteY3" fmla="*/ 4751387 h 475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1257" h="4751387">
                <a:moveTo>
                  <a:pt x="0" y="0"/>
                </a:moveTo>
                <a:lnTo>
                  <a:pt x="4071257" y="0"/>
                </a:lnTo>
                <a:lnTo>
                  <a:pt x="4071257" y="4751387"/>
                </a:lnTo>
                <a:lnTo>
                  <a:pt x="0" y="4751387"/>
                </a:lnTo>
                <a:close/>
              </a:path>
            </a:pathLst>
          </a:custGeom>
          <a:effectLst>
            <a:outerShdw blurRad="266700" dist="38100" dir="2700000" algn="tl" rotWithShape="0">
              <a:srgbClr val="1442E5">
                <a:alpha val="15000"/>
              </a:srgbClr>
            </a:outerShdw>
          </a:effectLst>
        </p:spPr>
      </p:pic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1BE023-0092-58EE-579E-197D6DB5A5FA}"/>
              </a:ext>
            </a:extLst>
          </p:cNvPr>
          <p:cNvSpPr txBox="1"/>
          <p:nvPr/>
        </p:nvSpPr>
        <p:spPr>
          <a:xfrm>
            <a:off x="10790821" y="529505"/>
            <a:ext cx="923330" cy="5798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800" dirty="0">
                <a:ln w="6350">
                  <a:gradFill flip="none" rotWithShape="1">
                    <a:gsLst>
                      <a:gs pos="0">
                        <a:srgbClr val="1442E5">
                          <a:alpha val="24000"/>
                        </a:srgbClr>
                      </a:gs>
                      <a:gs pos="100000">
                        <a:srgbClr val="5975D7">
                          <a:alpha val="15000"/>
                        </a:srgbClr>
                      </a:gs>
                    </a:gsLst>
                    <a:lin ang="0" scaled="1"/>
                    <a:tileRect/>
                  </a:gra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BUSINESS PLAN</a:t>
            </a:r>
            <a:endParaRPr lang="zh-CN" altLang="en-US" sz="4800" dirty="0">
              <a:ln w="6350">
                <a:gradFill flip="none" rotWithShape="1">
                  <a:gsLst>
                    <a:gs pos="0">
                      <a:srgbClr val="1442E5">
                        <a:alpha val="24000"/>
                      </a:srgbClr>
                    </a:gs>
                    <a:gs pos="100000">
                      <a:srgbClr val="5975D7">
                        <a:alpha val="15000"/>
                      </a:srgbClr>
                    </a:gs>
                  </a:gsLst>
                  <a:lin ang="0" scaled="1"/>
                  <a:tileRect/>
                </a:gradFill>
              </a:ln>
              <a:noFill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5" name="小标题">
            <a:extLst>
              <a:ext uri="{FF2B5EF4-FFF2-40B4-BE49-F238E27FC236}">
                <a16:creationId xmlns:a16="http://schemas.microsoft.com/office/drawing/2014/main" id="{3169E540-8A05-1CFE-473C-E1905492F660}"/>
              </a:ext>
            </a:extLst>
          </p:cNvPr>
          <p:cNvSpPr txBox="1"/>
          <p:nvPr/>
        </p:nvSpPr>
        <p:spPr>
          <a:xfrm>
            <a:off x="784789" y="4255327"/>
            <a:ext cx="4801314" cy="404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免费高端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1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67AD944-FF2D-1355-317F-0AF90AD430F2}"/>
              </a:ext>
            </a:extLst>
          </p:cNvPr>
          <p:cNvSpPr txBox="1"/>
          <p:nvPr/>
        </p:nvSpPr>
        <p:spPr>
          <a:xfrm>
            <a:off x="306694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3000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4714BB9-5575-1B0E-5BD7-B0875A7D9DFC}"/>
              </a:ext>
            </a:extLst>
          </p:cNvPr>
          <p:cNvSpPr/>
          <p:nvPr/>
        </p:nvSpPr>
        <p:spPr>
          <a:xfrm>
            <a:off x="279425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3000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A104AEB-6D24-E8AA-7ACD-3D03E274D1C0}"/>
              </a:ext>
            </a:extLst>
          </p:cNvPr>
          <p:cNvSpPr txBox="1"/>
          <p:nvPr/>
        </p:nvSpPr>
        <p:spPr>
          <a:xfrm>
            <a:off x="622249" y="1171749"/>
            <a:ext cx="15212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C2DE3F-B322-C5DA-572A-A002DB25F36D}"/>
              </a:ext>
            </a:extLst>
          </p:cNvPr>
          <p:cNvSpPr txBox="1"/>
          <p:nvPr/>
        </p:nvSpPr>
        <p:spPr>
          <a:xfrm>
            <a:off x="1817037" y="1306920"/>
            <a:ext cx="15212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际</a:t>
            </a: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9DD3083-C827-E70E-4B1D-DE48B7E84915}"/>
              </a:ext>
            </a:extLst>
          </p:cNvPr>
          <p:cNvSpPr txBox="1"/>
          <p:nvPr/>
        </p:nvSpPr>
        <p:spPr>
          <a:xfrm>
            <a:off x="3046959" y="1313867"/>
            <a:ext cx="15212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旅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1825188-1C47-0873-C248-7659293DB6F1}"/>
              </a:ext>
            </a:extLst>
          </p:cNvPr>
          <p:cNvSpPr txBox="1"/>
          <p:nvPr/>
        </p:nvSpPr>
        <p:spPr>
          <a:xfrm>
            <a:off x="4277850" y="1213008"/>
            <a:ext cx="15212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行</a:t>
            </a:r>
          </a:p>
        </p:txBody>
      </p:sp>
      <p:sp>
        <p:nvSpPr>
          <p:cNvPr id="2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052D0AD-1CC1-3020-136B-6AC243934057}"/>
              </a:ext>
            </a:extLst>
          </p:cNvPr>
          <p:cNvSpPr txBox="1"/>
          <p:nvPr/>
        </p:nvSpPr>
        <p:spPr>
          <a:xfrm>
            <a:off x="746436" y="3086157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dirty="0">
                <a:gradFill>
                  <a:gsLst>
                    <a:gs pos="46000">
                      <a:schemeClr val="accent2"/>
                    </a:gs>
                    <a:gs pos="85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商业计划书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46000">
                    <a:schemeClr val="accent2"/>
                  </a:gs>
                  <a:gs pos="85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E29F3BC-D5B6-43A6-A8E8-5B7D5B8CE0AF}"/>
              </a:ext>
            </a:extLst>
          </p:cNvPr>
          <p:cNvSpPr/>
          <p:nvPr/>
        </p:nvSpPr>
        <p:spPr>
          <a:xfrm>
            <a:off x="6546026" y="1053306"/>
            <a:ext cx="4071257" cy="4751387"/>
          </a:xfrm>
          <a:prstGeom prst="rect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491D360C-CB32-8286-1579-0185638D7718}"/>
              </a:ext>
            </a:extLst>
          </p:cNvPr>
          <p:cNvSpPr/>
          <p:nvPr/>
        </p:nvSpPr>
        <p:spPr>
          <a:xfrm>
            <a:off x="876281" y="5219482"/>
            <a:ext cx="2407680" cy="3629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CFB8730-A185-BB21-B989-EA2AD3857421}"/>
              </a:ext>
            </a:extLst>
          </p:cNvPr>
          <p:cNvSpPr txBox="1"/>
          <p:nvPr/>
        </p:nvSpPr>
        <p:spPr>
          <a:xfrm>
            <a:off x="950483" y="5243189"/>
            <a:ext cx="2316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78981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2" grpId="0"/>
      <p:bldP spid="15" grpId="0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31" grpId="0" animBg="1"/>
      <p:bldP spid="36" grpId="0" animBg="1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AF078DF2-659D-DFFC-9291-5564BF3EA7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770600"/>
              </p:ext>
            </p:extLst>
          </p:nvPr>
        </p:nvGraphicFramePr>
        <p:xfrm>
          <a:off x="-333829" y="1264936"/>
          <a:ext cx="5675086" cy="4686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771D73-8417-8C75-10BA-0AC504774DE5}"/>
              </a:ext>
            </a:extLst>
          </p:cNvPr>
          <p:cNvSpPr/>
          <p:nvPr/>
        </p:nvSpPr>
        <p:spPr>
          <a:xfrm>
            <a:off x="5035165" y="1859681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DBE9874-1E3F-CBE7-2871-C4A0A531DF67}"/>
              </a:ext>
            </a:extLst>
          </p:cNvPr>
          <p:cNvSpPr txBox="1"/>
          <p:nvPr/>
        </p:nvSpPr>
        <p:spPr>
          <a:xfrm>
            <a:off x="5861943" y="1855787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5" name="小标题">
            <a:extLst>
              <a:ext uri="{FF2B5EF4-FFF2-40B4-BE49-F238E27FC236}">
                <a16:creationId xmlns:a16="http://schemas.microsoft.com/office/drawing/2014/main" id="{B609C5C8-E0D6-E2F0-BE1B-18F07187B2DB}"/>
              </a:ext>
            </a:extLst>
          </p:cNvPr>
          <p:cNvSpPr txBox="1"/>
          <p:nvPr/>
        </p:nvSpPr>
        <p:spPr>
          <a:xfrm>
            <a:off x="5861943" y="2204713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2B875F2-C17D-F045-F8C6-7C15643AE44A}"/>
              </a:ext>
            </a:extLst>
          </p:cNvPr>
          <p:cNvSpPr/>
          <p:nvPr/>
        </p:nvSpPr>
        <p:spPr>
          <a:xfrm>
            <a:off x="5227997" y="2062100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F81CE94-019D-F43B-F012-4312EE6AF18E}"/>
              </a:ext>
            </a:extLst>
          </p:cNvPr>
          <p:cNvSpPr/>
          <p:nvPr/>
        </p:nvSpPr>
        <p:spPr>
          <a:xfrm>
            <a:off x="5035165" y="337095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1B113A4-3FE3-84AA-4B84-9AAC3F0C2251}"/>
              </a:ext>
            </a:extLst>
          </p:cNvPr>
          <p:cNvSpPr txBox="1"/>
          <p:nvPr/>
        </p:nvSpPr>
        <p:spPr>
          <a:xfrm>
            <a:off x="5861943" y="336706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7ABAEF4-2452-A0DB-7475-70E49B28F0C7}"/>
              </a:ext>
            </a:extLst>
          </p:cNvPr>
          <p:cNvSpPr txBox="1"/>
          <p:nvPr/>
        </p:nvSpPr>
        <p:spPr>
          <a:xfrm>
            <a:off x="5861943" y="3715986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 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89A2EE7-85FB-422B-9F70-1317B1DAE3F5}"/>
              </a:ext>
            </a:extLst>
          </p:cNvPr>
          <p:cNvSpPr/>
          <p:nvPr/>
        </p:nvSpPr>
        <p:spPr>
          <a:xfrm>
            <a:off x="5035165" y="4882226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FE3819C-705D-8E28-4786-6A513700B3B6}"/>
              </a:ext>
            </a:extLst>
          </p:cNvPr>
          <p:cNvSpPr txBox="1"/>
          <p:nvPr/>
        </p:nvSpPr>
        <p:spPr>
          <a:xfrm>
            <a:off x="5861943" y="487833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C60DB36-4A49-049E-B3A1-C4CE7E0E13F9}"/>
              </a:ext>
            </a:extLst>
          </p:cNvPr>
          <p:cNvSpPr txBox="1"/>
          <p:nvPr/>
        </p:nvSpPr>
        <p:spPr>
          <a:xfrm>
            <a:off x="5861943" y="5227258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5AF79CE-294C-792C-353E-F6CE8D146BAF}"/>
              </a:ext>
            </a:extLst>
          </p:cNvPr>
          <p:cNvSpPr txBox="1"/>
          <p:nvPr/>
        </p:nvSpPr>
        <p:spPr>
          <a:xfrm>
            <a:off x="1813192" y="3148757"/>
            <a:ext cx="1368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2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1FB6204-8A3A-7C8E-08E2-21DB1D68653E}"/>
              </a:ext>
            </a:extLst>
          </p:cNvPr>
          <p:cNvSpPr txBox="1"/>
          <p:nvPr/>
        </p:nvSpPr>
        <p:spPr>
          <a:xfrm>
            <a:off x="1648634" y="3701394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8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D35899C-705A-04A0-15DE-D4A128E8A66F}"/>
              </a:ext>
            </a:extLst>
          </p:cNvPr>
          <p:cNvSpPr/>
          <p:nvPr/>
        </p:nvSpPr>
        <p:spPr>
          <a:xfrm>
            <a:off x="8158843" y="1670957"/>
            <a:ext cx="3266681" cy="4173288"/>
          </a:xfrm>
          <a:prstGeom prst="round2DiagRect">
            <a:avLst>
              <a:gd name="adj1" fmla="val 3338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EF7BF6E-719B-486A-EC1C-A5E0CF14CAEC}"/>
              </a:ext>
            </a:extLst>
          </p:cNvPr>
          <p:cNvSpPr txBox="1"/>
          <p:nvPr/>
        </p:nvSpPr>
        <p:spPr>
          <a:xfrm>
            <a:off x="8324235" y="2033942"/>
            <a:ext cx="293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3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A64820E-66A7-6CB9-7364-44E68A9B869C}"/>
              </a:ext>
            </a:extLst>
          </p:cNvPr>
          <p:cNvSpPr txBox="1"/>
          <p:nvPr/>
        </p:nvSpPr>
        <p:spPr>
          <a:xfrm>
            <a:off x="8408965" y="2680273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3" name="小标题">
            <a:extLst>
              <a:ext uri="{FF2B5EF4-FFF2-40B4-BE49-F238E27FC236}">
                <a16:creationId xmlns:a16="http://schemas.microsoft.com/office/drawing/2014/main" id="{2EAD2C7F-A0E9-69C1-76D4-762F105F1E31}"/>
              </a:ext>
            </a:extLst>
          </p:cNvPr>
          <p:cNvSpPr txBox="1"/>
          <p:nvPr/>
        </p:nvSpPr>
        <p:spPr>
          <a:xfrm>
            <a:off x="8288753" y="3966650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3328F2-CE1D-0B54-DF49-D44595392E0C}"/>
              </a:ext>
            </a:extLst>
          </p:cNvPr>
          <p:cNvSpPr txBox="1"/>
          <p:nvPr/>
        </p:nvSpPr>
        <p:spPr>
          <a:xfrm>
            <a:off x="8288753" y="436618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5" name="小标题">
            <a:extLst>
              <a:ext uri="{FF2B5EF4-FFF2-40B4-BE49-F238E27FC236}">
                <a16:creationId xmlns:a16="http://schemas.microsoft.com/office/drawing/2014/main" id="{302C7B72-FF00-A620-3C3B-3D8F861A576F}"/>
              </a:ext>
            </a:extLst>
          </p:cNvPr>
          <p:cNvSpPr txBox="1"/>
          <p:nvPr/>
        </p:nvSpPr>
        <p:spPr>
          <a:xfrm>
            <a:off x="8288753" y="4765720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E5DA72B-A46C-F1D6-125C-F8F456EF7036}"/>
              </a:ext>
            </a:extLst>
          </p:cNvPr>
          <p:cNvSpPr txBox="1"/>
          <p:nvPr/>
        </p:nvSpPr>
        <p:spPr>
          <a:xfrm>
            <a:off x="8288753" y="5165256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2F6FB3B4-2464-0FCF-4DAF-E7848C4A9AE3}"/>
              </a:ext>
            </a:extLst>
          </p:cNvPr>
          <p:cNvSpPr txBox="1"/>
          <p:nvPr/>
        </p:nvSpPr>
        <p:spPr>
          <a:xfrm>
            <a:off x="8288753" y="356711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C52912-BB63-FAA9-5528-0CC8C999F58E}"/>
              </a:ext>
            </a:extLst>
          </p:cNvPr>
          <p:cNvGrpSpPr/>
          <p:nvPr/>
        </p:nvGrpSpPr>
        <p:grpSpPr>
          <a:xfrm>
            <a:off x="5210243" y="5078387"/>
            <a:ext cx="360000" cy="342000"/>
            <a:chOff x="5357382" y="2709290"/>
            <a:chExt cx="360000" cy="342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C1BFFD8-F25B-9E83-A29F-3CACA706E4F6}"/>
                </a:ext>
              </a:extLst>
            </p:cNvPr>
            <p:cNvSpPr/>
            <p:nvPr/>
          </p:nvSpPr>
          <p:spPr>
            <a:xfrm>
              <a:off x="5429382" y="2709290"/>
              <a:ext cx="288000" cy="126000"/>
            </a:xfrm>
            <a:custGeom>
              <a:avLst/>
              <a:gdLst>
                <a:gd name="connsiteX0" fmla="*/ 63000 w 288000"/>
                <a:gd name="connsiteY0" fmla="*/ 126000 h 126000"/>
                <a:gd name="connsiteX1" fmla="*/ 123392 w 288000"/>
                <a:gd name="connsiteY1" fmla="*/ 81000 h 126000"/>
                <a:gd name="connsiteX2" fmla="*/ 288000 w 288000"/>
                <a:gd name="connsiteY2" fmla="*/ 81000 h 126000"/>
                <a:gd name="connsiteX3" fmla="*/ 288000 w 288000"/>
                <a:gd name="connsiteY3" fmla="*/ 45000 h 126000"/>
                <a:gd name="connsiteX4" fmla="*/ 123392 w 288000"/>
                <a:gd name="connsiteY4" fmla="*/ 45000 h 126000"/>
                <a:gd name="connsiteX5" fmla="*/ 63000 w 288000"/>
                <a:gd name="connsiteY5" fmla="*/ 0 h 126000"/>
                <a:gd name="connsiteX6" fmla="*/ 0 w 288000"/>
                <a:gd name="connsiteY6" fmla="*/ 63000 h 126000"/>
                <a:gd name="connsiteX7" fmla="*/ 63000 w 288000"/>
                <a:gd name="connsiteY7" fmla="*/ 126000 h 126000"/>
                <a:gd name="connsiteX8" fmla="*/ 90000 w 288000"/>
                <a:gd name="connsiteY8" fmla="*/ 63000 h 126000"/>
                <a:gd name="connsiteX9" fmla="*/ 63000 w 288000"/>
                <a:gd name="connsiteY9" fmla="*/ 90000 h 126000"/>
                <a:gd name="connsiteX10" fmla="*/ 36000 w 288000"/>
                <a:gd name="connsiteY10" fmla="*/ 63000 h 126000"/>
                <a:gd name="connsiteX11" fmla="*/ 63000 w 288000"/>
                <a:gd name="connsiteY11" fmla="*/ 36000 h 126000"/>
                <a:gd name="connsiteX12" fmla="*/ 90000 w 288000"/>
                <a:gd name="connsiteY12" fmla="*/ 63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288000" y="81000"/>
                  </a:lnTo>
                  <a:lnTo>
                    <a:pt x="288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90000" y="63000"/>
                  </a:moveTo>
                  <a:cubicBezTo>
                    <a:pt x="90000" y="77912"/>
                    <a:pt x="77911" y="90000"/>
                    <a:pt x="63000" y="90000"/>
                  </a:cubicBezTo>
                  <a:cubicBezTo>
                    <a:pt x="48088" y="90000"/>
                    <a:pt x="36000" y="77912"/>
                    <a:pt x="36000" y="63000"/>
                  </a:cubicBezTo>
                  <a:cubicBezTo>
                    <a:pt x="36000" y="48088"/>
                    <a:pt x="48088" y="36000"/>
                    <a:pt x="63000" y="36000"/>
                  </a:cubicBezTo>
                  <a:cubicBezTo>
                    <a:pt x="77911" y="36000"/>
                    <a:pt x="90000" y="48088"/>
                    <a:pt x="90000" y="63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350DF5F-E16D-8FEA-3039-0ABE94D0F729}"/>
                </a:ext>
              </a:extLst>
            </p:cNvPr>
            <p:cNvSpPr/>
            <p:nvPr/>
          </p:nvSpPr>
          <p:spPr>
            <a:xfrm>
              <a:off x="5555382" y="2817290"/>
              <a:ext cx="162000" cy="126000"/>
            </a:xfrm>
            <a:custGeom>
              <a:avLst/>
              <a:gdLst>
                <a:gd name="connsiteX0" fmla="*/ 63000 w 162000"/>
                <a:gd name="connsiteY0" fmla="*/ 126000 h 126000"/>
                <a:gd name="connsiteX1" fmla="*/ 123392 w 162000"/>
                <a:gd name="connsiteY1" fmla="*/ 81000 h 126000"/>
                <a:gd name="connsiteX2" fmla="*/ 162000 w 162000"/>
                <a:gd name="connsiteY2" fmla="*/ 81000 h 126000"/>
                <a:gd name="connsiteX3" fmla="*/ 162000 w 162000"/>
                <a:gd name="connsiteY3" fmla="*/ 45000 h 126000"/>
                <a:gd name="connsiteX4" fmla="*/ 123392 w 162000"/>
                <a:gd name="connsiteY4" fmla="*/ 45000 h 126000"/>
                <a:gd name="connsiteX5" fmla="*/ 63000 w 162000"/>
                <a:gd name="connsiteY5" fmla="*/ 0 h 126000"/>
                <a:gd name="connsiteX6" fmla="*/ 0 w 162000"/>
                <a:gd name="connsiteY6" fmla="*/ 63000 h 126000"/>
                <a:gd name="connsiteX7" fmla="*/ 63000 w 162000"/>
                <a:gd name="connsiteY7" fmla="*/ 126000 h 126000"/>
                <a:gd name="connsiteX8" fmla="*/ 63000 w 162000"/>
                <a:gd name="connsiteY8" fmla="*/ 90000 h 126000"/>
                <a:gd name="connsiteX9" fmla="*/ 90000 w 162000"/>
                <a:gd name="connsiteY9" fmla="*/ 63000 h 126000"/>
                <a:gd name="connsiteX10" fmla="*/ 63000 w 162000"/>
                <a:gd name="connsiteY10" fmla="*/ 36000 h 126000"/>
                <a:gd name="connsiteX11" fmla="*/ 36000 w 162000"/>
                <a:gd name="connsiteY11" fmla="*/ 63000 h 126000"/>
                <a:gd name="connsiteX12" fmla="*/ 63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162000" y="81000"/>
                  </a:lnTo>
                  <a:lnTo>
                    <a:pt x="162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63000" y="90000"/>
                  </a:moveTo>
                  <a:cubicBezTo>
                    <a:pt x="77911" y="90000"/>
                    <a:pt x="90000" y="77911"/>
                    <a:pt x="90000" y="63000"/>
                  </a:cubicBezTo>
                  <a:cubicBezTo>
                    <a:pt x="90000" y="48089"/>
                    <a:pt x="77911" y="36000"/>
                    <a:pt x="63000" y="36000"/>
                  </a:cubicBezTo>
                  <a:cubicBezTo>
                    <a:pt x="48089" y="36000"/>
                    <a:pt x="36000" y="48089"/>
                    <a:pt x="36000" y="63000"/>
                  </a:cubicBezTo>
                  <a:cubicBezTo>
                    <a:pt x="36000" y="77911"/>
                    <a:pt x="48089" y="90000"/>
                    <a:pt x="63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966E1E4-0CF6-F465-C1CE-2AFDC584CAAB}"/>
                </a:ext>
              </a:extLst>
            </p:cNvPr>
            <p:cNvSpPr/>
            <p:nvPr/>
          </p:nvSpPr>
          <p:spPr>
            <a:xfrm>
              <a:off x="5357382" y="2925290"/>
              <a:ext cx="162000" cy="126000"/>
            </a:xfrm>
            <a:custGeom>
              <a:avLst/>
              <a:gdLst>
                <a:gd name="connsiteX0" fmla="*/ 99000 w 162000"/>
                <a:gd name="connsiteY0" fmla="*/ 126000 h 126000"/>
                <a:gd name="connsiteX1" fmla="*/ 162000 w 162000"/>
                <a:gd name="connsiteY1" fmla="*/ 63000 h 126000"/>
                <a:gd name="connsiteX2" fmla="*/ 99000 w 162000"/>
                <a:gd name="connsiteY2" fmla="*/ 0 h 126000"/>
                <a:gd name="connsiteX3" fmla="*/ 38609 w 162000"/>
                <a:gd name="connsiteY3" fmla="*/ 45000 h 126000"/>
                <a:gd name="connsiteX4" fmla="*/ 0 w 162000"/>
                <a:gd name="connsiteY4" fmla="*/ 45000 h 126000"/>
                <a:gd name="connsiteX5" fmla="*/ 0 w 162000"/>
                <a:gd name="connsiteY5" fmla="*/ 81000 h 126000"/>
                <a:gd name="connsiteX6" fmla="*/ 38609 w 162000"/>
                <a:gd name="connsiteY6" fmla="*/ 81000 h 126000"/>
                <a:gd name="connsiteX7" fmla="*/ 99000 w 162000"/>
                <a:gd name="connsiteY7" fmla="*/ 126000 h 126000"/>
                <a:gd name="connsiteX8" fmla="*/ 99000 w 162000"/>
                <a:gd name="connsiteY8" fmla="*/ 90000 h 126000"/>
                <a:gd name="connsiteX9" fmla="*/ 126000 w 162000"/>
                <a:gd name="connsiteY9" fmla="*/ 63000 h 126000"/>
                <a:gd name="connsiteX10" fmla="*/ 99000 w 162000"/>
                <a:gd name="connsiteY10" fmla="*/ 36000 h 126000"/>
                <a:gd name="connsiteX11" fmla="*/ 72000 w 162000"/>
                <a:gd name="connsiteY11" fmla="*/ 63000 h 126000"/>
                <a:gd name="connsiteX12" fmla="*/ 99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99000" y="126000"/>
                  </a:moveTo>
                  <a:cubicBezTo>
                    <a:pt x="133794" y="126000"/>
                    <a:pt x="162000" y="97794"/>
                    <a:pt x="162000" y="63000"/>
                  </a:cubicBezTo>
                  <a:cubicBezTo>
                    <a:pt x="162000" y="28206"/>
                    <a:pt x="133794" y="0"/>
                    <a:pt x="99000" y="0"/>
                  </a:cubicBezTo>
                  <a:cubicBezTo>
                    <a:pt x="70461" y="0"/>
                    <a:pt x="46354" y="18977"/>
                    <a:pt x="38609" y="45000"/>
                  </a:cubicBezTo>
                  <a:lnTo>
                    <a:pt x="0" y="45000"/>
                  </a:lnTo>
                  <a:lnTo>
                    <a:pt x="0" y="81000"/>
                  </a:lnTo>
                  <a:lnTo>
                    <a:pt x="38609" y="81000"/>
                  </a:lnTo>
                  <a:cubicBezTo>
                    <a:pt x="46354" y="107023"/>
                    <a:pt x="70461" y="126000"/>
                    <a:pt x="99000" y="126000"/>
                  </a:cubicBezTo>
                  <a:close/>
                  <a:moveTo>
                    <a:pt x="99000" y="90000"/>
                  </a:moveTo>
                  <a:cubicBezTo>
                    <a:pt x="113912" y="90000"/>
                    <a:pt x="126000" y="77911"/>
                    <a:pt x="126000" y="63000"/>
                  </a:cubicBezTo>
                  <a:cubicBezTo>
                    <a:pt x="126000" y="48089"/>
                    <a:pt x="113912" y="36000"/>
                    <a:pt x="99000" y="36000"/>
                  </a:cubicBezTo>
                  <a:cubicBezTo>
                    <a:pt x="84088" y="36000"/>
                    <a:pt x="72000" y="48089"/>
                    <a:pt x="72000" y="63000"/>
                  </a:cubicBezTo>
                  <a:cubicBezTo>
                    <a:pt x="72000" y="77911"/>
                    <a:pt x="84088" y="90000"/>
                    <a:pt x="99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B0EC93A-E4D7-2C43-7550-EE996A415285}"/>
                </a:ext>
              </a:extLst>
            </p:cNvPr>
            <p:cNvSpPr/>
            <p:nvPr/>
          </p:nvSpPr>
          <p:spPr>
            <a:xfrm>
              <a:off x="5537382" y="2970290"/>
              <a:ext cx="180000" cy="36000"/>
            </a:xfrm>
            <a:custGeom>
              <a:avLst/>
              <a:gdLst>
                <a:gd name="connsiteX0" fmla="*/ 0 w 180000"/>
                <a:gd name="connsiteY0" fmla="*/ 0 h 36000"/>
                <a:gd name="connsiteX1" fmla="*/ 180000 w 180000"/>
                <a:gd name="connsiteY1" fmla="*/ 0 h 36000"/>
                <a:gd name="connsiteX2" fmla="*/ 180000 w 180000"/>
                <a:gd name="connsiteY2" fmla="*/ 36000 h 36000"/>
                <a:gd name="connsiteX3" fmla="*/ 0 w 180000"/>
                <a:gd name="connsiteY3" fmla="*/ 36000 h 36000"/>
                <a:gd name="connsiteX4" fmla="*/ 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0" y="0"/>
                  </a:moveTo>
                  <a:lnTo>
                    <a:pt x="180000" y="0"/>
                  </a:lnTo>
                  <a:lnTo>
                    <a:pt x="180000" y="36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3FEE051-FDBF-1A06-1712-1D9D6CA280EC}"/>
                </a:ext>
              </a:extLst>
            </p:cNvPr>
            <p:cNvSpPr/>
            <p:nvPr/>
          </p:nvSpPr>
          <p:spPr>
            <a:xfrm>
              <a:off x="5357382" y="2862290"/>
              <a:ext cx="180000" cy="36000"/>
            </a:xfrm>
            <a:custGeom>
              <a:avLst/>
              <a:gdLst>
                <a:gd name="connsiteX0" fmla="*/ 180000 w 180000"/>
                <a:gd name="connsiteY0" fmla="*/ 0 h 36000"/>
                <a:gd name="connsiteX1" fmla="*/ 0 w 180000"/>
                <a:gd name="connsiteY1" fmla="*/ 0 h 36000"/>
                <a:gd name="connsiteX2" fmla="*/ 0 w 180000"/>
                <a:gd name="connsiteY2" fmla="*/ 36000 h 36000"/>
                <a:gd name="connsiteX3" fmla="*/ 180000 w 180000"/>
                <a:gd name="connsiteY3" fmla="*/ 36000 h 36000"/>
                <a:gd name="connsiteX4" fmla="*/ 18000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180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180000" y="36000"/>
                  </a:lnTo>
                  <a:lnTo>
                    <a:pt x="180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3ADF026-0E46-ECB0-22D7-40A8B10B8FF3}"/>
                </a:ext>
              </a:extLst>
            </p:cNvPr>
            <p:cNvSpPr/>
            <p:nvPr/>
          </p:nvSpPr>
          <p:spPr>
            <a:xfrm>
              <a:off x="5357382" y="2754290"/>
              <a:ext cx="54000" cy="36000"/>
            </a:xfrm>
            <a:custGeom>
              <a:avLst/>
              <a:gdLst>
                <a:gd name="connsiteX0" fmla="*/ 54000 w 54000"/>
                <a:gd name="connsiteY0" fmla="*/ 0 h 36000"/>
                <a:gd name="connsiteX1" fmla="*/ 0 w 54000"/>
                <a:gd name="connsiteY1" fmla="*/ 0 h 36000"/>
                <a:gd name="connsiteX2" fmla="*/ 0 w 54000"/>
                <a:gd name="connsiteY2" fmla="*/ 36000 h 36000"/>
                <a:gd name="connsiteX3" fmla="*/ 54000 w 54000"/>
                <a:gd name="connsiteY3" fmla="*/ 36000 h 36000"/>
                <a:gd name="connsiteX4" fmla="*/ 54000 w 54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0" h="36000">
                  <a:moveTo>
                    <a:pt x="54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54000" y="36000"/>
                  </a:lnTo>
                  <a:lnTo>
                    <a:pt x="54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45" name="图形 149">
            <a:extLst>
              <a:ext uri="{FF2B5EF4-FFF2-40B4-BE49-F238E27FC236}">
                <a16:creationId xmlns:a16="http://schemas.microsoft.com/office/drawing/2014/main" id="{31F0FB7A-4EAB-24B5-CB77-BD8F184980C2}"/>
              </a:ext>
            </a:extLst>
          </p:cNvPr>
          <p:cNvSpPr/>
          <p:nvPr/>
        </p:nvSpPr>
        <p:spPr>
          <a:xfrm>
            <a:off x="5217866" y="3528373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70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3" grpId="0"/>
      <p:bldP spid="25" grpId="0"/>
      <p:bldP spid="26" grpId="0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BBB3793-E9D4-6E1F-D4F0-90233D34087A}"/>
              </a:ext>
            </a:extLst>
          </p:cNvPr>
          <p:cNvSpPr/>
          <p:nvPr/>
        </p:nvSpPr>
        <p:spPr>
          <a:xfrm>
            <a:off x="4804229" y="2349869"/>
            <a:ext cx="2583542" cy="258354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E8D7B483-6072-6A19-6937-3E4B9C7EDF88}"/>
              </a:ext>
            </a:extLst>
          </p:cNvPr>
          <p:cNvSpPr/>
          <p:nvPr/>
        </p:nvSpPr>
        <p:spPr>
          <a:xfrm>
            <a:off x="4638902" y="2184542"/>
            <a:ext cx="2914196" cy="2914196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D88DF17-FEFF-01E0-F871-8A6BE93ABB17}"/>
              </a:ext>
            </a:extLst>
          </p:cNvPr>
          <p:cNvSpPr/>
          <p:nvPr/>
        </p:nvSpPr>
        <p:spPr>
          <a:xfrm>
            <a:off x="7288677" y="1746858"/>
            <a:ext cx="2764971" cy="616857"/>
          </a:xfrm>
          <a:custGeom>
            <a:avLst/>
            <a:gdLst>
              <a:gd name="connsiteX0" fmla="*/ 0 w 2764971"/>
              <a:gd name="connsiteY0" fmla="*/ 616857 h 616857"/>
              <a:gd name="connsiteX1" fmla="*/ 616857 w 2764971"/>
              <a:gd name="connsiteY1" fmla="*/ 0 h 616857"/>
              <a:gd name="connsiteX2" fmla="*/ 2764971 w 2764971"/>
              <a:gd name="connsiteY2" fmla="*/ 0 h 6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4971" h="616857">
                <a:moveTo>
                  <a:pt x="0" y="616857"/>
                </a:moveTo>
                <a:lnTo>
                  <a:pt x="616857" y="0"/>
                </a:lnTo>
                <a:lnTo>
                  <a:pt x="2764971" y="0"/>
                </a:ln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97D66BD-7605-EDA6-2F46-70FB9A80A9CE}"/>
              </a:ext>
            </a:extLst>
          </p:cNvPr>
          <p:cNvSpPr txBox="1"/>
          <p:nvPr/>
        </p:nvSpPr>
        <p:spPr>
          <a:xfrm>
            <a:off x="8142774" y="1187353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14" name="小标题">
            <a:extLst>
              <a:ext uri="{FF2B5EF4-FFF2-40B4-BE49-F238E27FC236}">
                <a16:creationId xmlns:a16="http://schemas.microsoft.com/office/drawing/2014/main" id="{2DA5CE02-ACB2-3A41-E0FF-A1EB547B2EE5}"/>
              </a:ext>
            </a:extLst>
          </p:cNvPr>
          <p:cNvSpPr txBox="1"/>
          <p:nvPr/>
        </p:nvSpPr>
        <p:spPr>
          <a:xfrm>
            <a:off x="8142774" y="1795904"/>
            <a:ext cx="337035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DDF6902-4448-D003-309C-3F63582A7FB8}"/>
              </a:ext>
            </a:extLst>
          </p:cNvPr>
          <p:cNvCxnSpPr>
            <a:cxnSpLocks/>
          </p:cNvCxnSpPr>
          <p:nvPr/>
        </p:nvCxnSpPr>
        <p:spPr>
          <a:xfrm>
            <a:off x="7880465" y="3641640"/>
            <a:ext cx="2245356" cy="0"/>
          </a:xfrm>
          <a:prstGeom prst="lin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3781C796-5639-54AE-7855-784729DC9679}"/>
              </a:ext>
            </a:extLst>
          </p:cNvPr>
          <p:cNvSpPr txBox="1"/>
          <p:nvPr/>
        </p:nvSpPr>
        <p:spPr>
          <a:xfrm>
            <a:off x="8305994" y="3075030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20" name="小标题">
            <a:extLst>
              <a:ext uri="{FF2B5EF4-FFF2-40B4-BE49-F238E27FC236}">
                <a16:creationId xmlns:a16="http://schemas.microsoft.com/office/drawing/2014/main" id="{D912A0CD-EE5F-04FC-22C9-909953D227C8}"/>
              </a:ext>
            </a:extLst>
          </p:cNvPr>
          <p:cNvSpPr txBox="1"/>
          <p:nvPr/>
        </p:nvSpPr>
        <p:spPr>
          <a:xfrm>
            <a:off x="8305993" y="3683581"/>
            <a:ext cx="3370353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429610A-DB69-3C62-BCE7-A239449444E1}"/>
              </a:ext>
            </a:extLst>
          </p:cNvPr>
          <p:cNvSpPr/>
          <p:nvPr/>
        </p:nvSpPr>
        <p:spPr>
          <a:xfrm flipV="1">
            <a:off x="7292891" y="4850169"/>
            <a:ext cx="2764971" cy="616857"/>
          </a:xfrm>
          <a:custGeom>
            <a:avLst/>
            <a:gdLst>
              <a:gd name="connsiteX0" fmla="*/ 0 w 2764971"/>
              <a:gd name="connsiteY0" fmla="*/ 616857 h 616857"/>
              <a:gd name="connsiteX1" fmla="*/ 616857 w 2764971"/>
              <a:gd name="connsiteY1" fmla="*/ 0 h 616857"/>
              <a:gd name="connsiteX2" fmla="*/ 2764971 w 2764971"/>
              <a:gd name="connsiteY2" fmla="*/ 0 h 6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4971" h="616857">
                <a:moveTo>
                  <a:pt x="0" y="616857"/>
                </a:moveTo>
                <a:lnTo>
                  <a:pt x="616857" y="0"/>
                </a:lnTo>
                <a:lnTo>
                  <a:pt x="2764971" y="0"/>
                </a:ln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7FF40A8-D6C1-1DE3-5B6E-3D4DBFE50C87}"/>
              </a:ext>
            </a:extLst>
          </p:cNvPr>
          <p:cNvSpPr txBox="1"/>
          <p:nvPr/>
        </p:nvSpPr>
        <p:spPr>
          <a:xfrm>
            <a:off x="8146988" y="4905562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高端创意</a:t>
            </a:r>
          </a:p>
        </p:txBody>
      </p:sp>
      <p:sp>
        <p:nvSpPr>
          <p:cNvPr id="23" name="小标题">
            <a:extLst>
              <a:ext uri="{FF2B5EF4-FFF2-40B4-BE49-F238E27FC236}">
                <a16:creationId xmlns:a16="http://schemas.microsoft.com/office/drawing/2014/main" id="{87B0FE22-80A6-78AC-655C-312F9589FDA9}"/>
              </a:ext>
            </a:extLst>
          </p:cNvPr>
          <p:cNvSpPr txBox="1"/>
          <p:nvPr/>
        </p:nvSpPr>
        <p:spPr>
          <a:xfrm>
            <a:off x="8146988" y="5514113"/>
            <a:ext cx="354868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37EE3E-7A4A-86AA-70C7-95ADD17330E1}"/>
              </a:ext>
            </a:extLst>
          </p:cNvPr>
          <p:cNvSpPr/>
          <p:nvPr/>
        </p:nvSpPr>
        <p:spPr>
          <a:xfrm flipH="1">
            <a:off x="2155313" y="1746858"/>
            <a:ext cx="2764971" cy="616857"/>
          </a:xfrm>
          <a:custGeom>
            <a:avLst/>
            <a:gdLst>
              <a:gd name="connsiteX0" fmla="*/ 0 w 2764971"/>
              <a:gd name="connsiteY0" fmla="*/ 616857 h 616857"/>
              <a:gd name="connsiteX1" fmla="*/ 616857 w 2764971"/>
              <a:gd name="connsiteY1" fmla="*/ 0 h 616857"/>
              <a:gd name="connsiteX2" fmla="*/ 2764971 w 2764971"/>
              <a:gd name="connsiteY2" fmla="*/ 0 h 6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4971" h="616857">
                <a:moveTo>
                  <a:pt x="0" y="616857"/>
                </a:moveTo>
                <a:lnTo>
                  <a:pt x="616857" y="0"/>
                </a:lnTo>
                <a:lnTo>
                  <a:pt x="2764971" y="0"/>
                </a:ln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6FB1CCF-C4AB-EAE9-A99D-179884BB49CE}"/>
              </a:ext>
            </a:extLst>
          </p:cNvPr>
          <p:cNvSpPr txBox="1"/>
          <p:nvPr/>
        </p:nvSpPr>
        <p:spPr>
          <a:xfrm flipH="1">
            <a:off x="1656815" y="1187353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CBDFA5-8166-B690-B905-B7FBB0F0E709}"/>
              </a:ext>
            </a:extLst>
          </p:cNvPr>
          <p:cNvSpPr txBox="1"/>
          <p:nvPr/>
        </p:nvSpPr>
        <p:spPr>
          <a:xfrm flipH="1">
            <a:off x="695835" y="1795904"/>
            <a:ext cx="337035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041FE83-0671-F189-2EA9-E473117639B8}"/>
              </a:ext>
            </a:extLst>
          </p:cNvPr>
          <p:cNvCxnSpPr>
            <a:cxnSpLocks/>
          </p:cNvCxnSpPr>
          <p:nvPr/>
        </p:nvCxnSpPr>
        <p:spPr>
          <a:xfrm flipH="1">
            <a:off x="2083140" y="3641640"/>
            <a:ext cx="2245356" cy="0"/>
          </a:xfrm>
          <a:prstGeom prst="lin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440BA11-9251-7AA2-CE39-9246A3FB4565}"/>
              </a:ext>
            </a:extLst>
          </p:cNvPr>
          <p:cNvSpPr txBox="1"/>
          <p:nvPr/>
        </p:nvSpPr>
        <p:spPr>
          <a:xfrm flipH="1">
            <a:off x="1493595" y="3075030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F5118BC3-8E61-DCCB-FCDB-4A1FEF000AB0}"/>
              </a:ext>
            </a:extLst>
          </p:cNvPr>
          <p:cNvSpPr txBox="1"/>
          <p:nvPr/>
        </p:nvSpPr>
        <p:spPr>
          <a:xfrm flipH="1">
            <a:off x="532615" y="3683581"/>
            <a:ext cx="3370353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26BC4D20-6BD6-C336-C583-A5DC98E4C670}"/>
              </a:ext>
            </a:extLst>
          </p:cNvPr>
          <p:cNvSpPr/>
          <p:nvPr/>
        </p:nvSpPr>
        <p:spPr>
          <a:xfrm flipH="1" flipV="1">
            <a:off x="2151099" y="4850169"/>
            <a:ext cx="2764971" cy="616857"/>
          </a:xfrm>
          <a:custGeom>
            <a:avLst/>
            <a:gdLst>
              <a:gd name="connsiteX0" fmla="*/ 0 w 2764971"/>
              <a:gd name="connsiteY0" fmla="*/ 616857 h 616857"/>
              <a:gd name="connsiteX1" fmla="*/ 616857 w 2764971"/>
              <a:gd name="connsiteY1" fmla="*/ 0 h 616857"/>
              <a:gd name="connsiteX2" fmla="*/ 2764971 w 2764971"/>
              <a:gd name="connsiteY2" fmla="*/ 0 h 6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4971" h="616857">
                <a:moveTo>
                  <a:pt x="0" y="616857"/>
                </a:moveTo>
                <a:lnTo>
                  <a:pt x="616857" y="0"/>
                </a:lnTo>
                <a:lnTo>
                  <a:pt x="2764971" y="0"/>
                </a:ln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61C50B-76A1-B460-F946-75551F9C6B3B}"/>
              </a:ext>
            </a:extLst>
          </p:cNvPr>
          <p:cNvSpPr txBox="1"/>
          <p:nvPr/>
        </p:nvSpPr>
        <p:spPr>
          <a:xfrm flipH="1">
            <a:off x="1652601" y="4905562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高端创意</a:t>
            </a: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7607B29-BDD9-1397-F8CC-93F4A9871ABB}"/>
              </a:ext>
            </a:extLst>
          </p:cNvPr>
          <p:cNvSpPr txBox="1"/>
          <p:nvPr/>
        </p:nvSpPr>
        <p:spPr>
          <a:xfrm flipH="1">
            <a:off x="513291" y="5514113"/>
            <a:ext cx="354868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CB0FC74-E2D7-7040-0D76-E0BF88F1899B}"/>
              </a:ext>
            </a:extLst>
          </p:cNvPr>
          <p:cNvSpPr/>
          <p:nvPr/>
        </p:nvSpPr>
        <p:spPr>
          <a:xfrm>
            <a:off x="5740581" y="2818357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D329DFA-F87E-9560-71A2-266726D1985B}"/>
              </a:ext>
            </a:extLst>
          </p:cNvPr>
          <p:cNvSpPr txBox="1"/>
          <p:nvPr/>
        </p:nvSpPr>
        <p:spPr>
          <a:xfrm>
            <a:off x="5171142" y="3636424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lang="zh-CN" altLang="en-US" sz="2000" b="1" spc="15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DCAB0B77-38DE-80D2-E554-8905EC370180}"/>
              </a:ext>
            </a:extLst>
          </p:cNvPr>
          <p:cNvSpPr txBox="1"/>
          <p:nvPr/>
        </p:nvSpPr>
        <p:spPr>
          <a:xfrm>
            <a:off x="5122156" y="3985350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E12D6A3-0F57-656B-CA64-FDB7405107DA}"/>
              </a:ext>
            </a:extLst>
          </p:cNvPr>
          <p:cNvSpPr/>
          <p:nvPr/>
        </p:nvSpPr>
        <p:spPr>
          <a:xfrm>
            <a:off x="5961000" y="3020776"/>
            <a:ext cx="270000" cy="306000"/>
          </a:xfrm>
          <a:custGeom>
            <a:avLst/>
            <a:gdLst>
              <a:gd name="connsiteX0" fmla="*/ 149040 w 270000"/>
              <a:gd name="connsiteY0" fmla="*/ 9900 h 306000"/>
              <a:gd name="connsiteX1" fmla="*/ 162000 w 270000"/>
              <a:gd name="connsiteY1" fmla="*/ 36000 h 306000"/>
              <a:gd name="connsiteX2" fmla="*/ 252000 w 270000"/>
              <a:gd name="connsiteY2" fmla="*/ 36000 h 306000"/>
              <a:gd name="connsiteX3" fmla="*/ 270000 w 270000"/>
              <a:gd name="connsiteY3" fmla="*/ 54000 h 306000"/>
              <a:gd name="connsiteX4" fmla="*/ 270000 w 270000"/>
              <a:gd name="connsiteY4" fmla="*/ 198000 h 306000"/>
              <a:gd name="connsiteX5" fmla="*/ 252000 w 270000"/>
              <a:gd name="connsiteY5" fmla="*/ 216000 h 306000"/>
              <a:gd name="connsiteX6" fmla="*/ 154980 w 270000"/>
              <a:gd name="connsiteY6" fmla="*/ 216000 h 306000"/>
              <a:gd name="connsiteX7" fmla="*/ 138960 w 270000"/>
              <a:gd name="connsiteY7" fmla="*/ 206100 h 306000"/>
              <a:gd name="connsiteX8" fmla="*/ 126000 w 270000"/>
              <a:gd name="connsiteY8" fmla="*/ 180000 h 306000"/>
              <a:gd name="connsiteX9" fmla="*/ 36000 w 270000"/>
              <a:gd name="connsiteY9" fmla="*/ 180000 h 306000"/>
              <a:gd name="connsiteX10" fmla="*/ 36000 w 270000"/>
              <a:gd name="connsiteY10" fmla="*/ 288000 h 306000"/>
              <a:gd name="connsiteX11" fmla="*/ 18000 w 270000"/>
              <a:gd name="connsiteY11" fmla="*/ 306000 h 306000"/>
              <a:gd name="connsiteX12" fmla="*/ 0 w 270000"/>
              <a:gd name="connsiteY12" fmla="*/ 288000 h 306000"/>
              <a:gd name="connsiteX13" fmla="*/ 0 w 270000"/>
              <a:gd name="connsiteY13" fmla="*/ 18000 h 306000"/>
              <a:gd name="connsiteX14" fmla="*/ 18000 w 270000"/>
              <a:gd name="connsiteY14" fmla="*/ 0 h 306000"/>
              <a:gd name="connsiteX15" fmla="*/ 132840 w 270000"/>
              <a:gd name="connsiteY15" fmla="*/ 0 h 306000"/>
              <a:gd name="connsiteX16" fmla="*/ 149040 w 270000"/>
              <a:gd name="connsiteY16" fmla="*/ 9900 h 306000"/>
              <a:gd name="connsiteX17" fmla="*/ 162000 w 270000"/>
              <a:gd name="connsiteY17" fmla="*/ 180000 h 306000"/>
              <a:gd name="connsiteX18" fmla="*/ 234000 w 270000"/>
              <a:gd name="connsiteY18" fmla="*/ 180000 h 306000"/>
              <a:gd name="connsiteX19" fmla="*/ 234000 w 270000"/>
              <a:gd name="connsiteY19" fmla="*/ 72000 h 306000"/>
              <a:gd name="connsiteX20" fmla="*/ 144000 w 270000"/>
              <a:gd name="connsiteY20" fmla="*/ 72000 h 306000"/>
              <a:gd name="connsiteX21" fmla="*/ 126000 w 270000"/>
              <a:gd name="connsiteY21" fmla="*/ 36000 h 306000"/>
              <a:gd name="connsiteX22" fmla="*/ 36000 w 270000"/>
              <a:gd name="connsiteY22" fmla="*/ 36000 h 306000"/>
              <a:gd name="connsiteX23" fmla="*/ 36000 w 270000"/>
              <a:gd name="connsiteY23" fmla="*/ 144000 h 306000"/>
              <a:gd name="connsiteX24" fmla="*/ 144000 w 270000"/>
              <a:gd name="connsiteY24" fmla="*/ 144000 h 306000"/>
              <a:gd name="connsiteX25" fmla="*/ 162000 w 270000"/>
              <a:gd name="connsiteY25" fmla="*/ 180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0000" h="306000">
                <a:moveTo>
                  <a:pt x="149040" y="9900"/>
                </a:moveTo>
                <a:lnTo>
                  <a:pt x="162000" y="36000"/>
                </a:lnTo>
                <a:lnTo>
                  <a:pt x="252000" y="36000"/>
                </a:lnTo>
                <a:cubicBezTo>
                  <a:pt x="261900" y="36000"/>
                  <a:pt x="270000" y="44100"/>
                  <a:pt x="270000" y="54000"/>
                </a:cubicBezTo>
                <a:lnTo>
                  <a:pt x="270000" y="198000"/>
                </a:lnTo>
                <a:cubicBezTo>
                  <a:pt x="270000" y="207900"/>
                  <a:pt x="261900" y="216000"/>
                  <a:pt x="252000" y="216000"/>
                </a:cubicBezTo>
                <a:lnTo>
                  <a:pt x="154980" y="216000"/>
                </a:lnTo>
                <a:cubicBezTo>
                  <a:pt x="148320" y="216000"/>
                  <a:pt x="142020" y="212220"/>
                  <a:pt x="138960" y="206100"/>
                </a:cubicBezTo>
                <a:lnTo>
                  <a:pt x="126000" y="180000"/>
                </a:lnTo>
                <a:lnTo>
                  <a:pt x="36000" y="180000"/>
                </a:lnTo>
                <a:lnTo>
                  <a:pt x="36000" y="288000"/>
                </a:lnTo>
                <a:cubicBezTo>
                  <a:pt x="36000" y="297900"/>
                  <a:pt x="27900" y="306000"/>
                  <a:pt x="18000" y="306000"/>
                </a:cubicBezTo>
                <a:cubicBezTo>
                  <a:pt x="8100" y="306000"/>
                  <a:pt x="0" y="297900"/>
                  <a:pt x="0" y="288000"/>
                </a:cubicBezTo>
                <a:lnTo>
                  <a:pt x="0" y="18000"/>
                </a:lnTo>
                <a:cubicBezTo>
                  <a:pt x="0" y="8100"/>
                  <a:pt x="8100" y="0"/>
                  <a:pt x="18000" y="0"/>
                </a:cubicBezTo>
                <a:lnTo>
                  <a:pt x="132840" y="0"/>
                </a:lnTo>
                <a:cubicBezTo>
                  <a:pt x="139680" y="0"/>
                  <a:pt x="145980" y="3780"/>
                  <a:pt x="149040" y="9900"/>
                </a:cubicBezTo>
                <a:close/>
                <a:moveTo>
                  <a:pt x="162000" y="180000"/>
                </a:moveTo>
                <a:lnTo>
                  <a:pt x="234000" y="180000"/>
                </a:lnTo>
                <a:lnTo>
                  <a:pt x="234000" y="72000"/>
                </a:lnTo>
                <a:lnTo>
                  <a:pt x="144000" y="72000"/>
                </a:lnTo>
                <a:lnTo>
                  <a:pt x="126000" y="36000"/>
                </a:lnTo>
                <a:lnTo>
                  <a:pt x="36000" y="36000"/>
                </a:lnTo>
                <a:lnTo>
                  <a:pt x="36000" y="144000"/>
                </a:lnTo>
                <a:lnTo>
                  <a:pt x="144000" y="144000"/>
                </a:lnTo>
                <a:lnTo>
                  <a:pt x="162000" y="180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4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/>
      <p:bldP spid="14" grpId="0"/>
      <p:bldP spid="19" grpId="0"/>
      <p:bldP spid="20" grpId="0"/>
      <p:bldP spid="21" grpId="0" animBg="1"/>
      <p:bldP spid="22" grpId="0"/>
      <p:bldP spid="23" grpId="0"/>
      <p:bldP spid="26" grpId="0" animBg="1"/>
      <p:bldP spid="27" grpId="0"/>
      <p:bldP spid="28" grpId="0"/>
      <p:bldP spid="30" grpId="0"/>
      <p:bldP spid="31" grpId="0"/>
      <p:bldP spid="32" grpId="0" animBg="1"/>
      <p:bldP spid="33" grpId="0"/>
      <p:bldP spid="34" grpId="0"/>
      <p:bldP spid="36" grpId="0" animBg="1"/>
      <p:bldP spid="37" grpId="0"/>
      <p:bldP spid="38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D248506-3F9C-3B75-57BE-C5FB1772C9A9}"/>
              </a:ext>
            </a:extLst>
          </p:cNvPr>
          <p:cNvSpPr txBox="1"/>
          <p:nvPr/>
        </p:nvSpPr>
        <p:spPr>
          <a:xfrm>
            <a:off x="4560964" y="1176913"/>
            <a:ext cx="3070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36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小标题">
            <a:extLst>
              <a:ext uri="{FF2B5EF4-FFF2-40B4-BE49-F238E27FC236}">
                <a16:creationId xmlns:a16="http://schemas.microsoft.com/office/drawing/2014/main" id="{794B3E8E-AA8C-6967-EA74-F852FA038847}"/>
              </a:ext>
            </a:extLst>
          </p:cNvPr>
          <p:cNvSpPr txBox="1"/>
          <p:nvPr/>
        </p:nvSpPr>
        <p:spPr>
          <a:xfrm>
            <a:off x="754743" y="1902719"/>
            <a:ext cx="10682514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模版公众号内获取，承接高端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。搜索：陈西设计。</a:t>
            </a:r>
          </a:p>
        </p:txBody>
      </p:sp>
      <p:graphicFrame>
        <p:nvGraphicFramePr>
          <p:cNvPr id="1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FF888AD-583E-F7E8-9232-4F385DC981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078694"/>
              </p:ext>
            </p:extLst>
          </p:nvPr>
        </p:nvGraphicFramePr>
        <p:xfrm>
          <a:off x="865829" y="2701130"/>
          <a:ext cx="10506113" cy="36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903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Graphic spid="1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0463D5F-F3F0-A7CF-C706-FE20A85E101F}"/>
              </a:ext>
            </a:extLst>
          </p:cNvPr>
          <p:cNvCxnSpPr>
            <a:cxnSpLocks/>
          </p:cNvCxnSpPr>
          <p:nvPr/>
        </p:nvCxnSpPr>
        <p:spPr>
          <a:xfrm>
            <a:off x="2993651" y="3793446"/>
            <a:ext cx="440871" cy="0"/>
          </a:xfrm>
          <a:prstGeom prst="line">
            <a:avLst/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28C21AB-D41D-D1AE-7C75-5AD2C1828449}"/>
              </a:ext>
            </a:extLst>
          </p:cNvPr>
          <p:cNvSpPr/>
          <p:nvPr/>
        </p:nvSpPr>
        <p:spPr>
          <a:xfrm>
            <a:off x="1151699" y="3156180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7F0055DA-F1D7-6519-8419-92D82E9D290B}"/>
              </a:ext>
            </a:extLst>
          </p:cNvPr>
          <p:cNvSpPr/>
          <p:nvPr/>
        </p:nvSpPr>
        <p:spPr>
          <a:xfrm>
            <a:off x="1070139" y="3074620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DB677A1-7367-AF17-38BE-95B29438F58F}"/>
              </a:ext>
            </a:extLst>
          </p:cNvPr>
          <p:cNvSpPr/>
          <p:nvPr/>
        </p:nvSpPr>
        <p:spPr>
          <a:xfrm rot="10800000">
            <a:off x="1725885" y="4759523"/>
            <a:ext cx="137820" cy="118810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84D330-D8DC-7026-8F6F-8F45BF475FD9}"/>
              </a:ext>
            </a:extLst>
          </p:cNvPr>
          <p:cNvSpPr txBox="1"/>
          <p:nvPr/>
        </p:nvSpPr>
        <p:spPr>
          <a:xfrm>
            <a:off x="584279" y="5060497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13" name="小标题">
            <a:extLst>
              <a:ext uri="{FF2B5EF4-FFF2-40B4-BE49-F238E27FC236}">
                <a16:creationId xmlns:a16="http://schemas.microsoft.com/office/drawing/2014/main" id="{151AC8C3-2A10-9692-64CC-0ED021D2E68D}"/>
              </a:ext>
            </a:extLst>
          </p:cNvPr>
          <p:cNvSpPr txBox="1"/>
          <p:nvPr/>
        </p:nvSpPr>
        <p:spPr>
          <a:xfrm>
            <a:off x="525380" y="5543635"/>
            <a:ext cx="2527170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6BAABE5-51D0-288F-61E5-2F4A83ED0113}"/>
              </a:ext>
            </a:extLst>
          </p:cNvPr>
          <p:cNvGrpSpPr/>
          <p:nvPr/>
        </p:nvGrpSpPr>
        <p:grpSpPr>
          <a:xfrm>
            <a:off x="1537649" y="3514206"/>
            <a:ext cx="502632" cy="558480"/>
            <a:chOff x="805114" y="4703971"/>
            <a:chExt cx="324000" cy="360000"/>
          </a:xfrm>
          <a:solidFill>
            <a:schemeClr val="bg1"/>
          </a:solidFill>
        </p:grpSpPr>
        <p:sp>
          <p:nvSpPr>
            <p:cNvPr id="18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2007966-8A2D-B3A5-4DA3-4497D507721A}"/>
                </a:ext>
              </a:extLst>
            </p:cNvPr>
            <p:cNvSpPr/>
            <p:nvPr/>
          </p:nvSpPr>
          <p:spPr>
            <a:xfrm>
              <a:off x="882388" y="4871245"/>
              <a:ext cx="169452" cy="128177"/>
            </a:xfrm>
            <a:custGeom>
              <a:avLst/>
              <a:gdLst>
                <a:gd name="connsiteX0" fmla="*/ 66726 w 169452"/>
                <a:gd name="connsiteY0" fmla="*/ 128178 h 128177"/>
                <a:gd name="connsiteX1" fmla="*/ 169452 w 169452"/>
                <a:gd name="connsiteY1" fmla="*/ 25452 h 128177"/>
                <a:gd name="connsiteX2" fmla="*/ 144000 w 169452"/>
                <a:gd name="connsiteY2" fmla="*/ 0 h 128177"/>
                <a:gd name="connsiteX3" fmla="*/ 66726 w 169452"/>
                <a:gd name="connsiteY3" fmla="*/ 77274 h 128177"/>
                <a:gd name="connsiteX4" fmla="*/ 25452 w 169452"/>
                <a:gd name="connsiteY4" fmla="*/ 36000 h 128177"/>
                <a:gd name="connsiteX5" fmla="*/ 0 w 169452"/>
                <a:gd name="connsiteY5" fmla="*/ 61452 h 128177"/>
                <a:gd name="connsiteX6" fmla="*/ 66726 w 169452"/>
                <a:gd name="connsiteY6" fmla="*/ 128178 h 12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452" h="128177">
                  <a:moveTo>
                    <a:pt x="66726" y="128178"/>
                  </a:moveTo>
                  <a:lnTo>
                    <a:pt x="169452" y="25452"/>
                  </a:lnTo>
                  <a:lnTo>
                    <a:pt x="144000" y="0"/>
                  </a:lnTo>
                  <a:lnTo>
                    <a:pt x="66726" y="77274"/>
                  </a:lnTo>
                  <a:lnTo>
                    <a:pt x="25452" y="36000"/>
                  </a:lnTo>
                  <a:lnTo>
                    <a:pt x="0" y="61452"/>
                  </a:lnTo>
                  <a:lnTo>
                    <a:pt x="66726" y="128178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F318C31-5C11-E1CC-D5E8-F489E66AFE10}"/>
                </a:ext>
              </a:extLst>
            </p:cNvPr>
            <p:cNvSpPr/>
            <p:nvPr/>
          </p:nvSpPr>
          <p:spPr>
            <a:xfrm>
              <a:off x="805114" y="4703971"/>
              <a:ext cx="324000" cy="360000"/>
            </a:xfrm>
            <a:custGeom>
              <a:avLst/>
              <a:gdLst>
                <a:gd name="connsiteX0" fmla="*/ 288000 w 324000"/>
                <a:gd name="connsiteY0" fmla="*/ 36000 h 360000"/>
                <a:gd name="connsiteX1" fmla="*/ 252000 w 324000"/>
                <a:gd name="connsiteY1" fmla="*/ 36000 h 360000"/>
                <a:gd name="connsiteX2" fmla="*/ 252000 w 324000"/>
                <a:gd name="connsiteY2" fmla="*/ 0 h 360000"/>
                <a:gd name="connsiteX3" fmla="*/ 216000 w 324000"/>
                <a:gd name="connsiteY3" fmla="*/ 0 h 360000"/>
                <a:gd name="connsiteX4" fmla="*/ 216000 w 324000"/>
                <a:gd name="connsiteY4" fmla="*/ 36000 h 360000"/>
                <a:gd name="connsiteX5" fmla="*/ 108000 w 324000"/>
                <a:gd name="connsiteY5" fmla="*/ 36000 h 360000"/>
                <a:gd name="connsiteX6" fmla="*/ 108000 w 324000"/>
                <a:gd name="connsiteY6" fmla="*/ 0 h 360000"/>
                <a:gd name="connsiteX7" fmla="*/ 72000 w 324000"/>
                <a:gd name="connsiteY7" fmla="*/ 0 h 360000"/>
                <a:gd name="connsiteX8" fmla="*/ 72000 w 324000"/>
                <a:gd name="connsiteY8" fmla="*/ 36000 h 360000"/>
                <a:gd name="connsiteX9" fmla="*/ 36000 w 324000"/>
                <a:gd name="connsiteY9" fmla="*/ 36000 h 360000"/>
                <a:gd name="connsiteX10" fmla="*/ 0 w 324000"/>
                <a:gd name="connsiteY10" fmla="*/ 72000 h 360000"/>
                <a:gd name="connsiteX11" fmla="*/ 0 w 324000"/>
                <a:gd name="connsiteY11" fmla="*/ 324000 h 360000"/>
                <a:gd name="connsiteX12" fmla="*/ 36000 w 324000"/>
                <a:gd name="connsiteY12" fmla="*/ 360000 h 360000"/>
                <a:gd name="connsiteX13" fmla="*/ 288000 w 324000"/>
                <a:gd name="connsiteY13" fmla="*/ 360000 h 360000"/>
                <a:gd name="connsiteX14" fmla="*/ 324000 w 324000"/>
                <a:gd name="connsiteY14" fmla="*/ 324000 h 360000"/>
                <a:gd name="connsiteX15" fmla="*/ 324000 w 324000"/>
                <a:gd name="connsiteY15" fmla="*/ 72000 h 360000"/>
                <a:gd name="connsiteX16" fmla="*/ 288000 w 324000"/>
                <a:gd name="connsiteY16" fmla="*/ 36000 h 360000"/>
                <a:gd name="connsiteX17" fmla="*/ 288036 w 324000"/>
                <a:gd name="connsiteY17" fmla="*/ 324000 h 360000"/>
                <a:gd name="connsiteX18" fmla="*/ 36000 w 324000"/>
                <a:gd name="connsiteY18" fmla="*/ 324000 h 360000"/>
                <a:gd name="connsiteX19" fmla="*/ 36000 w 324000"/>
                <a:gd name="connsiteY19" fmla="*/ 144000 h 360000"/>
                <a:gd name="connsiteX20" fmla="*/ 288000 w 324000"/>
                <a:gd name="connsiteY20" fmla="*/ 144000 h 360000"/>
                <a:gd name="connsiteX21" fmla="*/ 288036 w 324000"/>
                <a:gd name="connsiteY21" fmla="*/ 324000 h 360000"/>
                <a:gd name="connsiteX22" fmla="*/ 288005 w 324000"/>
                <a:gd name="connsiteY22" fmla="*/ 108000 h 360000"/>
                <a:gd name="connsiteX23" fmla="*/ 288000 w 324000"/>
                <a:gd name="connsiteY23" fmla="*/ 72000 h 360000"/>
                <a:gd name="connsiteX24" fmla="*/ 36000 w 324000"/>
                <a:gd name="connsiteY24" fmla="*/ 72000 h 360000"/>
                <a:gd name="connsiteX25" fmla="*/ 36000 w 324000"/>
                <a:gd name="connsiteY25" fmla="*/ 108000 h 360000"/>
                <a:gd name="connsiteX26" fmla="*/ 288005 w 324000"/>
                <a:gd name="connsiteY26" fmla="*/ 1080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4000" h="360000">
                  <a:moveTo>
                    <a:pt x="288000" y="36000"/>
                  </a:moveTo>
                  <a:lnTo>
                    <a:pt x="252000" y="36000"/>
                  </a:lnTo>
                  <a:lnTo>
                    <a:pt x="252000" y="0"/>
                  </a:lnTo>
                  <a:lnTo>
                    <a:pt x="216000" y="0"/>
                  </a:lnTo>
                  <a:lnTo>
                    <a:pt x="216000" y="36000"/>
                  </a:lnTo>
                  <a:lnTo>
                    <a:pt x="108000" y="36000"/>
                  </a:lnTo>
                  <a:lnTo>
                    <a:pt x="108000" y="0"/>
                  </a:lnTo>
                  <a:lnTo>
                    <a:pt x="72000" y="0"/>
                  </a:lnTo>
                  <a:lnTo>
                    <a:pt x="72000" y="36000"/>
                  </a:lnTo>
                  <a:lnTo>
                    <a:pt x="36000" y="36000"/>
                  </a:lnTo>
                  <a:cubicBezTo>
                    <a:pt x="16146" y="36000"/>
                    <a:pt x="0" y="52146"/>
                    <a:pt x="0" y="72000"/>
                  </a:cubicBezTo>
                  <a:lnTo>
                    <a:pt x="0" y="324000"/>
                  </a:lnTo>
                  <a:cubicBezTo>
                    <a:pt x="0" y="343854"/>
                    <a:pt x="16146" y="360000"/>
                    <a:pt x="36000" y="360000"/>
                  </a:cubicBezTo>
                  <a:lnTo>
                    <a:pt x="288000" y="360000"/>
                  </a:lnTo>
                  <a:cubicBezTo>
                    <a:pt x="307854" y="360000"/>
                    <a:pt x="324000" y="343854"/>
                    <a:pt x="324000" y="324000"/>
                  </a:cubicBezTo>
                  <a:lnTo>
                    <a:pt x="324000" y="72000"/>
                  </a:lnTo>
                  <a:cubicBezTo>
                    <a:pt x="324000" y="52146"/>
                    <a:pt x="307854" y="36000"/>
                    <a:pt x="288000" y="36000"/>
                  </a:cubicBezTo>
                  <a:close/>
                  <a:moveTo>
                    <a:pt x="288036" y="324000"/>
                  </a:moveTo>
                  <a:lnTo>
                    <a:pt x="36000" y="324000"/>
                  </a:lnTo>
                  <a:lnTo>
                    <a:pt x="36000" y="144000"/>
                  </a:lnTo>
                  <a:lnTo>
                    <a:pt x="288000" y="144000"/>
                  </a:lnTo>
                  <a:lnTo>
                    <a:pt x="288036" y="324000"/>
                  </a:lnTo>
                  <a:close/>
                  <a:moveTo>
                    <a:pt x="288005" y="108000"/>
                  </a:moveTo>
                  <a:lnTo>
                    <a:pt x="288000" y="72000"/>
                  </a:lnTo>
                  <a:lnTo>
                    <a:pt x="36000" y="72000"/>
                  </a:lnTo>
                  <a:lnTo>
                    <a:pt x="36000" y="108000"/>
                  </a:lnTo>
                  <a:lnTo>
                    <a:pt x="288005" y="108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AF43C475-8276-59EB-36F7-E6E1BCE18229}"/>
              </a:ext>
            </a:extLst>
          </p:cNvPr>
          <p:cNvCxnSpPr>
            <a:cxnSpLocks/>
          </p:cNvCxnSpPr>
          <p:nvPr/>
        </p:nvCxnSpPr>
        <p:spPr>
          <a:xfrm>
            <a:off x="8705530" y="3793446"/>
            <a:ext cx="440871" cy="0"/>
          </a:xfrm>
          <a:prstGeom prst="line">
            <a:avLst/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A41C27F-D4DC-AC1A-7BC9-72045AFE82D3}"/>
              </a:ext>
            </a:extLst>
          </p:cNvPr>
          <p:cNvCxnSpPr>
            <a:cxnSpLocks/>
          </p:cNvCxnSpPr>
          <p:nvPr/>
        </p:nvCxnSpPr>
        <p:spPr>
          <a:xfrm>
            <a:off x="5849591" y="3793446"/>
            <a:ext cx="440871" cy="0"/>
          </a:xfrm>
          <a:prstGeom prst="line">
            <a:avLst/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83DA979E-FC0D-2D6C-81A8-98E95E6EF1A8}"/>
              </a:ext>
            </a:extLst>
          </p:cNvPr>
          <p:cNvSpPr/>
          <p:nvPr/>
        </p:nvSpPr>
        <p:spPr>
          <a:xfrm>
            <a:off x="3978189" y="3156180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0194A50A-F2B2-B217-BF1D-B480E269DA5D}"/>
              </a:ext>
            </a:extLst>
          </p:cNvPr>
          <p:cNvSpPr/>
          <p:nvPr/>
        </p:nvSpPr>
        <p:spPr>
          <a:xfrm>
            <a:off x="3896629" y="3074620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0893D14-004C-05D1-9C9E-B52FC36890D7}"/>
              </a:ext>
            </a:extLst>
          </p:cNvPr>
          <p:cNvSpPr/>
          <p:nvPr/>
        </p:nvSpPr>
        <p:spPr>
          <a:xfrm rot="10800000" flipV="1">
            <a:off x="4552375" y="2674342"/>
            <a:ext cx="137820" cy="118810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3F8DEDF-7412-A2CA-1EBD-FED5C6796994}"/>
              </a:ext>
            </a:extLst>
          </p:cNvPr>
          <p:cNvSpPr txBox="1"/>
          <p:nvPr/>
        </p:nvSpPr>
        <p:spPr>
          <a:xfrm>
            <a:off x="3410769" y="1291619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7" name="小标题">
            <a:extLst>
              <a:ext uri="{FF2B5EF4-FFF2-40B4-BE49-F238E27FC236}">
                <a16:creationId xmlns:a16="http://schemas.microsoft.com/office/drawing/2014/main" id="{A9577AF9-8E12-5936-9C8A-28584AF9AC2E}"/>
              </a:ext>
            </a:extLst>
          </p:cNvPr>
          <p:cNvSpPr txBox="1"/>
          <p:nvPr/>
        </p:nvSpPr>
        <p:spPr>
          <a:xfrm>
            <a:off x="3351870" y="1774757"/>
            <a:ext cx="2527170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849C13D-69C5-B39C-0B02-FE2831353D91}"/>
              </a:ext>
            </a:extLst>
          </p:cNvPr>
          <p:cNvSpPr/>
          <p:nvPr/>
        </p:nvSpPr>
        <p:spPr>
          <a:xfrm>
            <a:off x="4350176" y="3466540"/>
            <a:ext cx="530558" cy="614328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solidFill>
            <a:schemeClr val="bg1"/>
          </a:soli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177D1C9-AA34-28C0-41C4-2C0F1F8252F0}"/>
              </a:ext>
            </a:extLst>
          </p:cNvPr>
          <p:cNvSpPr/>
          <p:nvPr/>
        </p:nvSpPr>
        <p:spPr>
          <a:xfrm>
            <a:off x="6804679" y="3156180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784EEA97-35A5-F81F-0FD3-965BF969AEB3}"/>
              </a:ext>
            </a:extLst>
          </p:cNvPr>
          <p:cNvSpPr/>
          <p:nvPr/>
        </p:nvSpPr>
        <p:spPr>
          <a:xfrm>
            <a:off x="6723119" y="3074620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29E52FB-7EA7-1B96-3D31-3C79FFF9A318}"/>
              </a:ext>
            </a:extLst>
          </p:cNvPr>
          <p:cNvSpPr/>
          <p:nvPr/>
        </p:nvSpPr>
        <p:spPr>
          <a:xfrm rot="10800000">
            <a:off x="7378865" y="4759523"/>
            <a:ext cx="137820" cy="118810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0F7533A-9E18-54B6-3613-D6D05E8B5923}"/>
              </a:ext>
            </a:extLst>
          </p:cNvPr>
          <p:cNvSpPr txBox="1"/>
          <p:nvPr/>
        </p:nvSpPr>
        <p:spPr>
          <a:xfrm>
            <a:off x="6237259" y="5060497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36" name="小标题">
            <a:extLst>
              <a:ext uri="{FF2B5EF4-FFF2-40B4-BE49-F238E27FC236}">
                <a16:creationId xmlns:a16="http://schemas.microsoft.com/office/drawing/2014/main" id="{16C104C8-4296-3F13-7FF9-1D440071E009}"/>
              </a:ext>
            </a:extLst>
          </p:cNvPr>
          <p:cNvSpPr txBox="1"/>
          <p:nvPr/>
        </p:nvSpPr>
        <p:spPr>
          <a:xfrm>
            <a:off x="6178360" y="5543635"/>
            <a:ext cx="2527170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E065C6D-08E5-4982-02B0-578A76F5A43D}"/>
              </a:ext>
            </a:extLst>
          </p:cNvPr>
          <p:cNvSpPr/>
          <p:nvPr/>
        </p:nvSpPr>
        <p:spPr>
          <a:xfrm>
            <a:off x="7173533" y="3542130"/>
            <a:ext cx="558482" cy="502632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solidFill>
            <a:schemeClr val="bg1"/>
          </a:soli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8369C7A-4228-947B-D263-BFEB75AE7FCB}"/>
              </a:ext>
            </a:extLst>
          </p:cNvPr>
          <p:cNvSpPr/>
          <p:nvPr/>
        </p:nvSpPr>
        <p:spPr>
          <a:xfrm>
            <a:off x="9631168" y="3156180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E1F7CC11-0D59-E8E4-C6F1-1D587A24F66E}"/>
              </a:ext>
            </a:extLst>
          </p:cNvPr>
          <p:cNvSpPr/>
          <p:nvPr/>
        </p:nvSpPr>
        <p:spPr>
          <a:xfrm>
            <a:off x="9549608" y="3074620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FBAF2D5-6A73-FBA0-5C2A-BADFDAF17967}"/>
              </a:ext>
            </a:extLst>
          </p:cNvPr>
          <p:cNvSpPr/>
          <p:nvPr/>
        </p:nvSpPr>
        <p:spPr>
          <a:xfrm rot="10800000" flipV="1">
            <a:off x="10205354" y="2674342"/>
            <a:ext cx="137820" cy="118810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8498A74-96B4-F643-CC3C-EA65AE29F342}"/>
              </a:ext>
            </a:extLst>
          </p:cNvPr>
          <p:cNvSpPr txBox="1"/>
          <p:nvPr/>
        </p:nvSpPr>
        <p:spPr>
          <a:xfrm>
            <a:off x="9063748" y="1291619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53C62C27-E5F9-1418-B9F2-408B2137F7F1}"/>
              </a:ext>
            </a:extLst>
          </p:cNvPr>
          <p:cNvSpPr txBox="1"/>
          <p:nvPr/>
        </p:nvSpPr>
        <p:spPr>
          <a:xfrm>
            <a:off x="9004849" y="1774757"/>
            <a:ext cx="2527170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0CD6711-2615-D163-6176-0180053364E7}"/>
              </a:ext>
            </a:extLst>
          </p:cNvPr>
          <p:cNvGrpSpPr/>
          <p:nvPr/>
        </p:nvGrpSpPr>
        <p:grpSpPr>
          <a:xfrm>
            <a:off x="9941213" y="3570053"/>
            <a:ext cx="670178" cy="446786"/>
            <a:chOff x="5314743" y="3745961"/>
            <a:chExt cx="432000" cy="288000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C079778-FF1A-47D7-5916-9A4A117DA9B1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E3B4D82-FEE1-19B3-4A9C-D54247987085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9999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3" grpId="0"/>
      <p:bldP spid="13" grpId="0"/>
      <p:bldP spid="23" grpId="0" animBg="1"/>
      <p:bldP spid="24" grpId="0" animBg="1"/>
      <p:bldP spid="25" grpId="0" animBg="1"/>
      <p:bldP spid="26" grpId="0"/>
      <p:bldP spid="27" grpId="0"/>
      <p:bldP spid="16" grpId="0" animBg="1"/>
      <p:bldP spid="31" grpId="0" animBg="1"/>
      <p:bldP spid="32" grpId="0" animBg="1"/>
      <p:bldP spid="33" grpId="0" animBg="1"/>
      <p:bldP spid="35" grpId="0"/>
      <p:bldP spid="36" grpId="0"/>
      <p:bldP spid="15" grpId="0" animBg="1"/>
      <p:bldP spid="41" grpId="0" animBg="1"/>
      <p:bldP spid="42" grpId="0" animBg="1"/>
      <p:bldP spid="43" grpId="0" animBg="1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9F78F50-43CD-288D-4C2B-CC259FD062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0904416"/>
              </p:ext>
            </p:extLst>
          </p:nvPr>
        </p:nvGraphicFramePr>
        <p:xfrm>
          <a:off x="16626" y="1380140"/>
          <a:ext cx="5974443" cy="4574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FB48872A-ED30-AD36-FA20-B3363F011CB1}"/>
              </a:ext>
            </a:extLst>
          </p:cNvPr>
          <p:cNvSpPr txBox="1"/>
          <p:nvPr/>
        </p:nvSpPr>
        <p:spPr>
          <a:xfrm>
            <a:off x="5557049" y="1351112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2FED9B4-BB28-5DA5-2578-03758F13F648}"/>
              </a:ext>
            </a:extLst>
          </p:cNvPr>
          <p:cNvSpPr txBox="1"/>
          <p:nvPr/>
        </p:nvSpPr>
        <p:spPr>
          <a:xfrm>
            <a:off x="5590057" y="2191361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5" name="小标题">
            <a:extLst>
              <a:ext uri="{FF2B5EF4-FFF2-40B4-BE49-F238E27FC236}">
                <a16:creationId xmlns:a16="http://schemas.microsoft.com/office/drawing/2014/main" id="{4311C643-5C4D-C74F-65E1-FAB311EAE53E}"/>
              </a:ext>
            </a:extLst>
          </p:cNvPr>
          <p:cNvSpPr txBox="1"/>
          <p:nvPr/>
        </p:nvSpPr>
        <p:spPr>
          <a:xfrm>
            <a:off x="5604095" y="3150497"/>
            <a:ext cx="551040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4A02162-7AAE-2A5F-7DCD-100745B8189B}"/>
              </a:ext>
            </a:extLst>
          </p:cNvPr>
          <p:cNvSpPr txBox="1"/>
          <p:nvPr/>
        </p:nvSpPr>
        <p:spPr>
          <a:xfrm>
            <a:off x="5454639" y="4199937"/>
            <a:ext cx="6286501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17" name="小标题">
            <a:extLst>
              <a:ext uri="{FF2B5EF4-FFF2-40B4-BE49-F238E27FC236}">
                <a16:creationId xmlns:a16="http://schemas.microsoft.com/office/drawing/2014/main" id="{F0E5BFCF-F4D4-E502-83B4-6CB4A2135CE4}"/>
              </a:ext>
            </a:extLst>
          </p:cNvPr>
          <p:cNvSpPr txBox="1"/>
          <p:nvPr/>
        </p:nvSpPr>
        <p:spPr>
          <a:xfrm>
            <a:off x="5454640" y="4676857"/>
            <a:ext cx="6286500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。点击这里添加文字，搜索：陈西设计之家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28A195D-4EA8-2CBA-3EA8-ED69D7B0DC8E}"/>
              </a:ext>
            </a:extLst>
          </p:cNvPr>
          <p:cNvSpPr txBox="1"/>
          <p:nvPr/>
        </p:nvSpPr>
        <p:spPr>
          <a:xfrm>
            <a:off x="5454640" y="5153777"/>
            <a:ext cx="6365411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19" name="小标题">
            <a:extLst>
              <a:ext uri="{FF2B5EF4-FFF2-40B4-BE49-F238E27FC236}">
                <a16:creationId xmlns:a16="http://schemas.microsoft.com/office/drawing/2014/main" id="{C759B564-5DDC-CFA8-6C6B-56C62950089C}"/>
              </a:ext>
            </a:extLst>
          </p:cNvPr>
          <p:cNvSpPr txBox="1"/>
          <p:nvPr/>
        </p:nvSpPr>
        <p:spPr>
          <a:xfrm>
            <a:off x="5454640" y="5630697"/>
            <a:ext cx="6365411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</p:spTree>
    <p:extLst>
      <p:ext uri="{BB962C8B-B14F-4D97-AF65-F5344CB8AC3E}">
        <p14:creationId xmlns:p14="http://schemas.microsoft.com/office/powerpoint/2010/main" val="2269933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02F3AA7-CC58-E64B-37DE-626B3EBF9B2F}"/>
              </a:ext>
            </a:extLst>
          </p:cNvPr>
          <p:cNvSpPr/>
          <p:nvPr/>
        </p:nvSpPr>
        <p:spPr>
          <a:xfrm>
            <a:off x="2503715" y="1790700"/>
            <a:ext cx="7184571" cy="3488871"/>
          </a:xfrm>
          <a:custGeom>
            <a:avLst/>
            <a:gdLst>
              <a:gd name="connsiteX0" fmla="*/ 412768 w 7184571"/>
              <a:gd name="connsiteY0" fmla="*/ 0 h 3488871"/>
              <a:gd name="connsiteX1" fmla="*/ 2286000 w 7184571"/>
              <a:gd name="connsiteY1" fmla="*/ 0 h 3488871"/>
              <a:gd name="connsiteX2" fmla="*/ 2286000 w 7184571"/>
              <a:gd name="connsiteY2" fmla="*/ 342900 h 3488871"/>
              <a:gd name="connsiteX3" fmla="*/ 4898571 w 7184571"/>
              <a:gd name="connsiteY3" fmla="*/ 342900 h 3488871"/>
              <a:gd name="connsiteX4" fmla="*/ 4898571 w 7184571"/>
              <a:gd name="connsiteY4" fmla="*/ 0 h 3488871"/>
              <a:gd name="connsiteX5" fmla="*/ 7184571 w 7184571"/>
              <a:gd name="connsiteY5" fmla="*/ 0 h 3488871"/>
              <a:gd name="connsiteX6" fmla="*/ 7184571 w 7184571"/>
              <a:gd name="connsiteY6" fmla="*/ 3076103 h 3488871"/>
              <a:gd name="connsiteX7" fmla="*/ 6771803 w 7184571"/>
              <a:gd name="connsiteY7" fmla="*/ 3488871 h 3488871"/>
              <a:gd name="connsiteX8" fmla="*/ 0 w 7184571"/>
              <a:gd name="connsiteY8" fmla="*/ 3488871 h 3488871"/>
              <a:gd name="connsiteX9" fmla="*/ 0 w 7184571"/>
              <a:gd name="connsiteY9" fmla="*/ 412768 h 3488871"/>
              <a:gd name="connsiteX10" fmla="*/ 412768 w 7184571"/>
              <a:gd name="connsiteY10" fmla="*/ 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10" fmla="*/ 2377440 w 7184571"/>
              <a:gd name="connsiteY10" fmla="*/ 43434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0" fmla="*/ 4898571 w 7184571"/>
              <a:gd name="connsiteY0" fmla="*/ 342900 h 3488871"/>
              <a:gd name="connsiteX1" fmla="*/ 4898571 w 7184571"/>
              <a:gd name="connsiteY1" fmla="*/ 0 h 3488871"/>
              <a:gd name="connsiteX2" fmla="*/ 7184571 w 7184571"/>
              <a:gd name="connsiteY2" fmla="*/ 0 h 3488871"/>
              <a:gd name="connsiteX3" fmla="*/ 7184571 w 7184571"/>
              <a:gd name="connsiteY3" fmla="*/ 3076103 h 3488871"/>
              <a:gd name="connsiteX4" fmla="*/ 6771803 w 7184571"/>
              <a:gd name="connsiteY4" fmla="*/ 3488871 h 3488871"/>
              <a:gd name="connsiteX5" fmla="*/ 0 w 7184571"/>
              <a:gd name="connsiteY5" fmla="*/ 3488871 h 3488871"/>
              <a:gd name="connsiteX6" fmla="*/ 0 w 7184571"/>
              <a:gd name="connsiteY6" fmla="*/ 412768 h 3488871"/>
              <a:gd name="connsiteX7" fmla="*/ 412768 w 7184571"/>
              <a:gd name="connsiteY7" fmla="*/ 0 h 3488871"/>
              <a:gd name="connsiteX8" fmla="*/ 2286000 w 7184571"/>
              <a:gd name="connsiteY8" fmla="*/ 0 h 3488871"/>
              <a:gd name="connsiteX0" fmla="*/ 4898571 w 7184571"/>
              <a:gd name="connsiteY0" fmla="*/ 0 h 3488871"/>
              <a:gd name="connsiteX1" fmla="*/ 7184571 w 7184571"/>
              <a:gd name="connsiteY1" fmla="*/ 0 h 3488871"/>
              <a:gd name="connsiteX2" fmla="*/ 7184571 w 7184571"/>
              <a:gd name="connsiteY2" fmla="*/ 3076103 h 3488871"/>
              <a:gd name="connsiteX3" fmla="*/ 6771803 w 7184571"/>
              <a:gd name="connsiteY3" fmla="*/ 3488871 h 3488871"/>
              <a:gd name="connsiteX4" fmla="*/ 0 w 7184571"/>
              <a:gd name="connsiteY4" fmla="*/ 3488871 h 3488871"/>
              <a:gd name="connsiteX5" fmla="*/ 0 w 7184571"/>
              <a:gd name="connsiteY5" fmla="*/ 412768 h 3488871"/>
              <a:gd name="connsiteX6" fmla="*/ 412768 w 7184571"/>
              <a:gd name="connsiteY6" fmla="*/ 0 h 3488871"/>
              <a:gd name="connsiteX7" fmla="*/ 2286000 w 7184571"/>
              <a:gd name="connsiteY7" fmla="*/ 0 h 348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4571" h="3488871">
                <a:moveTo>
                  <a:pt x="4898571" y="0"/>
                </a:moveTo>
                <a:lnTo>
                  <a:pt x="7184571" y="0"/>
                </a:lnTo>
                <a:lnTo>
                  <a:pt x="7184571" y="3076103"/>
                </a:lnTo>
                <a:cubicBezTo>
                  <a:pt x="7184571" y="3304068"/>
                  <a:pt x="6999768" y="3488871"/>
                  <a:pt x="6771803" y="3488871"/>
                </a:cubicBezTo>
                <a:lnTo>
                  <a:pt x="0" y="3488871"/>
                </a:lnTo>
                <a:lnTo>
                  <a:pt x="0" y="412768"/>
                </a:lnTo>
                <a:cubicBezTo>
                  <a:pt x="0" y="184803"/>
                  <a:pt x="184803" y="0"/>
                  <a:pt x="412768" y="0"/>
                </a:cubicBezTo>
                <a:lnTo>
                  <a:pt x="2286000" y="0"/>
                </a:lnTo>
              </a:path>
            </a:pathLst>
          </a:custGeom>
          <a:noFill/>
          <a:ln w="5080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9C1822-4EFA-B125-EC20-C0FA12601EAF}"/>
              </a:ext>
            </a:extLst>
          </p:cNvPr>
          <p:cNvSpPr/>
          <p:nvPr/>
        </p:nvSpPr>
        <p:spPr>
          <a:xfrm>
            <a:off x="5551445" y="1237851"/>
            <a:ext cx="1083928" cy="10839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91159B-1F99-7590-1594-F60D6DB66D12}"/>
              </a:ext>
            </a:extLst>
          </p:cNvPr>
          <p:cNvSpPr txBox="1"/>
          <p:nvPr/>
        </p:nvSpPr>
        <p:spPr>
          <a:xfrm>
            <a:off x="5551444" y="1395094"/>
            <a:ext cx="108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zh-CN" altLang="en-US" sz="4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7C6F1-C43D-097F-EBB3-CA9E4964BCE1}"/>
              </a:ext>
            </a:extLst>
          </p:cNvPr>
          <p:cNvSpPr txBox="1"/>
          <p:nvPr/>
        </p:nvSpPr>
        <p:spPr>
          <a:xfrm>
            <a:off x="4891314" y="2852855"/>
            <a:ext cx="2409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E8C303D-F439-01AF-F281-CA8DF90AD44B}"/>
              </a:ext>
            </a:extLst>
          </p:cNvPr>
          <p:cNvSpPr txBox="1"/>
          <p:nvPr/>
        </p:nvSpPr>
        <p:spPr>
          <a:xfrm>
            <a:off x="4267200" y="3530928"/>
            <a:ext cx="3657600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700351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箭头: 上 7">
            <a:extLst>
              <a:ext uri="{FF2B5EF4-FFF2-40B4-BE49-F238E27FC236}">
                <a16:creationId xmlns:a16="http://schemas.microsoft.com/office/drawing/2014/main" id="{24911707-693A-3101-241F-39F86D428899}"/>
              </a:ext>
            </a:extLst>
          </p:cNvPr>
          <p:cNvSpPr/>
          <p:nvPr/>
        </p:nvSpPr>
        <p:spPr>
          <a:xfrm>
            <a:off x="6799943" y="1442172"/>
            <a:ext cx="166914" cy="4187373"/>
          </a:xfrm>
          <a:prstGeom prst="upArrow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5A608F0-9F96-6626-5643-8EEBEEB43743}"/>
              </a:ext>
            </a:extLst>
          </p:cNvPr>
          <p:cNvSpPr/>
          <p:nvPr/>
        </p:nvSpPr>
        <p:spPr>
          <a:xfrm rot="5400000">
            <a:off x="9026072" y="3330847"/>
            <a:ext cx="166914" cy="4539343"/>
          </a:xfrm>
          <a:prstGeom prst="upArrow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C8BA95B-1C3D-D20F-2A89-5C7431A88323}"/>
              </a:ext>
            </a:extLst>
          </p:cNvPr>
          <p:cNvCxnSpPr>
            <a:cxnSpLocks/>
          </p:cNvCxnSpPr>
          <p:nvPr/>
        </p:nvCxnSpPr>
        <p:spPr>
          <a:xfrm>
            <a:off x="7253785" y="3442707"/>
            <a:ext cx="3942172" cy="0"/>
          </a:xfrm>
          <a:prstGeom prst="line">
            <a:avLst/>
          </a:prstGeom>
          <a:ln w="635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90E1956-D94D-9666-19DB-FBC25237E9E3}"/>
              </a:ext>
            </a:extLst>
          </p:cNvPr>
          <p:cNvCxnSpPr>
            <a:cxnSpLocks/>
          </p:cNvCxnSpPr>
          <p:nvPr/>
        </p:nvCxnSpPr>
        <p:spPr>
          <a:xfrm>
            <a:off x="9254320" y="1442172"/>
            <a:ext cx="0" cy="3880762"/>
          </a:xfrm>
          <a:prstGeom prst="line">
            <a:avLst/>
          </a:prstGeom>
          <a:ln w="635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689D861D-2DFF-422E-D6D7-48EDFB84D033}"/>
              </a:ext>
            </a:extLst>
          </p:cNvPr>
          <p:cNvSpPr/>
          <p:nvPr/>
        </p:nvSpPr>
        <p:spPr>
          <a:xfrm>
            <a:off x="7509008" y="1760471"/>
            <a:ext cx="1410718" cy="1339582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DA04D7-EB31-DEFA-62C2-327B31369C92}"/>
              </a:ext>
            </a:extLst>
          </p:cNvPr>
          <p:cNvSpPr/>
          <p:nvPr/>
        </p:nvSpPr>
        <p:spPr>
          <a:xfrm>
            <a:off x="9588914" y="1760471"/>
            <a:ext cx="1410718" cy="1339582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93D3A53A-7909-6778-5ABD-CD2D2C9F6ADA}"/>
              </a:ext>
            </a:extLst>
          </p:cNvPr>
          <p:cNvSpPr/>
          <p:nvPr/>
        </p:nvSpPr>
        <p:spPr>
          <a:xfrm>
            <a:off x="7509007" y="3761006"/>
            <a:ext cx="1410718" cy="1339582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id="{1DB54282-3830-0DC7-0005-BF118CC2EFB7}"/>
              </a:ext>
            </a:extLst>
          </p:cNvPr>
          <p:cNvSpPr/>
          <p:nvPr/>
        </p:nvSpPr>
        <p:spPr>
          <a:xfrm>
            <a:off x="9588913" y="3761006"/>
            <a:ext cx="1410718" cy="1339582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45507E-F9FE-6A5A-B64C-16A0429606AB}"/>
              </a:ext>
            </a:extLst>
          </p:cNvPr>
          <p:cNvSpPr txBox="1"/>
          <p:nvPr/>
        </p:nvSpPr>
        <p:spPr>
          <a:xfrm flipH="1">
            <a:off x="7558971" y="2440650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23" name="图形 95">
            <a:extLst>
              <a:ext uri="{FF2B5EF4-FFF2-40B4-BE49-F238E27FC236}">
                <a16:creationId xmlns:a16="http://schemas.microsoft.com/office/drawing/2014/main" id="{C9F6A984-843E-9DB9-3C09-D7F3E0C0503F}"/>
              </a:ext>
            </a:extLst>
          </p:cNvPr>
          <p:cNvSpPr/>
          <p:nvPr/>
        </p:nvSpPr>
        <p:spPr>
          <a:xfrm>
            <a:off x="8034365" y="4044662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图形 149">
            <a:extLst>
              <a:ext uri="{FF2B5EF4-FFF2-40B4-BE49-F238E27FC236}">
                <a16:creationId xmlns:a16="http://schemas.microsoft.com/office/drawing/2014/main" id="{45765FEC-0D7D-FC64-EC1E-5573A232FEAE}"/>
              </a:ext>
            </a:extLst>
          </p:cNvPr>
          <p:cNvSpPr/>
          <p:nvPr/>
        </p:nvSpPr>
        <p:spPr>
          <a:xfrm>
            <a:off x="8043365" y="1988694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solidFill>
            <a:schemeClr val="bg1"/>
          </a:soli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9CC2434-EC92-4032-11FC-62FACFCE57CE}"/>
              </a:ext>
            </a:extLst>
          </p:cNvPr>
          <p:cNvGrpSpPr/>
          <p:nvPr/>
        </p:nvGrpSpPr>
        <p:grpSpPr>
          <a:xfrm>
            <a:off x="10082877" y="2016688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2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98D0C8A-41A6-B315-EA55-D5405962A977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E7C2BA9-F0E2-8153-C9C2-480D0CF04BBF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8" name="图形 223">
            <a:extLst>
              <a:ext uri="{FF2B5EF4-FFF2-40B4-BE49-F238E27FC236}">
                <a16:creationId xmlns:a16="http://schemas.microsoft.com/office/drawing/2014/main" id="{CBB3C63A-6867-1AEC-2EF9-EAEC5F45502A}"/>
              </a:ext>
            </a:extLst>
          </p:cNvPr>
          <p:cNvSpPr/>
          <p:nvPr/>
        </p:nvSpPr>
        <p:spPr>
          <a:xfrm>
            <a:off x="10158435" y="4031285"/>
            <a:ext cx="270000" cy="306000"/>
          </a:xfrm>
          <a:custGeom>
            <a:avLst/>
            <a:gdLst>
              <a:gd name="connsiteX0" fmla="*/ 149040 w 270000"/>
              <a:gd name="connsiteY0" fmla="*/ 9900 h 306000"/>
              <a:gd name="connsiteX1" fmla="*/ 162000 w 270000"/>
              <a:gd name="connsiteY1" fmla="*/ 36000 h 306000"/>
              <a:gd name="connsiteX2" fmla="*/ 252000 w 270000"/>
              <a:gd name="connsiteY2" fmla="*/ 36000 h 306000"/>
              <a:gd name="connsiteX3" fmla="*/ 270000 w 270000"/>
              <a:gd name="connsiteY3" fmla="*/ 54000 h 306000"/>
              <a:gd name="connsiteX4" fmla="*/ 270000 w 270000"/>
              <a:gd name="connsiteY4" fmla="*/ 198000 h 306000"/>
              <a:gd name="connsiteX5" fmla="*/ 252000 w 270000"/>
              <a:gd name="connsiteY5" fmla="*/ 216000 h 306000"/>
              <a:gd name="connsiteX6" fmla="*/ 154980 w 270000"/>
              <a:gd name="connsiteY6" fmla="*/ 216000 h 306000"/>
              <a:gd name="connsiteX7" fmla="*/ 138960 w 270000"/>
              <a:gd name="connsiteY7" fmla="*/ 206100 h 306000"/>
              <a:gd name="connsiteX8" fmla="*/ 126000 w 270000"/>
              <a:gd name="connsiteY8" fmla="*/ 180000 h 306000"/>
              <a:gd name="connsiteX9" fmla="*/ 36000 w 270000"/>
              <a:gd name="connsiteY9" fmla="*/ 180000 h 306000"/>
              <a:gd name="connsiteX10" fmla="*/ 36000 w 270000"/>
              <a:gd name="connsiteY10" fmla="*/ 288000 h 306000"/>
              <a:gd name="connsiteX11" fmla="*/ 18000 w 270000"/>
              <a:gd name="connsiteY11" fmla="*/ 306000 h 306000"/>
              <a:gd name="connsiteX12" fmla="*/ 0 w 270000"/>
              <a:gd name="connsiteY12" fmla="*/ 288000 h 306000"/>
              <a:gd name="connsiteX13" fmla="*/ 0 w 270000"/>
              <a:gd name="connsiteY13" fmla="*/ 18000 h 306000"/>
              <a:gd name="connsiteX14" fmla="*/ 18000 w 270000"/>
              <a:gd name="connsiteY14" fmla="*/ 0 h 306000"/>
              <a:gd name="connsiteX15" fmla="*/ 132840 w 270000"/>
              <a:gd name="connsiteY15" fmla="*/ 0 h 306000"/>
              <a:gd name="connsiteX16" fmla="*/ 149040 w 270000"/>
              <a:gd name="connsiteY16" fmla="*/ 9900 h 306000"/>
              <a:gd name="connsiteX17" fmla="*/ 162000 w 270000"/>
              <a:gd name="connsiteY17" fmla="*/ 180000 h 306000"/>
              <a:gd name="connsiteX18" fmla="*/ 234000 w 270000"/>
              <a:gd name="connsiteY18" fmla="*/ 180000 h 306000"/>
              <a:gd name="connsiteX19" fmla="*/ 234000 w 270000"/>
              <a:gd name="connsiteY19" fmla="*/ 72000 h 306000"/>
              <a:gd name="connsiteX20" fmla="*/ 144000 w 270000"/>
              <a:gd name="connsiteY20" fmla="*/ 72000 h 306000"/>
              <a:gd name="connsiteX21" fmla="*/ 126000 w 270000"/>
              <a:gd name="connsiteY21" fmla="*/ 36000 h 306000"/>
              <a:gd name="connsiteX22" fmla="*/ 36000 w 270000"/>
              <a:gd name="connsiteY22" fmla="*/ 36000 h 306000"/>
              <a:gd name="connsiteX23" fmla="*/ 36000 w 270000"/>
              <a:gd name="connsiteY23" fmla="*/ 144000 h 306000"/>
              <a:gd name="connsiteX24" fmla="*/ 144000 w 270000"/>
              <a:gd name="connsiteY24" fmla="*/ 144000 h 306000"/>
              <a:gd name="connsiteX25" fmla="*/ 162000 w 270000"/>
              <a:gd name="connsiteY25" fmla="*/ 180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0000" h="306000">
                <a:moveTo>
                  <a:pt x="149040" y="9900"/>
                </a:moveTo>
                <a:lnTo>
                  <a:pt x="162000" y="36000"/>
                </a:lnTo>
                <a:lnTo>
                  <a:pt x="252000" y="36000"/>
                </a:lnTo>
                <a:cubicBezTo>
                  <a:pt x="261900" y="36000"/>
                  <a:pt x="270000" y="44100"/>
                  <a:pt x="270000" y="54000"/>
                </a:cubicBezTo>
                <a:lnTo>
                  <a:pt x="270000" y="198000"/>
                </a:lnTo>
                <a:cubicBezTo>
                  <a:pt x="270000" y="207900"/>
                  <a:pt x="261900" y="216000"/>
                  <a:pt x="252000" y="216000"/>
                </a:cubicBezTo>
                <a:lnTo>
                  <a:pt x="154980" y="216000"/>
                </a:lnTo>
                <a:cubicBezTo>
                  <a:pt x="148320" y="216000"/>
                  <a:pt x="142020" y="212220"/>
                  <a:pt x="138960" y="206100"/>
                </a:cubicBezTo>
                <a:lnTo>
                  <a:pt x="126000" y="180000"/>
                </a:lnTo>
                <a:lnTo>
                  <a:pt x="36000" y="180000"/>
                </a:lnTo>
                <a:lnTo>
                  <a:pt x="36000" y="288000"/>
                </a:lnTo>
                <a:cubicBezTo>
                  <a:pt x="36000" y="297900"/>
                  <a:pt x="27900" y="306000"/>
                  <a:pt x="18000" y="306000"/>
                </a:cubicBezTo>
                <a:cubicBezTo>
                  <a:pt x="8100" y="306000"/>
                  <a:pt x="0" y="297900"/>
                  <a:pt x="0" y="288000"/>
                </a:cubicBezTo>
                <a:lnTo>
                  <a:pt x="0" y="18000"/>
                </a:lnTo>
                <a:cubicBezTo>
                  <a:pt x="0" y="8100"/>
                  <a:pt x="8100" y="0"/>
                  <a:pt x="18000" y="0"/>
                </a:cubicBezTo>
                <a:lnTo>
                  <a:pt x="132840" y="0"/>
                </a:lnTo>
                <a:cubicBezTo>
                  <a:pt x="139680" y="0"/>
                  <a:pt x="145980" y="3780"/>
                  <a:pt x="149040" y="9900"/>
                </a:cubicBezTo>
                <a:close/>
                <a:moveTo>
                  <a:pt x="162000" y="180000"/>
                </a:moveTo>
                <a:lnTo>
                  <a:pt x="234000" y="180000"/>
                </a:lnTo>
                <a:lnTo>
                  <a:pt x="234000" y="72000"/>
                </a:lnTo>
                <a:lnTo>
                  <a:pt x="144000" y="72000"/>
                </a:lnTo>
                <a:lnTo>
                  <a:pt x="126000" y="36000"/>
                </a:lnTo>
                <a:lnTo>
                  <a:pt x="36000" y="36000"/>
                </a:lnTo>
                <a:lnTo>
                  <a:pt x="36000" y="144000"/>
                </a:lnTo>
                <a:lnTo>
                  <a:pt x="144000" y="144000"/>
                </a:lnTo>
                <a:lnTo>
                  <a:pt x="162000" y="180000"/>
                </a:lnTo>
                <a:close/>
              </a:path>
            </a:pathLst>
          </a:custGeom>
          <a:solidFill>
            <a:schemeClr val="bg1"/>
          </a:soli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B89D6C7-D0B5-42AB-5DC3-34F80DA287DE}"/>
              </a:ext>
            </a:extLst>
          </p:cNvPr>
          <p:cNvSpPr txBox="1"/>
          <p:nvPr/>
        </p:nvSpPr>
        <p:spPr>
          <a:xfrm flipH="1">
            <a:off x="9638040" y="4444252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3DC72DB-A749-7BFB-59BC-0FBD141FFD13}"/>
              </a:ext>
            </a:extLst>
          </p:cNvPr>
          <p:cNvSpPr txBox="1"/>
          <p:nvPr/>
        </p:nvSpPr>
        <p:spPr>
          <a:xfrm flipH="1">
            <a:off x="7558971" y="4430605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高端</a:t>
            </a: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877CED8-1BF5-630C-60AE-F2AFD5EF077A}"/>
              </a:ext>
            </a:extLst>
          </p:cNvPr>
          <p:cNvSpPr txBox="1"/>
          <p:nvPr/>
        </p:nvSpPr>
        <p:spPr>
          <a:xfrm flipH="1">
            <a:off x="9632512" y="2423981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C9EC485-69E3-D5C5-CC97-719B34489F8C}"/>
              </a:ext>
            </a:extLst>
          </p:cNvPr>
          <p:cNvSpPr txBox="1"/>
          <p:nvPr/>
        </p:nvSpPr>
        <p:spPr>
          <a:xfrm>
            <a:off x="865830" y="1351112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3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AEF5EA9-8340-5360-68E5-B4EAB0FA2A87}"/>
              </a:ext>
            </a:extLst>
          </p:cNvPr>
          <p:cNvSpPr txBox="1"/>
          <p:nvPr/>
        </p:nvSpPr>
        <p:spPr>
          <a:xfrm>
            <a:off x="898838" y="2191361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376D8EC-854D-8CEC-B576-A6E2712EF1DA}"/>
              </a:ext>
            </a:extLst>
          </p:cNvPr>
          <p:cNvSpPr/>
          <p:nvPr/>
        </p:nvSpPr>
        <p:spPr>
          <a:xfrm>
            <a:off x="998538" y="347839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0635DFD-8786-90A9-4273-AADCEDD1F7EA}"/>
              </a:ext>
            </a:extLst>
          </p:cNvPr>
          <p:cNvSpPr txBox="1"/>
          <p:nvPr/>
        </p:nvSpPr>
        <p:spPr>
          <a:xfrm>
            <a:off x="1825316" y="347450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41" name="小标题">
            <a:extLst>
              <a:ext uri="{FF2B5EF4-FFF2-40B4-BE49-F238E27FC236}">
                <a16:creationId xmlns:a16="http://schemas.microsoft.com/office/drawing/2014/main" id="{8920526A-8CA9-B02C-2FD9-EF2A46A8ADFC}"/>
              </a:ext>
            </a:extLst>
          </p:cNvPr>
          <p:cNvSpPr txBox="1"/>
          <p:nvPr/>
        </p:nvSpPr>
        <p:spPr>
          <a:xfrm>
            <a:off x="1825316" y="3823426"/>
            <a:ext cx="4038672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DCADF2D-02EE-C07A-77B7-9077AB98BB1A}"/>
              </a:ext>
            </a:extLst>
          </p:cNvPr>
          <p:cNvSpPr/>
          <p:nvPr/>
        </p:nvSpPr>
        <p:spPr>
          <a:xfrm>
            <a:off x="1191370" y="3680813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CAF0A8B-FDED-24BF-D2AB-9658DFA2B770}"/>
              </a:ext>
            </a:extLst>
          </p:cNvPr>
          <p:cNvSpPr/>
          <p:nvPr/>
        </p:nvSpPr>
        <p:spPr>
          <a:xfrm>
            <a:off x="998538" y="4947343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41B4C19-F892-1B13-9075-B5F621C2A2CD}"/>
              </a:ext>
            </a:extLst>
          </p:cNvPr>
          <p:cNvSpPr txBox="1"/>
          <p:nvPr/>
        </p:nvSpPr>
        <p:spPr>
          <a:xfrm>
            <a:off x="1825316" y="4943449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B61253B3-CC91-221F-1433-CD72BB4FDD4F}"/>
              </a:ext>
            </a:extLst>
          </p:cNvPr>
          <p:cNvSpPr txBox="1"/>
          <p:nvPr/>
        </p:nvSpPr>
        <p:spPr>
          <a:xfrm>
            <a:off x="1825316" y="5292375"/>
            <a:ext cx="4038672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5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54894C0-40D8-2CC4-2EA4-FAF46D175691}"/>
              </a:ext>
            </a:extLst>
          </p:cNvPr>
          <p:cNvSpPr/>
          <p:nvPr/>
        </p:nvSpPr>
        <p:spPr>
          <a:xfrm>
            <a:off x="1181239" y="5104762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73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  <p:bldP spid="18" grpId="0" animBg="1"/>
      <p:bldP spid="19" grpId="0" animBg="1"/>
      <p:bldP spid="20" grpId="0" animBg="1"/>
      <p:bldP spid="21" grpId="0"/>
      <p:bldP spid="23" grpId="0" animBg="1"/>
      <p:bldP spid="24" grpId="0" animBg="1"/>
      <p:bldP spid="28" grpId="0" animBg="1"/>
      <p:bldP spid="31" grpId="0"/>
      <p:bldP spid="33" grpId="0"/>
      <p:bldP spid="36" grpId="0"/>
      <p:bldP spid="37" grpId="0"/>
      <p:bldP spid="38" grpId="0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ADF40566-934F-F6F8-2563-C395BAEB7AE7}"/>
              </a:ext>
            </a:extLst>
          </p:cNvPr>
          <p:cNvSpPr/>
          <p:nvPr/>
        </p:nvSpPr>
        <p:spPr>
          <a:xfrm>
            <a:off x="708247" y="3510643"/>
            <a:ext cx="3222171" cy="2175327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002E423-17B8-9EAF-390F-5816D602632D}"/>
              </a:ext>
            </a:extLst>
          </p:cNvPr>
          <p:cNvSpPr/>
          <p:nvPr/>
        </p:nvSpPr>
        <p:spPr>
          <a:xfrm>
            <a:off x="4490338" y="3510643"/>
            <a:ext cx="3222171" cy="2175327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39E00C4F-EB6C-25FA-7229-02692059D59F}"/>
              </a:ext>
            </a:extLst>
          </p:cNvPr>
          <p:cNvSpPr/>
          <p:nvPr/>
        </p:nvSpPr>
        <p:spPr>
          <a:xfrm>
            <a:off x="8272429" y="3510643"/>
            <a:ext cx="3222171" cy="2175327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8CAB78F-DDD9-A388-A7B2-BC5A234BE74C}"/>
              </a:ext>
            </a:extLst>
          </p:cNvPr>
          <p:cNvSpPr txBox="1"/>
          <p:nvPr/>
        </p:nvSpPr>
        <p:spPr>
          <a:xfrm>
            <a:off x="4560964" y="1251160"/>
            <a:ext cx="3070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36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4" name="小标题">
            <a:extLst>
              <a:ext uri="{FF2B5EF4-FFF2-40B4-BE49-F238E27FC236}">
                <a16:creationId xmlns:a16="http://schemas.microsoft.com/office/drawing/2014/main" id="{0B30308E-B419-487D-4809-52D3929797D2}"/>
              </a:ext>
            </a:extLst>
          </p:cNvPr>
          <p:cNvSpPr txBox="1"/>
          <p:nvPr/>
        </p:nvSpPr>
        <p:spPr>
          <a:xfrm>
            <a:off x="754743" y="1982409"/>
            <a:ext cx="10682514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模版公众号内获取，承接高端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。搜索：陈西设计。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5A89AD8-7BD7-7DC3-9F9F-F0ED7704A4C0}"/>
              </a:ext>
            </a:extLst>
          </p:cNvPr>
          <p:cNvSpPr/>
          <p:nvPr/>
        </p:nvSpPr>
        <p:spPr>
          <a:xfrm rot="10800000">
            <a:off x="5987143" y="2923764"/>
            <a:ext cx="217714" cy="187684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3DE7A1D-760A-6319-7088-E743FA0F1455}"/>
              </a:ext>
            </a:extLst>
          </p:cNvPr>
          <p:cNvCxnSpPr>
            <a:cxnSpLocks/>
          </p:cNvCxnSpPr>
          <p:nvPr/>
        </p:nvCxnSpPr>
        <p:spPr>
          <a:xfrm>
            <a:off x="678721" y="6094185"/>
            <a:ext cx="10834558" cy="0"/>
          </a:xfrm>
          <a:prstGeom prst="line">
            <a:avLst/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B4F6E0EC-5001-5D4D-1BAA-A6481C8F17F2}"/>
              </a:ext>
            </a:extLst>
          </p:cNvPr>
          <p:cNvSpPr txBox="1"/>
          <p:nvPr/>
        </p:nvSpPr>
        <p:spPr>
          <a:xfrm flipH="1">
            <a:off x="937229" y="3910877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D615FC2-14F5-34E6-3C68-E12082BD1D2A}"/>
              </a:ext>
            </a:extLst>
          </p:cNvPr>
          <p:cNvSpPr txBox="1"/>
          <p:nvPr/>
        </p:nvSpPr>
        <p:spPr>
          <a:xfrm flipH="1">
            <a:off x="937227" y="4432518"/>
            <a:ext cx="2842787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模板，搜索：陈西设计之家。更多免费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模版，浏览器搜索：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" name="图形 85">
            <a:extLst>
              <a:ext uri="{FF2B5EF4-FFF2-40B4-BE49-F238E27FC236}">
                <a16:creationId xmlns:a16="http://schemas.microsoft.com/office/drawing/2014/main" id="{A06558B3-6B1B-9A5C-07A5-8105B2F8A6D7}"/>
              </a:ext>
            </a:extLst>
          </p:cNvPr>
          <p:cNvSpPr/>
          <p:nvPr/>
        </p:nvSpPr>
        <p:spPr>
          <a:xfrm>
            <a:off x="3178627" y="3753628"/>
            <a:ext cx="523665" cy="445112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8100000" scaled="1"/>
            <a:tileRect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5544376-CE0A-9302-F718-58FD38842699}"/>
              </a:ext>
            </a:extLst>
          </p:cNvPr>
          <p:cNvGrpSpPr/>
          <p:nvPr/>
        </p:nvGrpSpPr>
        <p:grpSpPr>
          <a:xfrm>
            <a:off x="10765545" y="3753628"/>
            <a:ext cx="523665" cy="497482"/>
            <a:chOff x="5357382" y="2709290"/>
            <a:chExt cx="360000" cy="342000"/>
          </a:xfr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8100000" scaled="1"/>
            <a:tileRect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B3D2A62-EAE5-BA20-6621-925B1F5FE1E3}"/>
                </a:ext>
              </a:extLst>
            </p:cNvPr>
            <p:cNvSpPr/>
            <p:nvPr/>
          </p:nvSpPr>
          <p:spPr>
            <a:xfrm>
              <a:off x="5429382" y="2709290"/>
              <a:ext cx="288000" cy="126000"/>
            </a:xfrm>
            <a:custGeom>
              <a:avLst/>
              <a:gdLst>
                <a:gd name="connsiteX0" fmla="*/ 63000 w 288000"/>
                <a:gd name="connsiteY0" fmla="*/ 126000 h 126000"/>
                <a:gd name="connsiteX1" fmla="*/ 123392 w 288000"/>
                <a:gd name="connsiteY1" fmla="*/ 81000 h 126000"/>
                <a:gd name="connsiteX2" fmla="*/ 288000 w 288000"/>
                <a:gd name="connsiteY2" fmla="*/ 81000 h 126000"/>
                <a:gd name="connsiteX3" fmla="*/ 288000 w 288000"/>
                <a:gd name="connsiteY3" fmla="*/ 45000 h 126000"/>
                <a:gd name="connsiteX4" fmla="*/ 123392 w 288000"/>
                <a:gd name="connsiteY4" fmla="*/ 45000 h 126000"/>
                <a:gd name="connsiteX5" fmla="*/ 63000 w 288000"/>
                <a:gd name="connsiteY5" fmla="*/ 0 h 126000"/>
                <a:gd name="connsiteX6" fmla="*/ 0 w 288000"/>
                <a:gd name="connsiteY6" fmla="*/ 63000 h 126000"/>
                <a:gd name="connsiteX7" fmla="*/ 63000 w 288000"/>
                <a:gd name="connsiteY7" fmla="*/ 126000 h 126000"/>
                <a:gd name="connsiteX8" fmla="*/ 90000 w 288000"/>
                <a:gd name="connsiteY8" fmla="*/ 63000 h 126000"/>
                <a:gd name="connsiteX9" fmla="*/ 63000 w 288000"/>
                <a:gd name="connsiteY9" fmla="*/ 90000 h 126000"/>
                <a:gd name="connsiteX10" fmla="*/ 36000 w 288000"/>
                <a:gd name="connsiteY10" fmla="*/ 63000 h 126000"/>
                <a:gd name="connsiteX11" fmla="*/ 63000 w 288000"/>
                <a:gd name="connsiteY11" fmla="*/ 36000 h 126000"/>
                <a:gd name="connsiteX12" fmla="*/ 90000 w 288000"/>
                <a:gd name="connsiteY12" fmla="*/ 63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288000" y="81000"/>
                  </a:lnTo>
                  <a:lnTo>
                    <a:pt x="288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90000" y="63000"/>
                  </a:moveTo>
                  <a:cubicBezTo>
                    <a:pt x="90000" y="77912"/>
                    <a:pt x="77911" y="90000"/>
                    <a:pt x="63000" y="90000"/>
                  </a:cubicBezTo>
                  <a:cubicBezTo>
                    <a:pt x="48088" y="90000"/>
                    <a:pt x="36000" y="77912"/>
                    <a:pt x="36000" y="63000"/>
                  </a:cubicBezTo>
                  <a:cubicBezTo>
                    <a:pt x="36000" y="48088"/>
                    <a:pt x="48088" y="36000"/>
                    <a:pt x="63000" y="36000"/>
                  </a:cubicBezTo>
                  <a:cubicBezTo>
                    <a:pt x="77911" y="36000"/>
                    <a:pt x="90000" y="48088"/>
                    <a:pt x="90000" y="63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ED8FECB-41B6-EB19-4C4B-704EE463F966}"/>
                </a:ext>
              </a:extLst>
            </p:cNvPr>
            <p:cNvSpPr/>
            <p:nvPr/>
          </p:nvSpPr>
          <p:spPr>
            <a:xfrm>
              <a:off x="5555382" y="2817290"/>
              <a:ext cx="162000" cy="126000"/>
            </a:xfrm>
            <a:custGeom>
              <a:avLst/>
              <a:gdLst>
                <a:gd name="connsiteX0" fmla="*/ 63000 w 162000"/>
                <a:gd name="connsiteY0" fmla="*/ 126000 h 126000"/>
                <a:gd name="connsiteX1" fmla="*/ 123392 w 162000"/>
                <a:gd name="connsiteY1" fmla="*/ 81000 h 126000"/>
                <a:gd name="connsiteX2" fmla="*/ 162000 w 162000"/>
                <a:gd name="connsiteY2" fmla="*/ 81000 h 126000"/>
                <a:gd name="connsiteX3" fmla="*/ 162000 w 162000"/>
                <a:gd name="connsiteY3" fmla="*/ 45000 h 126000"/>
                <a:gd name="connsiteX4" fmla="*/ 123392 w 162000"/>
                <a:gd name="connsiteY4" fmla="*/ 45000 h 126000"/>
                <a:gd name="connsiteX5" fmla="*/ 63000 w 162000"/>
                <a:gd name="connsiteY5" fmla="*/ 0 h 126000"/>
                <a:gd name="connsiteX6" fmla="*/ 0 w 162000"/>
                <a:gd name="connsiteY6" fmla="*/ 63000 h 126000"/>
                <a:gd name="connsiteX7" fmla="*/ 63000 w 162000"/>
                <a:gd name="connsiteY7" fmla="*/ 126000 h 126000"/>
                <a:gd name="connsiteX8" fmla="*/ 63000 w 162000"/>
                <a:gd name="connsiteY8" fmla="*/ 90000 h 126000"/>
                <a:gd name="connsiteX9" fmla="*/ 90000 w 162000"/>
                <a:gd name="connsiteY9" fmla="*/ 63000 h 126000"/>
                <a:gd name="connsiteX10" fmla="*/ 63000 w 162000"/>
                <a:gd name="connsiteY10" fmla="*/ 36000 h 126000"/>
                <a:gd name="connsiteX11" fmla="*/ 36000 w 162000"/>
                <a:gd name="connsiteY11" fmla="*/ 63000 h 126000"/>
                <a:gd name="connsiteX12" fmla="*/ 63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162000" y="81000"/>
                  </a:lnTo>
                  <a:lnTo>
                    <a:pt x="162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63000" y="90000"/>
                  </a:moveTo>
                  <a:cubicBezTo>
                    <a:pt x="77911" y="90000"/>
                    <a:pt x="90000" y="77911"/>
                    <a:pt x="90000" y="63000"/>
                  </a:cubicBezTo>
                  <a:cubicBezTo>
                    <a:pt x="90000" y="48089"/>
                    <a:pt x="77911" y="36000"/>
                    <a:pt x="63000" y="36000"/>
                  </a:cubicBezTo>
                  <a:cubicBezTo>
                    <a:pt x="48089" y="36000"/>
                    <a:pt x="36000" y="48089"/>
                    <a:pt x="36000" y="63000"/>
                  </a:cubicBezTo>
                  <a:cubicBezTo>
                    <a:pt x="36000" y="77911"/>
                    <a:pt x="48089" y="90000"/>
                    <a:pt x="63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EA49859-F318-F286-4CF7-B109E4C1CF9D}"/>
                </a:ext>
              </a:extLst>
            </p:cNvPr>
            <p:cNvSpPr/>
            <p:nvPr/>
          </p:nvSpPr>
          <p:spPr>
            <a:xfrm>
              <a:off x="5357382" y="2925290"/>
              <a:ext cx="162000" cy="126000"/>
            </a:xfrm>
            <a:custGeom>
              <a:avLst/>
              <a:gdLst>
                <a:gd name="connsiteX0" fmla="*/ 99000 w 162000"/>
                <a:gd name="connsiteY0" fmla="*/ 126000 h 126000"/>
                <a:gd name="connsiteX1" fmla="*/ 162000 w 162000"/>
                <a:gd name="connsiteY1" fmla="*/ 63000 h 126000"/>
                <a:gd name="connsiteX2" fmla="*/ 99000 w 162000"/>
                <a:gd name="connsiteY2" fmla="*/ 0 h 126000"/>
                <a:gd name="connsiteX3" fmla="*/ 38609 w 162000"/>
                <a:gd name="connsiteY3" fmla="*/ 45000 h 126000"/>
                <a:gd name="connsiteX4" fmla="*/ 0 w 162000"/>
                <a:gd name="connsiteY4" fmla="*/ 45000 h 126000"/>
                <a:gd name="connsiteX5" fmla="*/ 0 w 162000"/>
                <a:gd name="connsiteY5" fmla="*/ 81000 h 126000"/>
                <a:gd name="connsiteX6" fmla="*/ 38609 w 162000"/>
                <a:gd name="connsiteY6" fmla="*/ 81000 h 126000"/>
                <a:gd name="connsiteX7" fmla="*/ 99000 w 162000"/>
                <a:gd name="connsiteY7" fmla="*/ 126000 h 126000"/>
                <a:gd name="connsiteX8" fmla="*/ 99000 w 162000"/>
                <a:gd name="connsiteY8" fmla="*/ 90000 h 126000"/>
                <a:gd name="connsiteX9" fmla="*/ 126000 w 162000"/>
                <a:gd name="connsiteY9" fmla="*/ 63000 h 126000"/>
                <a:gd name="connsiteX10" fmla="*/ 99000 w 162000"/>
                <a:gd name="connsiteY10" fmla="*/ 36000 h 126000"/>
                <a:gd name="connsiteX11" fmla="*/ 72000 w 162000"/>
                <a:gd name="connsiteY11" fmla="*/ 63000 h 126000"/>
                <a:gd name="connsiteX12" fmla="*/ 99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99000" y="126000"/>
                  </a:moveTo>
                  <a:cubicBezTo>
                    <a:pt x="133794" y="126000"/>
                    <a:pt x="162000" y="97794"/>
                    <a:pt x="162000" y="63000"/>
                  </a:cubicBezTo>
                  <a:cubicBezTo>
                    <a:pt x="162000" y="28206"/>
                    <a:pt x="133794" y="0"/>
                    <a:pt x="99000" y="0"/>
                  </a:cubicBezTo>
                  <a:cubicBezTo>
                    <a:pt x="70461" y="0"/>
                    <a:pt x="46354" y="18977"/>
                    <a:pt x="38609" y="45000"/>
                  </a:cubicBezTo>
                  <a:lnTo>
                    <a:pt x="0" y="45000"/>
                  </a:lnTo>
                  <a:lnTo>
                    <a:pt x="0" y="81000"/>
                  </a:lnTo>
                  <a:lnTo>
                    <a:pt x="38609" y="81000"/>
                  </a:lnTo>
                  <a:cubicBezTo>
                    <a:pt x="46354" y="107023"/>
                    <a:pt x="70461" y="126000"/>
                    <a:pt x="99000" y="126000"/>
                  </a:cubicBezTo>
                  <a:close/>
                  <a:moveTo>
                    <a:pt x="99000" y="90000"/>
                  </a:moveTo>
                  <a:cubicBezTo>
                    <a:pt x="113912" y="90000"/>
                    <a:pt x="126000" y="77911"/>
                    <a:pt x="126000" y="63000"/>
                  </a:cubicBezTo>
                  <a:cubicBezTo>
                    <a:pt x="126000" y="48089"/>
                    <a:pt x="113912" y="36000"/>
                    <a:pt x="99000" y="36000"/>
                  </a:cubicBezTo>
                  <a:cubicBezTo>
                    <a:pt x="84088" y="36000"/>
                    <a:pt x="72000" y="48089"/>
                    <a:pt x="72000" y="63000"/>
                  </a:cubicBezTo>
                  <a:cubicBezTo>
                    <a:pt x="72000" y="77911"/>
                    <a:pt x="84088" y="90000"/>
                    <a:pt x="99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4C139AE-1DC5-43C7-BED9-9F89F9274A93}"/>
                </a:ext>
              </a:extLst>
            </p:cNvPr>
            <p:cNvSpPr/>
            <p:nvPr/>
          </p:nvSpPr>
          <p:spPr>
            <a:xfrm>
              <a:off x="5537382" y="2970290"/>
              <a:ext cx="180000" cy="36000"/>
            </a:xfrm>
            <a:custGeom>
              <a:avLst/>
              <a:gdLst>
                <a:gd name="connsiteX0" fmla="*/ 0 w 180000"/>
                <a:gd name="connsiteY0" fmla="*/ 0 h 36000"/>
                <a:gd name="connsiteX1" fmla="*/ 180000 w 180000"/>
                <a:gd name="connsiteY1" fmla="*/ 0 h 36000"/>
                <a:gd name="connsiteX2" fmla="*/ 180000 w 180000"/>
                <a:gd name="connsiteY2" fmla="*/ 36000 h 36000"/>
                <a:gd name="connsiteX3" fmla="*/ 0 w 180000"/>
                <a:gd name="connsiteY3" fmla="*/ 36000 h 36000"/>
                <a:gd name="connsiteX4" fmla="*/ 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0" y="0"/>
                  </a:moveTo>
                  <a:lnTo>
                    <a:pt x="180000" y="0"/>
                  </a:lnTo>
                  <a:lnTo>
                    <a:pt x="180000" y="36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1CBEFBCF-7088-D79A-2A28-CEE06C248C57}"/>
                </a:ext>
              </a:extLst>
            </p:cNvPr>
            <p:cNvSpPr/>
            <p:nvPr/>
          </p:nvSpPr>
          <p:spPr>
            <a:xfrm>
              <a:off x="5357382" y="2862290"/>
              <a:ext cx="180000" cy="36000"/>
            </a:xfrm>
            <a:custGeom>
              <a:avLst/>
              <a:gdLst>
                <a:gd name="connsiteX0" fmla="*/ 180000 w 180000"/>
                <a:gd name="connsiteY0" fmla="*/ 0 h 36000"/>
                <a:gd name="connsiteX1" fmla="*/ 0 w 180000"/>
                <a:gd name="connsiteY1" fmla="*/ 0 h 36000"/>
                <a:gd name="connsiteX2" fmla="*/ 0 w 180000"/>
                <a:gd name="connsiteY2" fmla="*/ 36000 h 36000"/>
                <a:gd name="connsiteX3" fmla="*/ 180000 w 180000"/>
                <a:gd name="connsiteY3" fmla="*/ 36000 h 36000"/>
                <a:gd name="connsiteX4" fmla="*/ 18000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180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180000" y="36000"/>
                  </a:lnTo>
                  <a:lnTo>
                    <a:pt x="180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8F3864A-6B62-7F2F-ED32-3D3CCDB669F2}"/>
                </a:ext>
              </a:extLst>
            </p:cNvPr>
            <p:cNvSpPr/>
            <p:nvPr/>
          </p:nvSpPr>
          <p:spPr>
            <a:xfrm>
              <a:off x="5357382" y="2754290"/>
              <a:ext cx="54000" cy="36000"/>
            </a:xfrm>
            <a:custGeom>
              <a:avLst/>
              <a:gdLst>
                <a:gd name="connsiteX0" fmla="*/ 54000 w 54000"/>
                <a:gd name="connsiteY0" fmla="*/ 0 h 36000"/>
                <a:gd name="connsiteX1" fmla="*/ 0 w 54000"/>
                <a:gd name="connsiteY1" fmla="*/ 0 h 36000"/>
                <a:gd name="connsiteX2" fmla="*/ 0 w 54000"/>
                <a:gd name="connsiteY2" fmla="*/ 36000 h 36000"/>
                <a:gd name="connsiteX3" fmla="*/ 54000 w 54000"/>
                <a:gd name="connsiteY3" fmla="*/ 36000 h 36000"/>
                <a:gd name="connsiteX4" fmla="*/ 54000 w 54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0" h="36000">
                  <a:moveTo>
                    <a:pt x="54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54000" y="36000"/>
                  </a:lnTo>
                  <a:lnTo>
                    <a:pt x="54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9" name="图形 149">
            <a:extLst>
              <a:ext uri="{FF2B5EF4-FFF2-40B4-BE49-F238E27FC236}">
                <a16:creationId xmlns:a16="http://schemas.microsoft.com/office/drawing/2014/main" id="{0643B79B-29FB-6EAC-85D4-349D275DF19C}"/>
              </a:ext>
            </a:extLst>
          </p:cNvPr>
          <p:cNvSpPr/>
          <p:nvPr/>
        </p:nvSpPr>
        <p:spPr>
          <a:xfrm>
            <a:off x="6999020" y="3708561"/>
            <a:ext cx="452407" cy="52384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8100000" scaled="1"/>
            <a:tileRect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CEAF59-0D87-998E-C23D-DD8B23868D9B}"/>
              </a:ext>
            </a:extLst>
          </p:cNvPr>
          <p:cNvSpPr txBox="1"/>
          <p:nvPr/>
        </p:nvSpPr>
        <p:spPr>
          <a:xfrm flipH="1">
            <a:off x="8524148" y="3910877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EF3F2423-F2F0-7BB2-674B-3D0084C59066}"/>
              </a:ext>
            </a:extLst>
          </p:cNvPr>
          <p:cNvSpPr txBox="1"/>
          <p:nvPr/>
        </p:nvSpPr>
        <p:spPr>
          <a:xfrm flipH="1">
            <a:off x="8524146" y="4432518"/>
            <a:ext cx="2842787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模板，搜索：陈西设计之家。更多免费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模版，浏览器搜索：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5AE01B-CF48-22FD-CD9D-4A8396E0B275}"/>
              </a:ext>
            </a:extLst>
          </p:cNvPr>
          <p:cNvSpPr txBox="1"/>
          <p:nvPr/>
        </p:nvSpPr>
        <p:spPr>
          <a:xfrm flipH="1">
            <a:off x="4676716" y="3910877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8100000" scaled="1"/>
                </a:gradFill>
                <a:latin typeface="+mj-ea"/>
                <a:ea typeface="+mj-ea"/>
              </a:rPr>
              <a:t>1314PPT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8100000" scaled="1"/>
              </a:gradFill>
              <a:latin typeface="+mj-ea"/>
              <a:ea typeface="+mj-ea"/>
            </a:endParaRPr>
          </a:p>
        </p:txBody>
      </p:sp>
      <p:sp>
        <p:nvSpPr>
          <p:cNvPr id="34" name="小标题">
            <a:extLst>
              <a:ext uri="{FF2B5EF4-FFF2-40B4-BE49-F238E27FC236}">
                <a16:creationId xmlns:a16="http://schemas.microsoft.com/office/drawing/2014/main" id="{5DEE9407-E781-2673-5BA5-D58838CE04A5}"/>
              </a:ext>
            </a:extLst>
          </p:cNvPr>
          <p:cNvSpPr txBox="1"/>
          <p:nvPr/>
        </p:nvSpPr>
        <p:spPr>
          <a:xfrm flipH="1">
            <a:off x="4676714" y="4432518"/>
            <a:ext cx="2842787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模版，浏览器搜索：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294731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/>
      <p:bldP spid="14" grpId="0"/>
      <p:bldP spid="15" grpId="0" animBg="1"/>
      <p:bldP spid="19" grpId="0"/>
      <p:bldP spid="20" grpId="0"/>
      <p:bldP spid="21" grpId="0" animBg="1"/>
      <p:bldP spid="29" grpId="0" animBg="1"/>
      <p:bldP spid="30" grpId="0"/>
      <p:bldP spid="31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PA-文本框 41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B0A09FC-B06C-87B2-8D12-2624E2971A8D}"/>
              </a:ext>
            </a:extLst>
          </p:cNvPr>
          <p:cNvSpPr/>
          <p:nvPr/>
        </p:nvSpPr>
        <p:spPr>
          <a:xfrm>
            <a:off x="5205386" y="2081773"/>
            <a:ext cx="1854162" cy="1854162"/>
          </a:xfrm>
          <a:prstGeom prst="ellipse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E52337A-71A9-0F52-1818-767000D68383}"/>
              </a:ext>
            </a:extLst>
          </p:cNvPr>
          <p:cNvSpPr/>
          <p:nvPr/>
        </p:nvSpPr>
        <p:spPr>
          <a:xfrm>
            <a:off x="4442078" y="3460197"/>
            <a:ext cx="1854162" cy="1854162"/>
          </a:xfrm>
          <a:prstGeom prst="ellipse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DD71C42-0F4A-FC9E-EB30-AE6F66268378}"/>
              </a:ext>
            </a:extLst>
          </p:cNvPr>
          <p:cNvSpPr/>
          <p:nvPr/>
        </p:nvSpPr>
        <p:spPr>
          <a:xfrm>
            <a:off x="5988824" y="3460197"/>
            <a:ext cx="1854162" cy="1854162"/>
          </a:xfrm>
          <a:prstGeom prst="ellipse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EFAA44-06FB-40A5-26D4-E15EFEAB673B}"/>
              </a:ext>
            </a:extLst>
          </p:cNvPr>
          <p:cNvGrpSpPr/>
          <p:nvPr/>
        </p:nvGrpSpPr>
        <p:grpSpPr>
          <a:xfrm>
            <a:off x="5916468" y="2467290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1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FD37CA5-20C6-BD4A-5848-D60994F20646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1D9B78E-6841-F27E-1AB8-13AFFC0B49A8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1DA97791-6008-AEB0-50D3-30B328F2A9E3}"/>
              </a:ext>
            </a:extLst>
          </p:cNvPr>
          <p:cNvSpPr txBox="1"/>
          <p:nvPr/>
        </p:nvSpPr>
        <p:spPr>
          <a:xfrm flipH="1">
            <a:off x="5466103" y="2874583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4AB0233-C062-B856-5C28-FF6D7EFDDD01}"/>
              </a:ext>
            </a:extLst>
          </p:cNvPr>
          <p:cNvSpPr txBox="1"/>
          <p:nvPr/>
        </p:nvSpPr>
        <p:spPr>
          <a:xfrm flipH="1">
            <a:off x="4678033" y="4343228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0C5994C-C698-4A4B-6313-1C58E9A0BAB2}"/>
              </a:ext>
            </a:extLst>
          </p:cNvPr>
          <p:cNvSpPr/>
          <p:nvPr/>
        </p:nvSpPr>
        <p:spPr>
          <a:xfrm>
            <a:off x="6771634" y="3987977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8AD61F-D16B-4295-FE38-A6AD1BF7C928}"/>
              </a:ext>
            </a:extLst>
          </p:cNvPr>
          <p:cNvSpPr txBox="1"/>
          <p:nvPr/>
        </p:nvSpPr>
        <p:spPr>
          <a:xfrm flipH="1">
            <a:off x="6296240" y="4373920"/>
            <a:ext cx="1310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高端</a:t>
            </a: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7A16FC2-5E45-9B31-68B0-05AC100A5690}"/>
              </a:ext>
            </a:extLst>
          </p:cNvPr>
          <p:cNvSpPr/>
          <p:nvPr/>
        </p:nvSpPr>
        <p:spPr>
          <a:xfrm>
            <a:off x="5164396" y="3926935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12B8966-AE93-3692-7190-29DD0D3DA10C}"/>
              </a:ext>
            </a:extLst>
          </p:cNvPr>
          <p:cNvSpPr txBox="1"/>
          <p:nvPr/>
        </p:nvSpPr>
        <p:spPr>
          <a:xfrm>
            <a:off x="865830" y="1312332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2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66AB159-12D0-E8C4-F7DB-22C2316D823B}"/>
              </a:ext>
            </a:extLst>
          </p:cNvPr>
          <p:cNvSpPr txBox="1"/>
          <p:nvPr/>
        </p:nvSpPr>
        <p:spPr>
          <a:xfrm>
            <a:off x="898838" y="2152581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DF5B4F8-32C3-CCD7-379B-89B8B8848934}"/>
              </a:ext>
            </a:extLst>
          </p:cNvPr>
          <p:cNvSpPr/>
          <p:nvPr/>
        </p:nvSpPr>
        <p:spPr>
          <a:xfrm>
            <a:off x="998538" y="3212070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897E408-5C8F-305F-24F6-5D4A2DB1B8F1}"/>
              </a:ext>
            </a:extLst>
          </p:cNvPr>
          <p:cNvSpPr txBox="1"/>
          <p:nvPr/>
        </p:nvSpPr>
        <p:spPr>
          <a:xfrm>
            <a:off x="1825316" y="320817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30" name="小标题">
            <a:extLst>
              <a:ext uri="{FF2B5EF4-FFF2-40B4-BE49-F238E27FC236}">
                <a16:creationId xmlns:a16="http://schemas.microsoft.com/office/drawing/2014/main" id="{AD2CE67E-8BF3-1527-BE06-CBFFB7DAF287}"/>
              </a:ext>
            </a:extLst>
          </p:cNvPr>
          <p:cNvSpPr txBox="1"/>
          <p:nvPr/>
        </p:nvSpPr>
        <p:spPr>
          <a:xfrm>
            <a:off x="1825316" y="3557102"/>
            <a:ext cx="2394157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4242AE-1B28-9A7F-BA8E-0A3EF5CC07EE}"/>
              </a:ext>
            </a:extLst>
          </p:cNvPr>
          <p:cNvSpPr/>
          <p:nvPr/>
        </p:nvSpPr>
        <p:spPr>
          <a:xfrm>
            <a:off x="1191370" y="3414489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71FF05A-3339-7A2B-C923-1A105013555D}"/>
              </a:ext>
            </a:extLst>
          </p:cNvPr>
          <p:cNvSpPr/>
          <p:nvPr/>
        </p:nvSpPr>
        <p:spPr>
          <a:xfrm>
            <a:off x="998538" y="4328236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7F40F31-B4A4-4EE2-47FB-EAA293720B0A}"/>
              </a:ext>
            </a:extLst>
          </p:cNvPr>
          <p:cNvSpPr txBox="1"/>
          <p:nvPr/>
        </p:nvSpPr>
        <p:spPr>
          <a:xfrm>
            <a:off x="1825316" y="432434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4" name="小标题">
            <a:extLst>
              <a:ext uri="{FF2B5EF4-FFF2-40B4-BE49-F238E27FC236}">
                <a16:creationId xmlns:a16="http://schemas.microsoft.com/office/drawing/2014/main" id="{09F99D4F-CC36-8843-E4BD-A18B68CF5A8A}"/>
              </a:ext>
            </a:extLst>
          </p:cNvPr>
          <p:cNvSpPr txBox="1"/>
          <p:nvPr/>
        </p:nvSpPr>
        <p:spPr>
          <a:xfrm>
            <a:off x="1825316" y="4673268"/>
            <a:ext cx="2394157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PPTwww.1314ppt.com </a:t>
            </a: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802220-7139-B67E-A4B3-183AE04AAB33}"/>
              </a:ext>
            </a:extLst>
          </p:cNvPr>
          <p:cNvSpPr/>
          <p:nvPr/>
        </p:nvSpPr>
        <p:spPr>
          <a:xfrm>
            <a:off x="1181239" y="4485655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FCE09EE-F44D-09D0-E59A-AEF3449713C5}"/>
              </a:ext>
            </a:extLst>
          </p:cNvPr>
          <p:cNvSpPr/>
          <p:nvPr/>
        </p:nvSpPr>
        <p:spPr>
          <a:xfrm>
            <a:off x="998538" y="5421162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919C82B-A9DD-EEB1-CA57-A9A945649180}"/>
              </a:ext>
            </a:extLst>
          </p:cNvPr>
          <p:cNvSpPr txBox="1"/>
          <p:nvPr/>
        </p:nvSpPr>
        <p:spPr>
          <a:xfrm>
            <a:off x="1825316" y="541726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陈西设计</a:t>
            </a: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65B23F0E-7FF1-7137-6DBE-74261A69CC32}"/>
              </a:ext>
            </a:extLst>
          </p:cNvPr>
          <p:cNvSpPr txBox="1"/>
          <p:nvPr/>
        </p:nvSpPr>
        <p:spPr>
          <a:xfrm>
            <a:off x="1825316" y="5766194"/>
            <a:ext cx="2394157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9" name="图形 85">
            <a:extLst>
              <a:ext uri="{FF2B5EF4-FFF2-40B4-BE49-F238E27FC236}">
                <a16:creationId xmlns:a16="http://schemas.microsoft.com/office/drawing/2014/main" id="{2A3609E0-EE3A-F7B9-751B-2186858C55FE}"/>
              </a:ext>
            </a:extLst>
          </p:cNvPr>
          <p:cNvSpPr/>
          <p:nvPr/>
        </p:nvSpPr>
        <p:spPr>
          <a:xfrm>
            <a:off x="1191370" y="5623581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B8779E-D121-DB44-161B-F38723AB1499}"/>
              </a:ext>
            </a:extLst>
          </p:cNvPr>
          <p:cNvSpPr/>
          <p:nvPr/>
        </p:nvSpPr>
        <p:spPr>
          <a:xfrm>
            <a:off x="8202387" y="1670957"/>
            <a:ext cx="3179594" cy="4173288"/>
          </a:xfrm>
          <a:prstGeom prst="round2DiagRect">
            <a:avLst>
              <a:gd name="adj1" fmla="val 3338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7E9982-146D-4A99-F1F0-93A435F0AC91}"/>
              </a:ext>
            </a:extLst>
          </p:cNvPr>
          <p:cNvSpPr txBox="1"/>
          <p:nvPr/>
        </p:nvSpPr>
        <p:spPr>
          <a:xfrm>
            <a:off x="8324235" y="2033942"/>
            <a:ext cx="293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4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E4FF60F-F113-AAEA-FA8E-98EBFE0531A8}"/>
              </a:ext>
            </a:extLst>
          </p:cNvPr>
          <p:cNvSpPr txBox="1"/>
          <p:nvPr/>
        </p:nvSpPr>
        <p:spPr>
          <a:xfrm>
            <a:off x="8408965" y="2680273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32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43" name="小标题">
            <a:extLst>
              <a:ext uri="{FF2B5EF4-FFF2-40B4-BE49-F238E27FC236}">
                <a16:creationId xmlns:a16="http://schemas.microsoft.com/office/drawing/2014/main" id="{8EA30CBC-0B35-ACEB-FFE7-B48B8F5B4EBC}"/>
              </a:ext>
            </a:extLst>
          </p:cNvPr>
          <p:cNvSpPr txBox="1"/>
          <p:nvPr/>
        </p:nvSpPr>
        <p:spPr>
          <a:xfrm>
            <a:off x="8288753" y="3966650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4" name="小标题">
            <a:extLst>
              <a:ext uri="{FF2B5EF4-FFF2-40B4-BE49-F238E27FC236}">
                <a16:creationId xmlns:a16="http://schemas.microsoft.com/office/drawing/2014/main" id="{A1B3FE78-CBCC-7F11-58B5-501732629488}"/>
              </a:ext>
            </a:extLst>
          </p:cNvPr>
          <p:cNvSpPr txBox="1"/>
          <p:nvPr/>
        </p:nvSpPr>
        <p:spPr>
          <a:xfrm>
            <a:off x="8288753" y="436618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9757EBC-0724-2CAE-0333-D8FB9A37D0A6}"/>
              </a:ext>
            </a:extLst>
          </p:cNvPr>
          <p:cNvSpPr txBox="1"/>
          <p:nvPr/>
        </p:nvSpPr>
        <p:spPr>
          <a:xfrm>
            <a:off x="8288753" y="4765720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6" name="小标题">
            <a:extLst>
              <a:ext uri="{FF2B5EF4-FFF2-40B4-BE49-F238E27FC236}">
                <a16:creationId xmlns:a16="http://schemas.microsoft.com/office/drawing/2014/main" id="{C73046DD-CF19-7042-2E66-157C747382D3}"/>
              </a:ext>
            </a:extLst>
          </p:cNvPr>
          <p:cNvSpPr txBox="1"/>
          <p:nvPr/>
        </p:nvSpPr>
        <p:spPr>
          <a:xfrm>
            <a:off x="8288753" y="5165256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62E1DC2-BCBE-F2E7-3A3F-9D8D8B1DF542}"/>
              </a:ext>
            </a:extLst>
          </p:cNvPr>
          <p:cNvSpPr txBox="1"/>
          <p:nvPr/>
        </p:nvSpPr>
        <p:spPr>
          <a:xfrm>
            <a:off x="8288753" y="356711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id="{CB92CF62-3C80-22B4-A75A-6AB8DCE700EF}"/>
              </a:ext>
            </a:extLst>
          </p:cNvPr>
          <p:cNvSpPr/>
          <p:nvPr/>
        </p:nvSpPr>
        <p:spPr>
          <a:xfrm>
            <a:off x="4273216" y="5398557"/>
            <a:ext cx="3681923" cy="340969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56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8" grpId="0"/>
      <p:bldP spid="22" grpId="0"/>
      <p:bldP spid="23" grpId="0" animBg="1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  <p:bldP spid="35" grpId="0" animBg="1"/>
      <p:bldP spid="36" grpId="0" animBg="1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2E833E-079C-F95C-CD89-A01DA2BFCF44}"/>
              </a:ext>
            </a:extLst>
          </p:cNvPr>
          <p:cNvSpPr txBox="1"/>
          <p:nvPr/>
        </p:nvSpPr>
        <p:spPr>
          <a:xfrm>
            <a:off x="865830" y="1312332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0BF01ED-E006-B90A-3206-593F9358B64B}"/>
              </a:ext>
            </a:extLst>
          </p:cNvPr>
          <p:cNvSpPr txBox="1"/>
          <p:nvPr/>
        </p:nvSpPr>
        <p:spPr>
          <a:xfrm>
            <a:off x="898838" y="2152581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3957721-AD64-D68F-5C3C-F8CE2151F241}"/>
              </a:ext>
            </a:extLst>
          </p:cNvPr>
          <p:cNvSpPr/>
          <p:nvPr/>
        </p:nvSpPr>
        <p:spPr>
          <a:xfrm>
            <a:off x="954996" y="3519742"/>
            <a:ext cx="4892746" cy="2553512"/>
          </a:xfrm>
          <a:prstGeom prst="round2DiagRect">
            <a:avLst>
              <a:gd name="adj1" fmla="val 4508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DCD14B9-E547-66FF-9B18-492437628649}"/>
              </a:ext>
            </a:extLst>
          </p:cNvPr>
          <p:cNvCxnSpPr>
            <a:cxnSpLocks/>
          </p:cNvCxnSpPr>
          <p:nvPr/>
        </p:nvCxnSpPr>
        <p:spPr>
          <a:xfrm>
            <a:off x="2584042" y="3737965"/>
            <a:ext cx="0" cy="2110879"/>
          </a:xfrm>
          <a:prstGeom prst="line">
            <a:avLst/>
          </a:prstGeom>
          <a:ln>
            <a:solidFill>
              <a:schemeClr val="accent1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A99762E-11E8-E7CB-8717-40457885A67B}"/>
              </a:ext>
            </a:extLst>
          </p:cNvPr>
          <p:cNvGrpSpPr/>
          <p:nvPr/>
        </p:nvGrpSpPr>
        <p:grpSpPr>
          <a:xfrm>
            <a:off x="1147558" y="3925171"/>
            <a:ext cx="1331437" cy="1805628"/>
            <a:chOff x="1191100" y="3956825"/>
            <a:chExt cx="1331437" cy="1805628"/>
          </a:xfrm>
        </p:grpSpPr>
        <p:sp>
          <p:nvSpPr>
            <p:cNvPr id="14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4A002688-6BB3-AB1F-2416-3EC2D3F26D4C}"/>
                </a:ext>
              </a:extLst>
            </p:cNvPr>
            <p:cNvSpPr txBox="1"/>
            <p:nvPr/>
          </p:nvSpPr>
          <p:spPr>
            <a:xfrm>
              <a:off x="1191100" y="4444479"/>
              <a:ext cx="1331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15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搜索陈西</a:t>
              </a:r>
            </a:p>
          </p:txBody>
        </p:sp>
        <p:sp>
          <p:nvSpPr>
            <p:cNvPr id="15" name="小标题">
              <a:extLst>
                <a:ext uri="{FF2B5EF4-FFF2-40B4-BE49-F238E27FC236}">
                  <a16:creationId xmlns:a16="http://schemas.microsoft.com/office/drawing/2014/main" id="{5BB8BCDC-F015-5DD4-B8AD-81187A2244B0}"/>
                </a:ext>
              </a:extLst>
            </p:cNvPr>
            <p:cNvSpPr txBox="1"/>
            <p:nvPr/>
          </p:nvSpPr>
          <p:spPr>
            <a:xfrm>
              <a:off x="1191100" y="4793405"/>
              <a:ext cx="1331435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搜索：陈西设计之家。更多免费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模板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endParaRPr>
            </a:p>
          </p:txBody>
        </p:sp>
        <p:sp>
          <p:nvSpPr>
            <p:cNvPr id="1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A94905F-C897-6BBA-724D-D3C47FF63E57}"/>
                </a:ext>
              </a:extLst>
            </p:cNvPr>
            <p:cNvSpPr/>
            <p:nvPr/>
          </p:nvSpPr>
          <p:spPr>
            <a:xfrm>
              <a:off x="1279525" y="3956825"/>
              <a:ext cx="360003" cy="306000"/>
            </a:xfrm>
            <a:custGeom>
              <a:avLst/>
              <a:gdLst>
                <a:gd name="connsiteX0" fmla="*/ 2970 w 360003"/>
                <a:gd name="connsiteY0" fmla="*/ 297918 h 306000"/>
                <a:gd name="connsiteX1" fmla="*/ 18000 w 360003"/>
                <a:gd name="connsiteY1" fmla="*/ 306000 h 306000"/>
                <a:gd name="connsiteX2" fmla="*/ 288000 w 360003"/>
                <a:gd name="connsiteY2" fmla="*/ 306000 h 306000"/>
                <a:gd name="connsiteX3" fmla="*/ 304542 w 360003"/>
                <a:gd name="connsiteY3" fmla="*/ 295092 h 306000"/>
                <a:gd name="connsiteX4" fmla="*/ 358542 w 360003"/>
                <a:gd name="connsiteY4" fmla="*/ 169092 h 306000"/>
                <a:gd name="connsiteX5" fmla="*/ 357030 w 360003"/>
                <a:gd name="connsiteY5" fmla="*/ 152100 h 306000"/>
                <a:gd name="connsiteX6" fmla="*/ 342000 w 360003"/>
                <a:gd name="connsiteY6" fmla="*/ 144000 h 306000"/>
                <a:gd name="connsiteX7" fmla="*/ 324000 w 360003"/>
                <a:gd name="connsiteY7" fmla="*/ 144000 h 306000"/>
                <a:gd name="connsiteX8" fmla="*/ 324000 w 360003"/>
                <a:gd name="connsiteY8" fmla="*/ 72000 h 306000"/>
                <a:gd name="connsiteX9" fmla="*/ 288000 w 360003"/>
                <a:gd name="connsiteY9" fmla="*/ 36000 h 306000"/>
                <a:gd name="connsiteX10" fmla="*/ 196200 w 360003"/>
                <a:gd name="connsiteY10" fmla="*/ 36000 h 306000"/>
                <a:gd name="connsiteX11" fmla="*/ 155088 w 360003"/>
                <a:gd name="connsiteY11" fmla="*/ 3834 h 306000"/>
                <a:gd name="connsiteX12" fmla="*/ 144000 w 360003"/>
                <a:gd name="connsiteY12" fmla="*/ 0 h 306000"/>
                <a:gd name="connsiteX13" fmla="*/ 36000 w 360003"/>
                <a:gd name="connsiteY13" fmla="*/ 0 h 306000"/>
                <a:gd name="connsiteX14" fmla="*/ 0 w 360003"/>
                <a:gd name="connsiteY14" fmla="*/ 36000 h 306000"/>
                <a:gd name="connsiteX15" fmla="*/ 0 w 360003"/>
                <a:gd name="connsiteY15" fmla="*/ 288000 h 306000"/>
                <a:gd name="connsiteX16" fmla="*/ 126 w 360003"/>
                <a:gd name="connsiteY16" fmla="*/ 288000 h 306000"/>
                <a:gd name="connsiteX17" fmla="*/ 2970 w 360003"/>
                <a:gd name="connsiteY17" fmla="*/ 297918 h 306000"/>
                <a:gd name="connsiteX18" fmla="*/ 276138 w 360003"/>
                <a:gd name="connsiteY18" fmla="*/ 270000 h 306000"/>
                <a:gd name="connsiteX19" fmla="*/ 45306 w 360003"/>
                <a:gd name="connsiteY19" fmla="*/ 270000 h 306000"/>
                <a:gd name="connsiteX20" fmla="*/ 83880 w 360003"/>
                <a:gd name="connsiteY20" fmla="*/ 180000 h 306000"/>
                <a:gd name="connsiteX21" fmla="*/ 314712 w 360003"/>
                <a:gd name="connsiteY21" fmla="*/ 180000 h 306000"/>
                <a:gd name="connsiteX22" fmla="*/ 276138 w 360003"/>
                <a:gd name="connsiteY22" fmla="*/ 270000 h 306000"/>
                <a:gd name="connsiteX23" fmla="*/ 288000 w 360003"/>
                <a:gd name="connsiteY23" fmla="*/ 72000 h 306000"/>
                <a:gd name="connsiteX24" fmla="*/ 288000 w 360003"/>
                <a:gd name="connsiteY24" fmla="*/ 144000 h 306000"/>
                <a:gd name="connsiteX25" fmla="*/ 72000 w 360003"/>
                <a:gd name="connsiteY25" fmla="*/ 144000 h 306000"/>
                <a:gd name="connsiteX26" fmla="*/ 55458 w 360003"/>
                <a:gd name="connsiteY26" fmla="*/ 154908 h 306000"/>
                <a:gd name="connsiteX27" fmla="*/ 36000 w 360003"/>
                <a:gd name="connsiteY27" fmla="*/ 200322 h 306000"/>
                <a:gd name="connsiteX28" fmla="*/ 36000 w 360003"/>
                <a:gd name="connsiteY28" fmla="*/ 72000 h 306000"/>
                <a:gd name="connsiteX29" fmla="*/ 288000 w 360003"/>
                <a:gd name="connsiteY29" fmla="*/ 72000 h 3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0003" h="306000">
                  <a:moveTo>
                    <a:pt x="2970" y="297918"/>
                  </a:moveTo>
                  <a:cubicBezTo>
                    <a:pt x="6318" y="302958"/>
                    <a:pt x="11952" y="306000"/>
                    <a:pt x="18000" y="306000"/>
                  </a:cubicBezTo>
                  <a:lnTo>
                    <a:pt x="288000" y="306000"/>
                  </a:lnTo>
                  <a:cubicBezTo>
                    <a:pt x="295200" y="306000"/>
                    <a:pt x="301716" y="301716"/>
                    <a:pt x="304542" y="295092"/>
                  </a:cubicBezTo>
                  <a:lnTo>
                    <a:pt x="358542" y="169092"/>
                  </a:lnTo>
                  <a:cubicBezTo>
                    <a:pt x="360936" y="163530"/>
                    <a:pt x="360360" y="157158"/>
                    <a:pt x="357030" y="152100"/>
                  </a:cubicBezTo>
                  <a:cubicBezTo>
                    <a:pt x="353682" y="147042"/>
                    <a:pt x="348048" y="144000"/>
                    <a:pt x="342000" y="144000"/>
                  </a:cubicBezTo>
                  <a:lnTo>
                    <a:pt x="324000" y="144000"/>
                  </a:lnTo>
                  <a:lnTo>
                    <a:pt x="324000" y="72000"/>
                  </a:lnTo>
                  <a:cubicBezTo>
                    <a:pt x="324000" y="52146"/>
                    <a:pt x="307854" y="36000"/>
                    <a:pt x="288000" y="36000"/>
                  </a:cubicBezTo>
                  <a:lnTo>
                    <a:pt x="196200" y="36000"/>
                  </a:lnTo>
                  <a:lnTo>
                    <a:pt x="155088" y="3834"/>
                  </a:lnTo>
                  <a:cubicBezTo>
                    <a:pt x="151920" y="1350"/>
                    <a:pt x="148032" y="0"/>
                    <a:pt x="144000" y="0"/>
                  </a:cubicBezTo>
                  <a:lnTo>
                    <a:pt x="36000" y="0"/>
                  </a:lnTo>
                  <a:cubicBezTo>
                    <a:pt x="16146" y="0"/>
                    <a:pt x="0" y="16146"/>
                    <a:pt x="0" y="36000"/>
                  </a:cubicBezTo>
                  <a:lnTo>
                    <a:pt x="0" y="288000"/>
                  </a:lnTo>
                  <a:lnTo>
                    <a:pt x="126" y="288000"/>
                  </a:lnTo>
                  <a:cubicBezTo>
                    <a:pt x="126" y="291456"/>
                    <a:pt x="1008" y="294930"/>
                    <a:pt x="2970" y="297918"/>
                  </a:cubicBezTo>
                  <a:close/>
                  <a:moveTo>
                    <a:pt x="276138" y="270000"/>
                  </a:moveTo>
                  <a:lnTo>
                    <a:pt x="45306" y="270000"/>
                  </a:lnTo>
                  <a:lnTo>
                    <a:pt x="83880" y="180000"/>
                  </a:lnTo>
                  <a:lnTo>
                    <a:pt x="314712" y="180000"/>
                  </a:lnTo>
                  <a:lnTo>
                    <a:pt x="276138" y="270000"/>
                  </a:lnTo>
                  <a:close/>
                  <a:moveTo>
                    <a:pt x="288000" y="72000"/>
                  </a:moveTo>
                  <a:lnTo>
                    <a:pt x="288000" y="144000"/>
                  </a:lnTo>
                  <a:lnTo>
                    <a:pt x="72000" y="144000"/>
                  </a:lnTo>
                  <a:cubicBezTo>
                    <a:pt x="64800" y="144000"/>
                    <a:pt x="58284" y="148284"/>
                    <a:pt x="55458" y="154908"/>
                  </a:cubicBezTo>
                  <a:lnTo>
                    <a:pt x="36000" y="200322"/>
                  </a:lnTo>
                  <a:lnTo>
                    <a:pt x="36000" y="72000"/>
                  </a:lnTo>
                  <a:lnTo>
                    <a:pt x="288000" y="72000"/>
                  </a:lnTo>
                  <a:close/>
                </a:path>
              </a:pathLst>
            </a:custGeom>
            <a:solidFill>
              <a:schemeClr val="bg1"/>
            </a:solidFill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82C581-F3C3-6E23-1114-6EE457676B8E}"/>
              </a:ext>
            </a:extLst>
          </p:cNvPr>
          <p:cNvGrpSpPr/>
          <p:nvPr/>
        </p:nvGrpSpPr>
        <p:grpSpPr>
          <a:xfrm>
            <a:off x="2766832" y="3917267"/>
            <a:ext cx="1331437" cy="1821437"/>
            <a:chOff x="2862899" y="3941016"/>
            <a:chExt cx="1331437" cy="1821437"/>
          </a:xfrm>
        </p:grpSpPr>
        <p:sp>
          <p:nvSpPr>
            <p:cNvPr id="19" name="图形 95">
              <a:extLst>
                <a:ext uri="{FF2B5EF4-FFF2-40B4-BE49-F238E27FC236}">
                  <a16:creationId xmlns:a16="http://schemas.microsoft.com/office/drawing/2014/main" id="{56511A04-C51C-ADB9-B3E5-E1AC6050913C}"/>
                </a:ext>
              </a:extLst>
            </p:cNvPr>
            <p:cNvSpPr/>
            <p:nvPr/>
          </p:nvSpPr>
          <p:spPr>
            <a:xfrm>
              <a:off x="2951324" y="3941016"/>
              <a:ext cx="387223" cy="348501"/>
            </a:xfrm>
            <a:custGeom>
              <a:avLst/>
              <a:gdLst>
                <a:gd name="connsiteX0" fmla="*/ 179104 w 360000"/>
                <a:gd name="connsiteY0" fmla="*/ 31 h 324000"/>
                <a:gd name="connsiteX1" fmla="*/ 180895 w 360000"/>
                <a:gd name="connsiteY1" fmla="*/ 31 h 324000"/>
                <a:gd name="connsiteX2" fmla="*/ 282620 w 360000"/>
                <a:gd name="connsiteY2" fmla="*/ 7146 h 324000"/>
                <a:gd name="connsiteX3" fmla="*/ 284290 w 360000"/>
                <a:gd name="connsiteY3" fmla="*/ 7349 h 324000"/>
                <a:gd name="connsiteX4" fmla="*/ 289228 w 360000"/>
                <a:gd name="connsiteY4" fmla="*/ 9423 h 324000"/>
                <a:gd name="connsiteX5" fmla="*/ 292246 w 360000"/>
                <a:gd name="connsiteY5" fmla="*/ 12425 h 324000"/>
                <a:gd name="connsiteX6" fmla="*/ 357712 w 360000"/>
                <a:gd name="connsiteY6" fmla="*/ 105022 h 324000"/>
                <a:gd name="connsiteX7" fmla="*/ 358085 w 360000"/>
                <a:gd name="connsiteY7" fmla="*/ 105572 h 324000"/>
                <a:gd name="connsiteX8" fmla="*/ 359932 w 360000"/>
                <a:gd name="connsiteY8" fmla="*/ 113368 h 324000"/>
                <a:gd name="connsiteX9" fmla="*/ 359525 w 360000"/>
                <a:gd name="connsiteY9" fmla="*/ 115448 h 324000"/>
                <a:gd name="connsiteX10" fmla="*/ 356969 w 360000"/>
                <a:gd name="connsiteY10" fmla="*/ 120113 h 324000"/>
                <a:gd name="connsiteX11" fmla="*/ 189772 w 360000"/>
                <a:gd name="connsiteY11" fmla="*/ 319426 h 324000"/>
                <a:gd name="connsiteX12" fmla="*/ 188858 w 360000"/>
                <a:gd name="connsiteY12" fmla="*/ 320420 h 324000"/>
                <a:gd name="connsiteX13" fmla="*/ 185247 w 360000"/>
                <a:gd name="connsiteY13" fmla="*/ 322875 h 324000"/>
                <a:gd name="connsiteX14" fmla="*/ 181805 w 360000"/>
                <a:gd name="connsiteY14" fmla="*/ 323872 h 324000"/>
                <a:gd name="connsiteX15" fmla="*/ 180000 w 360000"/>
                <a:gd name="connsiteY15" fmla="*/ 324000 h 324000"/>
                <a:gd name="connsiteX16" fmla="*/ 179082 w 360000"/>
                <a:gd name="connsiteY16" fmla="*/ 323968 h 324000"/>
                <a:gd name="connsiteX17" fmla="*/ 175120 w 360000"/>
                <a:gd name="connsiteY17" fmla="*/ 323033 h 324000"/>
                <a:gd name="connsiteX18" fmla="*/ 171778 w 360000"/>
                <a:gd name="connsiteY18" fmla="*/ 320998 h 324000"/>
                <a:gd name="connsiteX19" fmla="*/ 170224 w 360000"/>
                <a:gd name="connsiteY19" fmla="*/ 319423 h 324000"/>
                <a:gd name="connsiteX20" fmla="*/ 3031 w 360000"/>
                <a:gd name="connsiteY20" fmla="*/ 120113 h 324000"/>
                <a:gd name="connsiteX21" fmla="*/ 334 w 360000"/>
                <a:gd name="connsiteY21" fmla="*/ 114912 h 324000"/>
                <a:gd name="connsiteX22" fmla="*/ 184 w 360000"/>
                <a:gd name="connsiteY22" fmla="*/ 114189 h 324000"/>
                <a:gd name="connsiteX23" fmla="*/ 1944 w 360000"/>
                <a:gd name="connsiteY23" fmla="*/ 105528 h 324000"/>
                <a:gd name="connsiteX24" fmla="*/ 2288 w 360000"/>
                <a:gd name="connsiteY24" fmla="*/ 105023 h 324000"/>
                <a:gd name="connsiteX25" fmla="*/ 67671 w 360000"/>
                <a:gd name="connsiteY25" fmla="*/ 12543 h 324000"/>
                <a:gd name="connsiteX26" fmla="*/ 68370 w 360000"/>
                <a:gd name="connsiteY26" fmla="*/ 11626 h 324000"/>
                <a:gd name="connsiteX27" fmla="*/ 75884 w 360000"/>
                <a:gd name="connsiteY27" fmla="*/ 7317 h 324000"/>
                <a:gd name="connsiteX28" fmla="*/ 77372 w 360000"/>
                <a:gd name="connsiteY28" fmla="*/ 7147 h 324000"/>
                <a:gd name="connsiteX29" fmla="*/ 179104 w 360000"/>
                <a:gd name="connsiteY29" fmla="*/ 31 h 324000"/>
                <a:gd name="connsiteX30" fmla="*/ 206602 w 360000"/>
                <a:gd name="connsiteY30" fmla="*/ 26486 h 324000"/>
                <a:gd name="connsiteX31" fmla="*/ 268139 w 360000"/>
                <a:gd name="connsiteY31" fmla="*/ 30790 h 324000"/>
                <a:gd name="connsiteX32" fmla="*/ 261938 w 360000"/>
                <a:gd name="connsiteY32" fmla="*/ 91509 h 324000"/>
                <a:gd name="connsiteX33" fmla="*/ 206602 w 360000"/>
                <a:gd name="connsiteY33" fmla="*/ 26486 h 324000"/>
                <a:gd name="connsiteX34" fmla="*/ 153398 w 360000"/>
                <a:gd name="connsiteY34" fmla="*/ 26486 h 324000"/>
                <a:gd name="connsiteX35" fmla="*/ 91861 w 360000"/>
                <a:gd name="connsiteY35" fmla="*/ 30790 h 324000"/>
                <a:gd name="connsiteX36" fmla="*/ 98062 w 360000"/>
                <a:gd name="connsiteY36" fmla="*/ 91510 h 324000"/>
                <a:gd name="connsiteX37" fmla="*/ 153398 w 360000"/>
                <a:gd name="connsiteY37" fmla="*/ 26486 h 324000"/>
                <a:gd name="connsiteX38" fmla="*/ 123699 w 360000"/>
                <a:gd name="connsiteY38" fmla="*/ 99802 h 324000"/>
                <a:gd name="connsiteX39" fmla="*/ 236302 w 360000"/>
                <a:gd name="connsiteY39" fmla="*/ 99802 h 324000"/>
                <a:gd name="connsiteX40" fmla="*/ 180000 w 360000"/>
                <a:gd name="connsiteY40" fmla="*/ 33644 h 324000"/>
                <a:gd name="connsiteX41" fmla="*/ 123699 w 360000"/>
                <a:gd name="connsiteY41" fmla="*/ 99802 h 324000"/>
                <a:gd name="connsiteX42" fmla="*/ 73667 w 360000"/>
                <a:gd name="connsiteY42" fmla="*/ 99802 h 324000"/>
                <a:gd name="connsiteX43" fmla="*/ 68979 w 360000"/>
                <a:gd name="connsiteY43" fmla="*/ 53900 h 324000"/>
                <a:gd name="connsiteX44" fmla="*/ 36527 w 360000"/>
                <a:gd name="connsiteY44" fmla="*/ 99802 h 324000"/>
                <a:gd name="connsiteX45" fmla="*/ 73667 w 360000"/>
                <a:gd name="connsiteY45" fmla="*/ 99802 h 324000"/>
                <a:gd name="connsiteX46" fmla="*/ 79450 w 360000"/>
                <a:gd name="connsiteY46" fmla="*/ 124396 h 324000"/>
                <a:gd name="connsiteX47" fmla="*/ 129170 w 360000"/>
                <a:gd name="connsiteY47" fmla="*/ 231736 h 324000"/>
                <a:gd name="connsiteX48" fmla="*/ 39126 w 360000"/>
                <a:gd name="connsiteY48" fmla="*/ 124396 h 324000"/>
                <a:gd name="connsiteX49" fmla="*/ 79450 w 360000"/>
                <a:gd name="connsiteY49" fmla="*/ 124396 h 324000"/>
                <a:gd name="connsiteX50" fmla="*/ 230830 w 360000"/>
                <a:gd name="connsiteY50" fmla="*/ 231736 h 324000"/>
                <a:gd name="connsiteX51" fmla="*/ 320873 w 360000"/>
                <a:gd name="connsiteY51" fmla="*/ 124396 h 324000"/>
                <a:gd name="connsiteX52" fmla="*/ 280550 w 360000"/>
                <a:gd name="connsiteY52" fmla="*/ 124396 h 324000"/>
                <a:gd name="connsiteX53" fmla="*/ 230830 w 360000"/>
                <a:gd name="connsiteY53" fmla="*/ 231736 h 324000"/>
                <a:gd name="connsiteX54" fmla="*/ 252970 w 360000"/>
                <a:gd name="connsiteY54" fmla="*/ 124396 h 324000"/>
                <a:gd name="connsiteX55" fmla="*/ 180000 w 360000"/>
                <a:gd name="connsiteY55" fmla="*/ 281932 h 324000"/>
                <a:gd name="connsiteX56" fmla="*/ 107029 w 360000"/>
                <a:gd name="connsiteY56" fmla="*/ 124396 h 324000"/>
                <a:gd name="connsiteX57" fmla="*/ 252970 w 360000"/>
                <a:gd name="connsiteY57" fmla="*/ 124396 h 324000"/>
                <a:gd name="connsiteX58" fmla="*/ 286333 w 360000"/>
                <a:gd name="connsiteY58" fmla="*/ 99802 h 324000"/>
                <a:gd name="connsiteX59" fmla="*/ 323473 w 360000"/>
                <a:gd name="connsiteY59" fmla="*/ 99802 h 324000"/>
                <a:gd name="connsiteX60" fmla="*/ 291020 w 360000"/>
                <a:gd name="connsiteY60" fmla="*/ 53900 h 324000"/>
                <a:gd name="connsiteX61" fmla="*/ 286333 w 360000"/>
                <a:gd name="connsiteY61" fmla="*/ 99802 h 3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60000" h="324000">
                  <a:moveTo>
                    <a:pt x="179104" y="31"/>
                  </a:moveTo>
                  <a:cubicBezTo>
                    <a:pt x="179699" y="-10"/>
                    <a:pt x="180299" y="-10"/>
                    <a:pt x="180895" y="31"/>
                  </a:cubicBezTo>
                  <a:lnTo>
                    <a:pt x="282620" y="7146"/>
                  </a:lnTo>
                  <a:cubicBezTo>
                    <a:pt x="283183" y="7177"/>
                    <a:pt x="283741" y="7245"/>
                    <a:pt x="284290" y="7349"/>
                  </a:cubicBezTo>
                  <a:cubicBezTo>
                    <a:pt x="286114" y="7690"/>
                    <a:pt x="287788" y="8412"/>
                    <a:pt x="289228" y="9423"/>
                  </a:cubicBezTo>
                  <a:cubicBezTo>
                    <a:pt x="290381" y="10231"/>
                    <a:pt x="291407" y="11239"/>
                    <a:pt x="292246" y="12425"/>
                  </a:cubicBezTo>
                  <a:lnTo>
                    <a:pt x="357712" y="105022"/>
                  </a:lnTo>
                  <a:cubicBezTo>
                    <a:pt x="357840" y="105202"/>
                    <a:pt x="357964" y="105385"/>
                    <a:pt x="358085" y="105572"/>
                  </a:cubicBezTo>
                  <a:cubicBezTo>
                    <a:pt x="359626" y="107977"/>
                    <a:pt x="360214" y="110723"/>
                    <a:pt x="359932" y="113368"/>
                  </a:cubicBezTo>
                  <a:cubicBezTo>
                    <a:pt x="359858" y="114071"/>
                    <a:pt x="359721" y="114767"/>
                    <a:pt x="359525" y="115448"/>
                  </a:cubicBezTo>
                  <a:cubicBezTo>
                    <a:pt x="359035" y="117141"/>
                    <a:pt x="358177" y="118739"/>
                    <a:pt x="356969" y="120113"/>
                  </a:cubicBezTo>
                  <a:lnTo>
                    <a:pt x="189772" y="319426"/>
                  </a:lnTo>
                  <a:cubicBezTo>
                    <a:pt x="189486" y="319775"/>
                    <a:pt x="189180" y="320107"/>
                    <a:pt x="188858" y="320420"/>
                  </a:cubicBezTo>
                  <a:cubicBezTo>
                    <a:pt x="187810" y="321440"/>
                    <a:pt x="186586" y="322272"/>
                    <a:pt x="185247" y="322875"/>
                  </a:cubicBezTo>
                  <a:cubicBezTo>
                    <a:pt x="184165" y="323363"/>
                    <a:pt x="183008" y="323701"/>
                    <a:pt x="181805" y="323872"/>
                  </a:cubicBezTo>
                  <a:cubicBezTo>
                    <a:pt x="181213" y="323957"/>
                    <a:pt x="180610" y="324000"/>
                    <a:pt x="180000" y="324000"/>
                  </a:cubicBezTo>
                  <a:cubicBezTo>
                    <a:pt x="179692" y="324000"/>
                    <a:pt x="179386" y="323989"/>
                    <a:pt x="179082" y="323968"/>
                  </a:cubicBezTo>
                  <a:cubicBezTo>
                    <a:pt x="177700" y="323869"/>
                    <a:pt x="176364" y="323548"/>
                    <a:pt x="175120" y="323033"/>
                  </a:cubicBezTo>
                  <a:cubicBezTo>
                    <a:pt x="173903" y="322531"/>
                    <a:pt x="172775" y="321844"/>
                    <a:pt x="171778" y="320998"/>
                  </a:cubicBezTo>
                  <a:cubicBezTo>
                    <a:pt x="171216" y="320521"/>
                    <a:pt x="170696" y="319995"/>
                    <a:pt x="170224" y="319423"/>
                  </a:cubicBezTo>
                  <a:lnTo>
                    <a:pt x="3031" y="120113"/>
                  </a:lnTo>
                  <a:cubicBezTo>
                    <a:pt x="1697" y="118595"/>
                    <a:pt x="788" y="116804"/>
                    <a:pt x="334" y="114912"/>
                  </a:cubicBezTo>
                  <a:cubicBezTo>
                    <a:pt x="277" y="114673"/>
                    <a:pt x="227" y="114432"/>
                    <a:pt x="184" y="114189"/>
                  </a:cubicBezTo>
                  <a:cubicBezTo>
                    <a:pt x="-328" y="111282"/>
                    <a:pt x="221" y="108193"/>
                    <a:pt x="1944" y="105528"/>
                  </a:cubicBezTo>
                  <a:cubicBezTo>
                    <a:pt x="2054" y="105357"/>
                    <a:pt x="2169" y="105188"/>
                    <a:pt x="2288" y="105023"/>
                  </a:cubicBezTo>
                  <a:lnTo>
                    <a:pt x="67671" y="12543"/>
                  </a:lnTo>
                  <a:cubicBezTo>
                    <a:pt x="67890" y="12227"/>
                    <a:pt x="68123" y="11921"/>
                    <a:pt x="68370" y="11626"/>
                  </a:cubicBezTo>
                  <a:cubicBezTo>
                    <a:pt x="70221" y="9417"/>
                    <a:pt x="72850" y="7841"/>
                    <a:pt x="75884" y="7317"/>
                  </a:cubicBezTo>
                  <a:cubicBezTo>
                    <a:pt x="76374" y="7232"/>
                    <a:pt x="76871" y="7175"/>
                    <a:pt x="77372" y="7147"/>
                  </a:cubicBezTo>
                  <a:lnTo>
                    <a:pt x="179104" y="31"/>
                  </a:lnTo>
                  <a:close/>
                  <a:moveTo>
                    <a:pt x="206602" y="26486"/>
                  </a:moveTo>
                  <a:lnTo>
                    <a:pt x="268139" y="30790"/>
                  </a:lnTo>
                  <a:lnTo>
                    <a:pt x="261938" y="91509"/>
                  </a:lnTo>
                  <a:lnTo>
                    <a:pt x="206602" y="26486"/>
                  </a:lnTo>
                  <a:close/>
                  <a:moveTo>
                    <a:pt x="153398" y="26486"/>
                  </a:moveTo>
                  <a:lnTo>
                    <a:pt x="91861" y="30790"/>
                  </a:lnTo>
                  <a:lnTo>
                    <a:pt x="98062" y="91510"/>
                  </a:lnTo>
                  <a:lnTo>
                    <a:pt x="153398" y="26486"/>
                  </a:lnTo>
                  <a:close/>
                  <a:moveTo>
                    <a:pt x="123699" y="99802"/>
                  </a:moveTo>
                  <a:lnTo>
                    <a:pt x="236302" y="99802"/>
                  </a:lnTo>
                  <a:lnTo>
                    <a:pt x="180000" y="33644"/>
                  </a:lnTo>
                  <a:lnTo>
                    <a:pt x="123699" y="99802"/>
                  </a:lnTo>
                  <a:close/>
                  <a:moveTo>
                    <a:pt x="73667" y="99802"/>
                  </a:moveTo>
                  <a:lnTo>
                    <a:pt x="68979" y="53900"/>
                  </a:lnTo>
                  <a:lnTo>
                    <a:pt x="36527" y="99802"/>
                  </a:lnTo>
                  <a:lnTo>
                    <a:pt x="73667" y="99802"/>
                  </a:lnTo>
                  <a:close/>
                  <a:moveTo>
                    <a:pt x="79450" y="124396"/>
                  </a:moveTo>
                  <a:lnTo>
                    <a:pt x="129170" y="231736"/>
                  </a:lnTo>
                  <a:lnTo>
                    <a:pt x="39126" y="124396"/>
                  </a:lnTo>
                  <a:lnTo>
                    <a:pt x="79450" y="124396"/>
                  </a:lnTo>
                  <a:close/>
                  <a:moveTo>
                    <a:pt x="230830" y="231736"/>
                  </a:moveTo>
                  <a:lnTo>
                    <a:pt x="320873" y="124396"/>
                  </a:lnTo>
                  <a:lnTo>
                    <a:pt x="280550" y="124396"/>
                  </a:lnTo>
                  <a:lnTo>
                    <a:pt x="230830" y="231736"/>
                  </a:lnTo>
                  <a:close/>
                  <a:moveTo>
                    <a:pt x="252970" y="124396"/>
                  </a:moveTo>
                  <a:lnTo>
                    <a:pt x="180000" y="281932"/>
                  </a:lnTo>
                  <a:lnTo>
                    <a:pt x="107029" y="124396"/>
                  </a:lnTo>
                  <a:lnTo>
                    <a:pt x="252970" y="124396"/>
                  </a:lnTo>
                  <a:close/>
                  <a:moveTo>
                    <a:pt x="286333" y="99802"/>
                  </a:moveTo>
                  <a:lnTo>
                    <a:pt x="323473" y="99802"/>
                  </a:lnTo>
                  <a:lnTo>
                    <a:pt x="291020" y="53900"/>
                  </a:lnTo>
                  <a:lnTo>
                    <a:pt x="286333" y="99802"/>
                  </a:lnTo>
                  <a:close/>
                </a:path>
              </a:pathLst>
            </a:custGeom>
            <a:solidFill>
              <a:schemeClr val="bg1"/>
            </a:solidFill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2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CB8BF409-7ADE-FC64-EC74-18E930DDDE83}"/>
                </a:ext>
              </a:extLst>
            </p:cNvPr>
            <p:cNvSpPr txBox="1"/>
            <p:nvPr/>
          </p:nvSpPr>
          <p:spPr>
            <a:xfrm>
              <a:off x="2862899" y="4444479"/>
              <a:ext cx="1331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15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搜索陈西</a:t>
              </a:r>
            </a:p>
          </p:txBody>
        </p:sp>
        <p:sp>
          <p:nvSpPr>
            <p:cNvPr id="23" name="小标题">
              <a:extLst>
                <a:ext uri="{FF2B5EF4-FFF2-40B4-BE49-F238E27FC236}">
                  <a16:creationId xmlns:a16="http://schemas.microsoft.com/office/drawing/2014/main" id="{6DF18AB0-9A51-A209-071E-3CFB92C3524B}"/>
                </a:ext>
              </a:extLst>
            </p:cNvPr>
            <p:cNvSpPr txBox="1"/>
            <p:nvPr/>
          </p:nvSpPr>
          <p:spPr>
            <a:xfrm>
              <a:off x="2862899" y="4793405"/>
              <a:ext cx="1331435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搜索：陈西设计之家。更多免费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模板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A1C0E98-D99D-E5C6-EAA4-D21CE973FDAF}"/>
              </a:ext>
            </a:extLst>
          </p:cNvPr>
          <p:cNvCxnSpPr>
            <a:cxnSpLocks/>
          </p:cNvCxnSpPr>
          <p:nvPr/>
        </p:nvCxnSpPr>
        <p:spPr>
          <a:xfrm>
            <a:off x="4211374" y="3737965"/>
            <a:ext cx="0" cy="2110879"/>
          </a:xfrm>
          <a:prstGeom prst="line">
            <a:avLst/>
          </a:prstGeom>
          <a:ln>
            <a:solidFill>
              <a:schemeClr val="accent1"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81E146-E115-9460-B659-6F96DF2ACA06}"/>
              </a:ext>
            </a:extLst>
          </p:cNvPr>
          <p:cNvGrpSpPr/>
          <p:nvPr/>
        </p:nvGrpSpPr>
        <p:grpSpPr>
          <a:xfrm>
            <a:off x="4386106" y="3893517"/>
            <a:ext cx="1331437" cy="1868936"/>
            <a:chOff x="4429648" y="3893517"/>
            <a:chExt cx="1331437" cy="1868936"/>
          </a:xfrm>
        </p:grpSpPr>
        <p:sp>
          <p:nvSpPr>
            <p:cNvPr id="17" name="图形 149">
              <a:extLst>
                <a:ext uri="{FF2B5EF4-FFF2-40B4-BE49-F238E27FC236}">
                  <a16:creationId xmlns:a16="http://schemas.microsoft.com/office/drawing/2014/main" id="{CA8ECF9A-6CBF-0CE9-D929-EA5C2F1758F0}"/>
                </a:ext>
              </a:extLst>
            </p:cNvPr>
            <p:cNvSpPr/>
            <p:nvPr/>
          </p:nvSpPr>
          <p:spPr>
            <a:xfrm>
              <a:off x="4521363" y="3893517"/>
              <a:ext cx="342000" cy="396000"/>
            </a:xfrm>
            <a:custGeom>
              <a:avLst/>
              <a:gdLst>
                <a:gd name="connsiteX0" fmla="*/ 171000 w 342000"/>
                <a:gd name="connsiteY0" fmla="*/ 0 h 396000"/>
                <a:gd name="connsiteX1" fmla="*/ 342000 w 342000"/>
                <a:gd name="connsiteY1" fmla="*/ 99000 h 396000"/>
                <a:gd name="connsiteX2" fmla="*/ 342000 w 342000"/>
                <a:gd name="connsiteY2" fmla="*/ 297000 h 396000"/>
                <a:gd name="connsiteX3" fmla="*/ 171000 w 342000"/>
                <a:gd name="connsiteY3" fmla="*/ 396000 h 396000"/>
                <a:gd name="connsiteX4" fmla="*/ 0 w 342000"/>
                <a:gd name="connsiteY4" fmla="*/ 297000 h 396000"/>
                <a:gd name="connsiteX5" fmla="*/ 0 w 342000"/>
                <a:gd name="connsiteY5" fmla="*/ 99000 h 396000"/>
                <a:gd name="connsiteX6" fmla="*/ 171000 w 342000"/>
                <a:gd name="connsiteY6" fmla="*/ 0 h 396000"/>
                <a:gd name="connsiteX7" fmla="*/ 171000 w 342000"/>
                <a:gd name="connsiteY7" fmla="*/ 41598 h 396000"/>
                <a:gd name="connsiteX8" fmla="*/ 36000 w 342000"/>
                <a:gd name="connsiteY8" fmla="*/ 119754 h 396000"/>
                <a:gd name="connsiteX9" fmla="*/ 36000 w 342000"/>
                <a:gd name="connsiteY9" fmla="*/ 276246 h 396000"/>
                <a:gd name="connsiteX10" fmla="*/ 171000 w 342000"/>
                <a:gd name="connsiteY10" fmla="*/ 354402 h 396000"/>
                <a:gd name="connsiteX11" fmla="*/ 306000 w 342000"/>
                <a:gd name="connsiteY11" fmla="*/ 276246 h 396000"/>
                <a:gd name="connsiteX12" fmla="*/ 306000 w 342000"/>
                <a:gd name="connsiteY12" fmla="*/ 119754 h 396000"/>
                <a:gd name="connsiteX13" fmla="*/ 171000 w 342000"/>
                <a:gd name="connsiteY13" fmla="*/ 41598 h 396000"/>
                <a:gd name="connsiteX14" fmla="*/ 171000 w 342000"/>
                <a:gd name="connsiteY14" fmla="*/ 270000 h 396000"/>
                <a:gd name="connsiteX15" fmla="*/ 120088 w 342000"/>
                <a:gd name="connsiteY15" fmla="*/ 248911 h 396000"/>
                <a:gd name="connsiteX16" fmla="*/ 99000 w 342000"/>
                <a:gd name="connsiteY16" fmla="*/ 198000 h 396000"/>
                <a:gd name="connsiteX17" fmla="*/ 120088 w 342000"/>
                <a:gd name="connsiteY17" fmla="*/ 147088 h 396000"/>
                <a:gd name="connsiteX18" fmla="*/ 171000 w 342000"/>
                <a:gd name="connsiteY18" fmla="*/ 126000 h 396000"/>
                <a:gd name="connsiteX19" fmla="*/ 221911 w 342000"/>
                <a:gd name="connsiteY19" fmla="*/ 147088 h 396000"/>
                <a:gd name="connsiteX20" fmla="*/ 243000 w 342000"/>
                <a:gd name="connsiteY20" fmla="*/ 198000 h 396000"/>
                <a:gd name="connsiteX21" fmla="*/ 221911 w 342000"/>
                <a:gd name="connsiteY21" fmla="*/ 248911 h 396000"/>
                <a:gd name="connsiteX22" fmla="*/ 171000 w 342000"/>
                <a:gd name="connsiteY22" fmla="*/ 270000 h 396000"/>
                <a:gd name="connsiteX23" fmla="*/ 171000 w 342000"/>
                <a:gd name="connsiteY23" fmla="*/ 234000 h 396000"/>
                <a:gd name="connsiteX24" fmla="*/ 196456 w 342000"/>
                <a:gd name="connsiteY24" fmla="*/ 223456 h 396000"/>
                <a:gd name="connsiteX25" fmla="*/ 207000 w 342000"/>
                <a:gd name="connsiteY25" fmla="*/ 198000 h 396000"/>
                <a:gd name="connsiteX26" fmla="*/ 196456 w 342000"/>
                <a:gd name="connsiteY26" fmla="*/ 172544 h 396000"/>
                <a:gd name="connsiteX27" fmla="*/ 171000 w 342000"/>
                <a:gd name="connsiteY27" fmla="*/ 162000 h 396000"/>
                <a:gd name="connsiteX28" fmla="*/ 145544 w 342000"/>
                <a:gd name="connsiteY28" fmla="*/ 172544 h 396000"/>
                <a:gd name="connsiteX29" fmla="*/ 135000 w 342000"/>
                <a:gd name="connsiteY29" fmla="*/ 198000 h 396000"/>
                <a:gd name="connsiteX30" fmla="*/ 145544 w 342000"/>
                <a:gd name="connsiteY30" fmla="*/ 223456 h 396000"/>
                <a:gd name="connsiteX31" fmla="*/ 171000 w 342000"/>
                <a:gd name="connsiteY31" fmla="*/ 23400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00" h="396000">
                  <a:moveTo>
                    <a:pt x="171000" y="0"/>
                  </a:moveTo>
                  <a:lnTo>
                    <a:pt x="342000" y="99000"/>
                  </a:lnTo>
                  <a:lnTo>
                    <a:pt x="342000" y="297000"/>
                  </a:lnTo>
                  <a:lnTo>
                    <a:pt x="171000" y="396000"/>
                  </a:lnTo>
                  <a:lnTo>
                    <a:pt x="0" y="297000"/>
                  </a:lnTo>
                  <a:lnTo>
                    <a:pt x="0" y="99000"/>
                  </a:lnTo>
                  <a:lnTo>
                    <a:pt x="171000" y="0"/>
                  </a:lnTo>
                  <a:close/>
                  <a:moveTo>
                    <a:pt x="171000" y="41598"/>
                  </a:moveTo>
                  <a:lnTo>
                    <a:pt x="36000" y="119754"/>
                  </a:lnTo>
                  <a:lnTo>
                    <a:pt x="36000" y="276246"/>
                  </a:lnTo>
                  <a:lnTo>
                    <a:pt x="171000" y="354402"/>
                  </a:lnTo>
                  <a:lnTo>
                    <a:pt x="306000" y="276246"/>
                  </a:lnTo>
                  <a:lnTo>
                    <a:pt x="306000" y="119754"/>
                  </a:lnTo>
                  <a:lnTo>
                    <a:pt x="171000" y="41598"/>
                  </a:lnTo>
                  <a:close/>
                  <a:moveTo>
                    <a:pt x="171000" y="270000"/>
                  </a:moveTo>
                  <a:cubicBezTo>
                    <a:pt x="151904" y="270000"/>
                    <a:pt x="133591" y="262415"/>
                    <a:pt x="120088" y="248911"/>
                  </a:cubicBezTo>
                  <a:cubicBezTo>
                    <a:pt x="106586" y="235409"/>
                    <a:pt x="99000" y="217096"/>
                    <a:pt x="99000" y="198000"/>
                  </a:cubicBezTo>
                  <a:cubicBezTo>
                    <a:pt x="99000" y="178904"/>
                    <a:pt x="106586" y="160591"/>
                    <a:pt x="120088" y="147088"/>
                  </a:cubicBezTo>
                  <a:cubicBezTo>
                    <a:pt x="133591" y="133586"/>
                    <a:pt x="151904" y="126000"/>
                    <a:pt x="171000" y="126000"/>
                  </a:cubicBezTo>
                  <a:cubicBezTo>
                    <a:pt x="190096" y="126000"/>
                    <a:pt x="208409" y="133586"/>
                    <a:pt x="221911" y="147088"/>
                  </a:cubicBezTo>
                  <a:cubicBezTo>
                    <a:pt x="235415" y="160591"/>
                    <a:pt x="243000" y="178904"/>
                    <a:pt x="243000" y="198000"/>
                  </a:cubicBezTo>
                  <a:cubicBezTo>
                    <a:pt x="243000" y="217096"/>
                    <a:pt x="235415" y="235409"/>
                    <a:pt x="221911" y="248911"/>
                  </a:cubicBezTo>
                  <a:cubicBezTo>
                    <a:pt x="208409" y="262415"/>
                    <a:pt x="190096" y="270000"/>
                    <a:pt x="171000" y="270000"/>
                  </a:cubicBezTo>
                  <a:close/>
                  <a:moveTo>
                    <a:pt x="171000" y="234000"/>
                  </a:moveTo>
                  <a:cubicBezTo>
                    <a:pt x="180547" y="234000"/>
                    <a:pt x="189704" y="230207"/>
                    <a:pt x="196456" y="223456"/>
                  </a:cubicBezTo>
                  <a:cubicBezTo>
                    <a:pt x="203207" y="216704"/>
                    <a:pt x="207000" y="207547"/>
                    <a:pt x="207000" y="198000"/>
                  </a:cubicBezTo>
                  <a:cubicBezTo>
                    <a:pt x="207000" y="188453"/>
                    <a:pt x="203207" y="179296"/>
                    <a:pt x="196456" y="172544"/>
                  </a:cubicBezTo>
                  <a:cubicBezTo>
                    <a:pt x="189704" y="165793"/>
                    <a:pt x="180547" y="162000"/>
                    <a:pt x="171000" y="162000"/>
                  </a:cubicBezTo>
                  <a:cubicBezTo>
                    <a:pt x="161453" y="162000"/>
                    <a:pt x="152296" y="165793"/>
                    <a:pt x="145544" y="172544"/>
                  </a:cubicBezTo>
                  <a:cubicBezTo>
                    <a:pt x="138793" y="179296"/>
                    <a:pt x="135000" y="188453"/>
                    <a:pt x="135000" y="198000"/>
                  </a:cubicBezTo>
                  <a:cubicBezTo>
                    <a:pt x="135000" y="207547"/>
                    <a:pt x="138793" y="216704"/>
                    <a:pt x="145544" y="223456"/>
                  </a:cubicBezTo>
                  <a:cubicBezTo>
                    <a:pt x="152296" y="230207"/>
                    <a:pt x="161453" y="234000"/>
                    <a:pt x="171000" y="234000"/>
                  </a:cubicBezTo>
                  <a:close/>
                </a:path>
              </a:pathLst>
            </a:custGeom>
            <a:solidFill>
              <a:schemeClr val="bg1"/>
            </a:solidFill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搜索：www.1314ppt.com  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C88CA6C8-FBF3-7F72-238E-A23063DD66CC}"/>
                </a:ext>
              </a:extLst>
            </p:cNvPr>
            <p:cNvSpPr txBox="1"/>
            <p:nvPr/>
          </p:nvSpPr>
          <p:spPr>
            <a:xfrm>
              <a:off x="4429648" y="4444479"/>
              <a:ext cx="1331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spc="15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搜索陈西</a:t>
              </a:r>
            </a:p>
          </p:txBody>
        </p:sp>
        <p:sp>
          <p:nvSpPr>
            <p:cNvPr id="28" name="小标题">
              <a:extLst>
                <a:ext uri="{FF2B5EF4-FFF2-40B4-BE49-F238E27FC236}">
                  <a16:creationId xmlns:a16="http://schemas.microsoft.com/office/drawing/2014/main" id="{1B8FB76A-8257-9BBF-CEE0-14F99D615BE4}"/>
                </a:ext>
              </a:extLst>
            </p:cNvPr>
            <p:cNvSpPr txBox="1"/>
            <p:nvPr/>
          </p:nvSpPr>
          <p:spPr>
            <a:xfrm>
              <a:off x="4429648" y="4793405"/>
              <a:ext cx="1331435" cy="96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搜索：陈西设计之家。更多免费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" panose="00020600040101010101" charset="-122"/>
                </a:rPr>
                <a:t>模板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endParaRPr>
            </a:p>
          </p:txBody>
        </p:sp>
      </p:grpSp>
      <p:graphicFrame>
        <p:nvGraphicFrame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D0521C-8E52-9445-F393-D961D2FB7B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638957"/>
              </p:ext>
            </p:extLst>
          </p:nvPr>
        </p:nvGraphicFramePr>
        <p:xfrm>
          <a:off x="6277429" y="1451429"/>
          <a:ext cx="5205497" cy="462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3682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animBg="1"/>
      <p:bldGraphic spid="3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E8CEBDE-867D-88B6-2B31-E3C39F2C0C87}"/>
              </a:ext>
            </a:extLst>
          </p:cNvPr>
          <p:cNvSpPr/>
          <p:nvPr/>
        </p:nvSpPr>
        <p:spPr>
          <a:xfrm>
            <a:off x="11982994" y="0"/>
            <a:ext cx="209005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AC51271-8FD0-C55D-9A9E-5D53D8DC9923}"/>
              </a:ext>
            </a:extLst>
          </p:cNvPr>
          <p:cNvCxnSpPr>
            <a:cxnSpLocks/>
          </p:cNvCxnSpPr>
          <p:nvPr/>
        </p:nvCxnSpPr>
        <p:spPr>
          <a:xfrm>
            <a:off x="889461" y="0"/>
            <a:ext cx="0" cy="1172095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82FBA66-787D-EDAF-055D-2BF71D71C9D5}"/>
              </a:ext>
            </a:extLst>
          </p:cNvPr>
          <p:cNvCxnSpPr>
            <a:cxnSpLocks/>
          </p:cNvCxnSpPr>
          <p:nvPr/>
        </p:nvCxnSpPr>
        <p:spPr>
          <a:xfrm>
            <a:off x="889461" y="3096986"/>
            <a:ext cx="0" cy="3761014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B15E77C-3BAC-A1A1-49C3-C808B58022B6}"/>
              </a:ext>
            </a:extLst>
          </p:cNvPr>
          <p:cNvSpPr txBox="1"/>
          <p:nvPr/>
        </p:nvSpPr>
        <p:spPr>
          <a:xfrm>
            <a:off x="651286" y="1294925"/>
            <a:ext cx="231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55C626-69C5-6B25-94DB-668627581CAA}"/>
              </a:ext>
            </a:extLst>
          </p:cNvPr>
          <p:cNvSpPr txBox="1"/>
          <p:nvPr/>
        </p:nvSpPr>
        <p:spPr>
          <a:xfrm>
            <a:off x="733172" y="2444682"/>
            <a:ext cx="2324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CONTENTS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F99919E1-9B70-F7A3-EF2A-8B3450574A79}"/>
              </a:ext>
            </a:extLst>
          </p:cNvPr>
          <p:cNvSpPr/>
          <p:nvPr/>
        </p:nvSpPr>
        <p:spPr>
          <a:xfrm>
            <a:off x="3483964" y="1334827"/>
            <a:ext cx="3331028" cy="1807516"/>
          </a:xfrm>
          <a:prstGeom prst="round2DiagRect">
            <a:avLst>
              <a:gd name="adj1" fmla="val 8788"/>
              <a:gd name="adj2" fmla="val 0"/>
            </a:avLst>
          </a:prstGeom>
          <a:noFill/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1A3C9D6-839C-2318-7EBF-DB778FB14E6A}"/>
              </a:ext>
            </a:extLst>
          </p:cNvPr>
          <p:cNvSpPr/>
          <p:nvPr/>
        </p:nvSpPr>
        <p:spPr>
          <a:xfrm>
            <a:off x="3880756" y="934645"/>
            <a:ext cx="800363" cy="80036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0F65E1F-DCE2-3214-BA7A-748B4946F9A6}"/>
              </a:ext>
            </a:extLst>
          </p:cNvPr>
          <p:cNvSpPr txBox="1"/>
          <p:nvPr/>
        </p:nvSpPr>
        <p:spPr>
          <a:xfrm>
            <a:off x="3738973" y="1042438"/>
            <a:ext cx="108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en-US" sz="32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50FD1E4-BD17-922C-1220-538D8529CB65}"/>
              </a:ext>
            </a:extLst>
          </p:cNvPr>
          <p:cNvSpPr txBox="1"/>
          <p:nvPr/>
        </p:nvSpPr>
        <p:spPr>
          <a:xfrm>
            <a:off x="3777843" y="1837032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项目介绍</a:t>
            </a: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657626D-F39E-6E12-1BE5-8B04E8871378}"/>
              </a:ext>
            </a:extLst>
          </p:cNvPr>
          <p:cNvSpPr txBox="1"/>
          <p:nvPr/>
        </p:nvSpPr>
        <p:spPr>
          <a:xfrm>
            <a:off x="3777843" y="2336317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5AF52777-DAD9-9E77-FADA-ECA29FABC1B1}"/>
              </a:ext>
            </a:extLst>
          </p:cNvPr>
          <p:cNvSpPr/>
          <p:nvPr/>
        </p:nvSpPr>
        <p:spPr>
          <a:xfrm>
            <a:off x="7510883" y="1334827"/>
            <a:ext cx="3331028" cy="1807516"/>
          </a:xfrm>
          <a:prstGeom prst="round2DiagRect">
            <a:avLst>
              <a:gd name="adj1" fmla="val 8788"/>
              <a:gd name="adj2" fmla="val 0"/>
            </a:avLst>
          </a:prstGeom>
          <a:noFill/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358A82-8F25-361C-C1E5-03C63CDC4220}"/>
              </a:ext>
            </a:extLst>
          </p:cNvPr>
          <p:cNvSpPr/>
          <p:nvPr/>
        </p:nvSpPr>
        <p:spPr>
          <a:xfrm>
            <a:off x="7907675" y="934645"/>
            <a:ext cx="800363" cy="80036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9A92806-7EB9-C9AC-4DC9-08ADC4896060}"/>
              </a:ext>
            </a:extLst>
          </p:cNvPr>
          <p:cNvSpPr txBox="1"/>
          <p:nvPr/>
        </p:nvSpPr>
        <p:spPr>
          <a:xfrm>
            <a:off x="7765892" y="1042438"/>
            <a:ext cx="108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zh-CN" altLang="en-US" sz="32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CD6DED-DFA5-B4BF-130D-5DBDA1F5B76B}"/>
              </a:ext>
            </a:extLst>
          </p:cNvPr>
          <p:cNvSpPr txBox="1"/>
          <p:nvPr/>
        </p:nvSpPr>
        <p:spPr>
          <a:xfrm>
            <a:off x="7804762" y="1837032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产品运营</a:t>
            </a:r>
          </a:p>
        </p:txBody>
      </p:sp>
      <p:sp>
        <p:nvSpPr>
          <p:cNvPr id="27" name="小标题">
            <a:extLst>
              <a:ext uri="{FF2B5EF4-FFF2-40B4-BE49-F238E27FC236}">
                <a16:creationId xmlns:a16="http://schemas.microsoft.com/office/drawing/2014/main" id="{7E4B7046-AF19-6C2C-DCB9-A025D148FAF5}"/>
              </a:ext>
            </a:extLst>
          </p:cNvPr>
          <p:cNvSpPr txBox="1"/>
          <p:nvPr/>
        </p:nvSpPr>
        <p:spPr>
          <a:xfrm>
            <a:off x="7804762" y="2336317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7E55C87-8E34-E24C-9545-5E53D48402F8}"/>
              </a:ext>
            </a:extLst>
          </p:cNvPr>
          <p:cNvSpPr/>
          <p:nvPr/>
        </p:nvSpPr>
        <p:spPr>
          <a:xfrm>
            <a:off x="3483964" y="4143833"/>
            <a:ext cx="3331028" cy="1807516"/>
          </a:xfrm>
          <a:prstGeom prst="round2DiagRect">
            <a:avLst>
              <a:gd name="adj1" fmla="val 8788"/>
              <a:gd name="adj2" fmla="val 0"/>
            </a:avLst>
          </a:prstGeom>
          <a:noFill/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4A0F372-70AA-421A-98C9-98F0FAF109DD}"/>
              </a:ext>
            </a:extLst>
          </p:cNvPr>
          <p:cNvSpPr/>
          <p:nvPr/>
        </p:nvSpPr>
        <p:spPr>
          <a:xfrm>
            <a:off x="3880756" y="3743651"/>
            <a:ext cx="800363" cy="80036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29C11B2-2C6C-BBA8-976B-1B65AB091A7A}"/>
              </a:ext>
            </a:extLst>
          </p:cNvPr>
          <p:cNvSpPr txBox="1"/>
          <p:nvPr/>
        </p:nvSpPr>
        <p:spPr>
          <a:xfrm>
            <a:off x="3738973" y="3851444"/>
            <a:ext cx="108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zh-CN" altLang="en-US" sz="32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0D610EF-5164-11DB-C452-4848B24C3586}"/>
              </a:ext>
            </a:extLst>
          </p:cNvPr>
          <p:cNvSpPr txBox="1"/>
          <p:nvPr/>
        </p:nvSpPr>
        <p:spPr>
          <a:xfrm>
            <a:off x="3777843" y="4646038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32" name="小标题">
            <a:extLst>
              <a:ext uri="{FF2B5EF4-FFF2-40B4-BE49-F238E27FC236}">
                <a16:creationId xmlns:a16="http://schemas.microsoft.com/office/drawing/2014/main" id="{0C609898-DD85-C517-AABD-4C14F18CDEBB}"/>
              </a:ext>
            </a:extLst>
          </p:cNvPr>
          <p:cNvSpPr txBox="1"/>
          <p:nvPr/>
        </p:nvSpPr>
        <p:spPr>
          <a:xfrm>
            <a:off x="3777843" y="5145323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0510650-CD7E-71CF-14EA-1006D67B5359}"/>
              </a:ext>
            </a:extLst>
          </p:cNvPr>
          <p:cNvSpPr/>
          <p:nvPr/>
        </p:nvSpPr>
        <p:spPr>
          <a:xfrm>
            <a:off x="7510883" y="4143833"/>
            <a:ext cx="3331028" cy="1807516"/>
          </a:xfrm>
          <a:prstGeom prst="round2DiagRect">
            <a:avLst>
              <a:gd name="adj1" fmla="val 8788"/>
              <a:gd name="adj2" fmla="val 0"/>
            </a:avLst>
          </a:prstGeom>
          <a:noFill/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EDD544C-99C5-4ADB-AC66-4FB5FB7E9577}"/>
              </a:ext>
            </a:extLst>
          </p:cNvPr>
          <p:cNvSpPr/>
          <p:nvPr/>
        </p:nvSpPr>
        <p:spPr>
          <a:xfrm>
            <a:off x="7907675" y="3743651"/>
            <a:ext cx="800363" cy="80036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BE031D6-6355-B66C-F75A-9EA8475844BD}"/>
              </a:ext>
            </a:extLst>
          </p:cNvPr>
          <p:cNvSpPr txBox="1"/>
          <p:nvPr/>
        </p:nvSpPr>
        <p:spPr>
          <a:xfrm>
            <a:off x="7765892" y="3851444"/>
            <a:ext cx="108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04</a:t>
            </a:r>
            <a:endParaRPr lang="zh-CN" altLang="en-US" sz="32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8BF8C3C-33F6-DE43-2FFC-FB0ED8C81190}"/>
              </a:ext>
            </a:extLst>
          </p:cNvPr>
          <p:cNvSpPr txBox="1"/>
          <p:nvPr/>
        </p:nvSpPr>
        <p:spPr>
          <a:xfrm>
            <a:off x="7804762" y="4646038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财务融资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E091762C-6C4C-A969-0891-42819ECC4BA7}"/>
              </a:ext>
            </a:extLst>
          </p:cNvPr>
          <p:cNvSpPr txBox="1"/>
          <p:nvPr/>
        </p:nvSpPr>
        <p:spPr>
          <a:xfrm>
            <a:off x="7804762" y="5145323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7878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4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/>
      <p:bldP spid="17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  <p:bldP spid="33" grpId="0" animBg="1"/>
      <p:bldP spid="34" grpId="0" animBg="1"/>
      <p:bldP spid="35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02F3AA7-CC58-E64B-37DE-626B3EBF9B2F}"/>
              </a:ext>
            </a:extLst>
          </p:cNvPr>
          <p:cNvSpPr/>
          <p:nvPr/>
        </p:nvSpPr>
        <p:spPr>
          <a:xfrm>
            <a:off x="2503715" y="1790700"/>
            <a:ext cx="7184571" cy="3488871"/>
          </a:xfrm>
          <a:custGeom>
            <a:avLst/>
            <a:gdLst>
              <a:gd name="connsiteX0" fmla="*/ 412768 w 7184571"/>
              <a:gd name="connsiteY0" fmla="*/ 0 h 3488871"/>
              <a:gd name="connsiteX1" fmla="*/ 2286000 w 7184571"/>
              <a:gd name="connsiteY1" fmla="*/ 0 h 3488871"/>
              <a:gd name="connsiteX2" fmla="*/ 2286000 w 7184571"/>
              <a:gd name="connsiteY2" fmla="*/ 342900 h 3488871"/>
              <a:gd name="connsiteX3" fmla="*/ 4898571 w 7184571"/>
              <a:gd name="connsiteY3" fmla="*/ 342900 h 3488871"/>
              <a:gd name="connsiteX4" fmla="*/ 4898571 w 7184571"/>
              <a:gd name="connsiteY4" fmla="*/ 0 h 3488871"/>
              <a:gd name="connsiteX5" fmla="*/ 7184571 w 7184571"/>
              <a:gd name="connsiteY5" fmla="*/ 0 h 3488871"/>
              <a:gd name="connsiteX6" fmla="*/ 7184571 w 7184571"/>
              <a:gd name="connsiteY6" fmla="*/ 3076103 h 3488871"/>
              <a:gd name="connsiteX7" fmla="*/ 6771803 w 7184571"/>
              <a:gd name="connsiteY7" fmla="*/ 3488871 h 3488871"/>
              <a:gd name="connsiteX8" fmla="*/ 0 w 7184571"/>
              <a:gd name="connsiteY8" fmla="*/ 3488871 h 3488871"/>
              <a:gd name="connsiteX9" fmla="*/ 0 w 7184571"/>
              <a:gd name="connsiteY9" fmla="*/ 412768 h 3488871"/>
              <a:gd name="connsiteX10" fmla="*/ 412768 w 7184571"/>
              <a:gd name="connsiteY10" fmla="*/ 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10" fmla="*/ 2377440 w 7184571"/>
              <a:gd name="connsiteY10" fmla="*/ 43434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0" fmla="*/ 4898571 w 7184571"/>
              <a:gd name="connsiteY0" fmla="*/ 342900 h 3488871"/>
              <a:gd name="connsiteX1" fmla="*/ 4898571 w 7184571"/>
              <a:gd name="connsiteY1" fmla="*/ 0 h 3488871"/>
              <a:gd name="connsiteX2" fmla="*/ 7184571 w 7184571"/>
              <a:gd name="connsiteY2" fmla="*/ 0 h 3488871"/>
              <a:gd name="connsiteX3" fmla="*/ 7184571 w 7184571"/>
              <a:gd name="connsiteY3" fmla="*/ 3076103 h 3488871"/>
              <a:gd name="connsiteX4" fmla="*/ 6771803 w 7184571"/>
              <a:gd name="connsiteY4" fmla="*/ 3488871 h 3488871"/>
              <a:gd name="connsiteX5" fmla="*/ 0 w 7184571"/>
              <a:gd name="connsiteY5" fmla="*/ 3488871 h 3488871"/>
              <a:gd name="connsiteX6" fmla="*/ 0 w 7184571"/>
              <a:gd name="connsiteY6" fmla="*/ 412768 h 3488871"/>
              <a:gd name="connsiteX7" fmla="*/ 412768 w 7184571"/>
              <a:gd name="connsiteY7" fmla="*/ 0 h 3488871"/>
              <a:gd name="connsiteX8" fmla="*/ 2286000 w 7184571"/>
              <a:gd name="connsiteY8" fmla="*/ 0 h 3488871"/>
              <a:gd name="connsiteX0" fmla="*/ 4898571 w 7184571"/>
              <a:gd name="connsiteY0" fmla="*/ 0 h 3488871"/>
              <a:gd name="connsiteX1" fmla="*/ 7184571 w 7184571"/>
              <a:gd name="connsiteY1" fmla="*/ 0 h 3488871"/>
              <a:gd name="connsiteX2" fmla="*/ 7184571 w 7184571"/>
              <a:gd name="connsiteY2" fmla="*/ 3076103 h 3488871"/>
              <a:gd name="connsiteX3" fmla="*/ 6771803 w 7184571"/>
              <a:gd name="connsiteY3" fmla="*/ 3488871 h 3488871"/>
              <a:gd name="connsiteX4" fmla="*/ 0 w 7184571"/>
              <a:gd name="connsiteY4" fmla="*/ 3488871 h 3488871"/>
              <a:gd name="connsiteX5" fmla="*/ 0 w 7184571"/>
              <a:gd name="connsiteY5" fmla="*/ 412768 h 3488871"/>
              <a:gd name="connsiteX6" fmla="*/ 412768 w 7184571"/>
              <a:gd name="connsiteY6" fmla="*/ 0 h 3488871"/>
              <a:gd name="connsiteX7" fmla="*/ 2286000 w 7184571"/>
              <a:gd name="connsiteY7" fmla="*/ 0 h 348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4571" h="3488871">
                <a:moveTo>
                  <a:pt x="4898571" y="0"/>
                </a:moveTo>
                <a:lnTo>
                  <a:pt x="7184571" y="0"/>
                </a:lnTo>
                <a:lnTo>
                  <a:pt x="7184571" y="3076103"/>
                </a:lnTo>
                <a:cubicBezTo>
                  <a:pt x="7184571" y="3304068"/>
                  <a:pt x="6999768" y="3488871"/>
                  <a:pt x="6771803" y="3488871"/>
                </a:cubicBezTo>
                <a:lnTo>
                  <a:pt x="0" y="3488871"/>
                </a:lnTo>
                <a:lnTo>
                  <a:pt x="0" y="412768"/>
                </a:lnTo>
                <a:cubicBezTo>
                  <a:pt x="0" y="184803"/>
                  <a:pt x="184803" y="0"/>
                  <a:pt x="412768" y="0"/>
                </a:cubicBezTo>
                <a:lnTo>
                  <a:pt x="2286000" y="0"/>
                </a:lnTo>
              </a:path>
            </a:pathLst>
          </a:custGeom>
          <a:noFill/>
          <a:ln w="5080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9C1822-4EFA-B125-EC20-C0FA12601EAF}"/>
              </a:ext>
            </a:extLst>
          </p:cNvPr>
          <p:cNvSpPr/>
          <p:nvPr/>
        </p:nvSpPr>
        <p:spPr>
          <a:xfrm>
            <a:off x="5551445" y="1237851"/>
            <a:ext cx="1083928" cy="10839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91159B-1F99-7590-1594-F60D6DB66D12}"/>
              </a:ext>
            </a:extLst>
          </p:cNvPr>
          <p:cNvSpPr txBox="1"/>
          <p:nvPr/>
        </p:nvSpPr>
        <p:spPr>
          <a:xfrm>
            <a:off x="5551444" y="1395094"/>
            <a:ext cx="108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04</a:t>
            </a:r>
            <a:endParaRPr lang="zh-CN" altLang="en-US" sz="4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7C6F1-C43D-097F-EBB3-CA9E4964BCE1}"/>
              </a:ext>
            </a:extLst>
          </p:cNvPr>
          <p:cNvSpPr txBox="1"/>
          <p:nvPr/>
        </p:nvSpPr>
        <p:spPr>
          <a:xfrm>
            <a:off x="4891314" y="2852855"/>
            <a:ext cx="2409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财务融资</a:t>
            </a: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E8C303D-F439-01AF-F281-CA8DF90AD44B}"/>
              </a:ext>
            </a:extLst>
          </p:cNvPr>
          <p:cNvSpPr txBox="1"/>
          <p:nvPr/>
        </p:nvSpPr>
        <p:spPr>
          <a:xfrm>
            <a:off x="4267200" y="3530928"/>
            <a:ext cx="3657600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444734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50D874D-FBCD-1E86-E201-6D8D6B7ED3E8}"/>
              </a:ext>
            </a:extLst>
          </p:cNvPr>
          <p:cNvSpPr/>
          <p:nvPr/>
        </p:nvSpPr>
        <p:spPr>
          <a:xfrm>
            <a:off x="982626" y="1380698"/>
            <a:ext cx="7083687" cy="3038901"/>
          </a:xfrm>
          <a:prstGeom prst="round2DiagRect">
            <a:avLst>
              <a:gd name="adj1" fmla="val 4508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101A8E-5BA8-BFBA-60A6-F2551082ADC2}"/>
              </a:ext>
            </a:extLst>
          </p:cNvPr>
          <p:cNvSpPr txBox="1"/>
          <p:nvPr/>
        </p:nvSpPr>
        <p:spPr>
          <a:xfrm>
            <a:off x="1421002" y="1644346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2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AEDCAC1-1A8B-7371-C804-B594B4C6AA0E}"/>
              </a:ext>
            </a:extLst>
          </p:cNvPr>
          <p:cNvSpPr txBox="1"/>
          <p:nvPr/>
        </p:nvSpPr>
        <p:spPr>
          <a:xfrm>
            <a:off x="1454010" y="2484595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51CB21B-3DE3-1596-B0AD-F576947C65C5}"/>
              </a:ext>
            </a:extLst>
          </p:cNvPr>
          <p:cNvSpPr/>
          <p:nvPr/>
        </p:nvSpPr>
        <p:spPr>
          <a:xfrm>
            <a:off x="1542824" y="343289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90530C9-F9DE-871B-FCFA-0465C15388E8}"/>
              </a:ext>
            </a:extLst>
          </p:cNvPr>
          <p:cNvSpPr txBox="1"/>
          <p:nvPr/>
        </p:nvSpPr>
        <p:spPr>
          <a:xfrm>
            <a:off x="2369602" y="342900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29" name="小标题">
            <a:extLst>
              <a:ext uri="{FF2B5EF4-FFF2-40B4-BE49-F238E27FC236}">
                <a16:creationId xmlns:a16="http://schemas.microsoft.com/office/drawing/2014/main" id="{8D827905-5847-C9BB-33CE-F8BC6EA6F7E5}"/>
              </a:ext>
            </a:extLst>
          </p:cNvPr>
          <p:cNvSpPr txBox="1"/>
          <p:nvPr/>
        </p:nvSpPr>
        <p:spPr>
          <a:xfrm>
            <a:off x="2369602" y="3777926"/>
            <a:ext cx="2394157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97FF361-5E80-4CFE-2B9C-6930EF8A55D5}"/>
              </a:ext>
            </a:extLst>
          </p:cNvPr>
          <p:cNvSpPr/>
          <p:nvPr/>
        </p:nvSpPr>
        <p:spPr>
          <a:xfrm>
            <a:off x="1735656" y="3635313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7B19B2F-2622-54A7-CFA3-28A610F952E9}"/>
              </a:ext>
            </a:extLst>
          </p:cNvPr>
          <p:cNvSpPr/>
          <p:nvPr/>
        </p:nvSpPr>
        <p:spPr>
          <a:xfrm>
            <a:off x="4639810" y="3427950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CDE7266-2D05-0E8A-B848-B3B911B75079}"/>
              </a:ext>
            </a:extLst>
          </p:cNvPr>
          <p:cNvSpPr txBox="1"/>
          <p:nvPr/>
        </p:nvSpPr>
        <p:spPr>
          <a:xfrm>
            <a:off x="5466588" y="342405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3" name="小标题">
            <a:extLst>
              <a:ext uri="{FF2B5EF4-FFF2-40B4-BE49-F238E27FC236}">
                <a16:creationId xmlns:a16="http://schemas.microsoft.com/office/drawing/2014/main" id="{47DEF729-6326-5932-4734-CC9B2BA1DC36}"/>
              </a:ext>
            </a:extLst>
          </p:cNvPr>
          <p:cNvSpPr txBox="1"/>
          <p:nvPr/>
        </p:nvSpPr>
        <p:spPr>
          <a:xfrm>
            <a:off x="5466588" y="3772982"/>
            <a:ext cx="2394157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PPTwww.1314ppt.com </a:t>
            </a: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17AF49E-BDE0-21BA-20EC-4EDFCE263ECD}"/>
              </a:ext>
            </a:extLst>
          </p:cNvPr>
          <p:cNvSpPr/>
          <p:nvPr/>
        </p:nvSpPr>
        <p:spPr>
          <a:xfrm>
            <a:off x="4822511" y="3585369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067E29-0B9E-9E10-1B90-60562F53B90C}"/>
              </a:ext>
            </a:extLst>
          </p:cNvPr>
          <p:cNvSpPr txBox="1"/>
          <p:nvPr/>
        </p:nvSpPr>
        <p:spPr>
          <a:xfrm flipH="1">
            <a:off x="638447" y="5011432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01.</a:t>
            </a:r>
            <a:endParaRPr lang="zh-CN" altLang="en-US" sz="36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3B4616A-B41C-6A90-1157-FFF4F71895B9}"/>
              </a:ext>
            </a:extLst>
          </p:cNvPr>
          <p:cNvSpPr txBox="1"/>
          <p:nvPr/>
        </p:nvSpPr>
        <p:spPr>
          <a:xfrm>
            <a:off x="1766552" y="500984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B74BA59F-1B9F-30F1-610F-7CF79956A977}"/>
              </a:ext>
            </a:extLst>
          </p:cNvPr>
          <p:cNvSpPr txBox="1"/>
          <p:nvPr/>
        </p:nvSpPr>
        <p:spPr>
          <a:xfrm>
            <a:off x="1766553" y="5358766"/>
            <a:ext cx="2377276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A4426E4-F947-7FA2-43A5-E4323501681E}"/>
              </a:ext>
            </a:extLst>
          </p:cNvPr>
          <p:cNvSpPr txBox="1"/>
          <p:nvPr/>
        </p:nvSpPr>
        <p:spPr>
          <a:xfrm flipH="1">
            <a:off x="4356091" y="5011432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02.</a:t>
            </a:r>
            <a:endParaRPr lang="zh-CN" altLang="en-US" sz="36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4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84B3E02-CEA5-6324-C0C5-61EB9BEEDCF2}"/>
              </a:ext>
            </a:extLst>
          </p:cNvPr>
          <p:cNvSpPr txBox="1"/>
          <p:nvPr/>
        </p:nvSpPr>
        <p:spPr>
          <a:xfrm>
            <a:off x="5484196" y="500984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48" name="小标题">
            <a:extLst>
              <a:ext uri="{FF2B5EF4-FFF2-40B4-BE49-F238E27FC236}">
                <a16:creationId xmlns:a16="http://schemas.microsoft.com/office/drawing/2014/main" id="{1E0C720C-FBDF-C5E6-818B-2E3B3DF5EAFE}"/>
              </a:ext>
            </a:extLst>
          </p:cNvPr>
          <p:cNvSpPr txBox="1"/>
          <p:nvPr/>
        </p:nvSpPr>
        <p:spPr>
          <a:xfrm>
            <a:off x="5484197" y="5358766"/>
            <a:ext cx="2377276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AB8F6E1-7378-6748-9B8A-1BF075867E7A}"/>
              </a:ext>
            </a:extLst>
          </p:cNvPr>
          <p:cNvSpPr txBox="1"/>
          <p:nvPr/>
        </p:nvSpPr>
        <p:spPr>
          <a:xfrm flipH="1">
            <a:off x="8073735" y="5011432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03.</a:t>
            </a:r>
            <a:endParaRPr lang="zh-CN" altLang="en-US" sz="36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40DE3A8-AB3E-041C-E878-20C8E1AB3CB8}"/>
              </a:ext>
            </a:extLst>
          </p:cNvPr>
          <p:cNvSpPr txBox="1"/>
          <p:nvPr/>
        </p:nvSpPr>
        <p:spPr>
          <a:xfrm>
            <a:off x="9201840" y="500984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52" name="小标题">
            <a:extLst>
              <a:ext uri="{FF2B5EF4-FFF2-40B4-BE49-F238E27FC236}">
                <a16:creationId xmlns:a16="http://schemas.microsoft.com/office/drawing/2014/main" id="{77DA45FD-166C-DB2D-B529-16D1FE1B4C73}"/>
              </a:ext>
            </a:extLst>
          </p:cNvPr>
          <p:cNvSpPr txBox="1"/>
          <p:nvPr/>
        </p:nvSpPr>
        <p:spPr>
          <a:xfrm>
            <a:off x="9201841" y="5358766"/>
            <a:ext cx="2377276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E3BE7069-CEAF-8BC2-BE14-73DB1A288383}"/>
              </a:ext>
            </a:extLst>
          </p:cNvPr>
          <p:cNvSpPr/>
          <p:nvPr/>
        </p:nvSpPr>
        <p:spPr>
          <a:xfrm>
            <a:off x="9378388" y="1407551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D79EFF1-FEA2-EB74-BF9F-381EBC9013E1}"/>
              </a:ext>
            </a:extLst>
          </p:cNvPr>
          <p:cNvSpPr/>
          <p:nvPr/>
        </p:nvSpPr>
        <p:spPr>
          <a:xfrm>
            <a:off x="9296828" y="1325991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DB231358-AA8D-A6EF-3F89-96232AE199A6}"/>
              </a:ext>
            </a:extLst>
          </p:cNvPr>
          <p:cNvSpPr/>
          <p:nvPr/>
        </p:nvSpPr>
        <p:spPr>
          <a:xfrm rot="10800000">
            <a:off x="9952574" y="3010894"/>
            <a:ext cx="137820" cy="118810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F77C0BC-D175-5666-02B5-48C80FC71662}"/>
              </a:ext>
            </a:extLst>
          </p:cNvPr>
          <p:cNvSpPr txBox="1"/>
          <p:nvPr/>
        </p:nvSpPr>
        <p:spPr>
          <a:xfrm>
            <a:off x="8810968" y="3311868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58" name="小标题">
            <a:extLst>
              <a:ext uri="{FF2B5EF4-FFF2-40B4-BE49-F238E27FC236}">
                <a16:creationId xmlns:a16="http://schemas.microsoft.com/office/drawing/2014/main" id="{7357F0B7-0994-A69E-0C71-F1168EDD1E57}"/>
              </a:ext>
            </a:extLst>
          </p:cNvPr>
          <p:cNvSpPr txBox="1"/>
          <p:nvPr/>
        </p:nvSpPr>
        <p:spPr>
          <a:xfrm>
            <a:off x="8752069" y="3795006"/>
            <a:ext cx="2527170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DD6310B-4036-D1A5-3A0A-23F29C6FC2B2}"/>
              </a:ext>
            </a:extLst>
          </p:cNvPr>
          <p:cNvGrpSpPr/>
          <p:nvPr/>
        </p:nvGrpSpPr>
        <p:grpSpPr>
          <a:xfrm>
            <a:off x="9764338" y="1765577"/>
            <a:ext cx="502632" cy="558480"/>
            <a:chOff x="805114" y="4703971"/>
            <a:chExt cx="324000" cy="360000"/>
          </a:xfrm>
          <a:solidFill>
            <a:schemeClr val="bg1"/>
          </a:solidFill>
        </p:grpSpPr>
        <p:sp>
          <p:nvSpPr>
            <p:cNvPr id="6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50E4E463-B5D1-CD39-00BA-F3145155B163}"/>
                </a:ext>
              </a:extLst>
            </p:cNvPr>
            <p:cNvSpPr/>
            <p:nvPr/>
          </p:nvSpPr>
          <p:spPr>
            <a:xfrm>
              <a:off x="882388" y="4871245"/>
              <a:ext cx="169452" cy="128177"/>
            </a:xfrm>
            <a:custGeom>
              <a:avLst/>
              <a:gdLst>
                <a:gd name="connsiteX0" fmla="*/ 66726 w 169452"/>
                <a:gd name="connsiteY0" fmla="*/ 128178 h 128177"/>
                <a:gd name="connsiteX1" fmla="*/ 169452 w 169452"/>
                <a:gd name="connsiteY1" fmla="*/ 25452 h 128177"/>
                <a:gd name="connsiteX2" fmla="*/ 144000 w 169452"/>
                <a:gd name="connsiteY2" fmla="*/ 0 h 128177"/>
                <a:gd name="connsiteX3" fmla="*/ 66726 w 169452"/>
                <a:gd name="connsiteY3" fmla="*/ 77274 h 128177"/>
                <a:gd name="connsiteX4" fmla="*/ 25452 w 169452"/>
                <a:gd name="connsiteY4" fmla="*/ 36000 h 128177"/>
                <a:gd name="connsiteX5" fmla="*/ 0 w 169452"/>
                <a:gd name="connsiteY5" fmla="*/ 61452 h 128177"/>
                <a:gd name="connsiteX6" fmla="*/ 66726 w 169452"/>
                <a:gd name="connsiteY6" fmla="*/ 128178 h 12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452" h="128177">
                  <a:moveTo>
                    <a:pt x="66726" y="128178"/>
                  </a:moveTo>
                  <a:lnTo>
                    <a:pt x="169452" y="25452"/>
                  </a:lnTo>
                  <a:lnTo>
                    <a:pt x="144000" y="0"/>
                  </a:lnTo>
                  <a:lnTo>
                    <a:pt x="66726" y="77274"/>
                  </a:lnTo>
                  <a:lnTo>
                    <a:pt x="25452" y="36000"/>
                  </a:lnTo>
                  <a:lnTo>
                    <a:pt x="0" y="61452"/>
                  </a:lnTo>
                  <a:lnTo>
                    <a:pt x="66726" y="128178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807A937-DB9A-0C0A-96C5-82758B346EB1}"/>
                </a:ext>
              </a:extLst>
            </p:cNvPr>
            <p:cNvSpPr/>
            <p:nvPr/>
          </p:nvSpPr>
          <p:spPr>
            <a:xfrm>
              <a:off x="805114" y="4703971"/>
              <a:ext cx="324000" cy="360000"/>
            </a:xfrm>
            <a:custGeom>
              <a:avLst/>
              <a:gdLst>
                <a:gd name="connsiteX0" fmla="*/ 288000 w 324000"/>
                <a:gd name="connsiteY0" fmla="*/ 36000 h 360000"/>
                <a:gd name="connsiteX1" fmla="*/ 252000 w 324000"/>
                <a:gd name="connsiteY1" fmla="*/ 36000 h 360000"/>
                <a:gd name="connsiteX2" fmla="*/ 252000 w 324000"/>
                <a:gd name="connsiteY2" fmla="*/ 0 h 360000"/>
                <a:gd name="connsiteX3" fmla="*/ 216000 w 324000"/>
                <a:gd name="connsiteY3" fmla="*/ 0 h 360000"/>
                <a:gd name="connsiteX4" fmla="*/ 216000 w 324000"/>
                <a:gd name="connsiteY4" fmla="*/ 36000 h 360000"/>
                <a:gd name="connsiteX5" fmla="*/ 108000 w 324000"/>
                <a:gd name="connsiteY5" fmla="*/ 36000 h 360000"/>
                <a:gd name="connsiteX6" fmla="*/ 108000 w 324000"/>
                <a:gd name="connsiteY6" fmla="*/ 0 h 360000"/>
                <a:gd name="connsiteX7" fmla="*/ 72000 w 324000"/>
                <a:gd name="connsiteY7" fmla="*/ 0 h 360000"/>
                <a:gd name="connsiteX8" fmla="*/ 72000 w 324000"/>
                <a:gd name="connsiteY8" fmla="*/ 36000 h 360000"/>
                <a:gd name="connsiteX9" fmla="*/ 36000 w 324000"/>
                <a:gd name="connsiteY9" fmla="*/ 36000 h 360000"/>
                <a:gd name="connsiteX10" fmla="*/ 0 w 324000"/>
                <a:gd name="connsiteY10" fmla="*/ 72000 h 360000"/>
                <a:gd name="connsiteX11" fmla="*/ 0 w 324000"/>
                <a:gd name="connsiteY11" fmla="*/ 324000 h 360000"/>
                <a:gd name="connsiteX12" fmla="*/ 36000 w 324000"/>
                <a:gd name="connsiteY12" fmla="*/ 360000 h 360000"/>
                <a:gd name="connsiteX13" fmla="*/ 288000 w 324000"/>
                <a:gd name="connsiteY13" fmla="*/ 360000 h 360000"/>
                <a:gd name="connsiteX14" fmla="*/ 324000 w 324000"/>
                <a:gd name="connsiteY14" fmla="*/ 324000 h 360000"/>
                <a:gd name="connsiteX15" fmla="*/ 324000 w 324000"/>
                <a:gd name="connsiteY15" fmla="*/ 72000 h 360000"/>
                <a:gd name="connsiteX16" fmla="*/ 288000 w 324000"/>
                <a:gd name="connsiteY16" fmla="*/ 36000 h 360000"/>
                <a:gd name="connsiteX17" fmla="*/ 288036 w 324000"/>
                <a:gd name="connsiteY17" fmla="*/ 324000 h 360000"/>
                <a:gd name="connsiteX18" fmla="*/ 36000 w 324000"/>
                <a:gd name="connsiteY18" fmla="*/ 324000 h 360000"/>
                <a:gd name="connsiteX19" fmla="*/ 36000 w 324000"/>
                <a:gd name="connsiteY19" fmla="*/ 144000 h 360000"/>
                <a:gd name="connsiteX20" fmla="*/ 288000 w 324000"/>
                <a:gd name="connsiteY20" fmla="*/ 144000 h 360000"/>
                <a:gd name="connsiteX21" fmla="*/ 288036 w 324000"/>
                <a:gd name="connsiteY21" fmla="*/ 324000 h 360000"/>
                <a:gd name="connsiteX22" fmla="*/ 288005 w 324000"/>
                <a:gd name="connsiteY22" fmla="*/ 108000 h 360000"/>
                <a:gd name="connsiteX23" fmla="*/ 288000 w 324000"/>
                <a:gd name="connsiteY23" fmla="*/ 72000 h 360000"/>
                <a:gd name="connsiteX24" fmla="*/ 36000 w 324000"/>
                <a:gd name="connsiteY24" fmla="*/ 72000 h 360000"/>
                <a:gd name="connsiteX25" fmla="*/ 36000 w 324000"/>
                <a:gd name="connsiteY25" fmla="*/ 108000 h 360000"/>
                <a:gd name="connsiteX26" fmla="*/ 288005 w 324000"/>
                <a:gd name="connsiteY26" fmla="*/ 1080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4000" h="360000">
                  <a:moveTo>
                    <a:pt x="288000" y="36000"/>
                  </a:moveTo>
                  <a:lnTo>
                    <a:pt x="252000" y="36000"/>
                  </a:lnTo>
                  <a:lnTo>
                    <a:pt x="252000" y="0"/>
                  </a:lnTo>
                  <a:lnTo>
                    <a:pt x="216000" y="0"/>
                  </a:lnTo>
                  <a:lnTo>
                    <a:pt x="216000" y="36000"/>
                  </a:lnTo>
                  <a:lnTo>
                    <a:pt x="108000" y="36000"/>
                  </a:lnTo>
                  <a:lnTo>
                    <a:pt x="108000" y="0"/>
                  </a:lnTo>
                  <a:lnTo>
                    <a:pt x="72000" y="0"/>
                  </a:lnTo>
                  <a:lnTo>
                    <a:pt x="72000" y="36000"/>
                  </a:lnTo>
                  <a:lnTo>
                    <a:pt x="36000" y="36000"/>
                  </a:lnTo>
                  <a:cubicBezTo>
                    <a:pt x="16146" y="36000"/>
                    <a:pt x="0" y="52146"/>
                    <a:pt x="0" y="72000"/>
                  </a:cubicBezTo>
                  <a:lnTo>
                    <a:pt x="0" y="324000"/>
                  </a:lnTo>
                  <a:cubicBezTo>
                    <a:pt x="0" y="343854"/>
                    <a:pt x="16146" y="360000"/>
                    <a:pt x="36000" y="360000"/>
                  </a:cubicBezTo>
                  <a:lnTo>
                    <a:pt x="288000" y="360000"/>
                  </a:lnTo>
                  <a:cubicBezTo>
                    <a:pt x="307854" y="360000"/>
                    <a:pt x="324000" y="343854"/>
                    <a:pt x="324000" y="324000"/>
                  </a:cubicBezTo>
                  <a:lnTo>
                    <a:pt x="324000" y="72000"/>
                  </a:lnTo>
                  <a:cubicBezTo>
                    <a:pt x="324000" y="52146"/>
                    <a:pt x="307854" y="36000"/>
                    <a:pt x="288000" y="36000"/>
                  </a:cubicBezTo>
                  <a:close/>
                  <a:moveTo>
                    <a:pt x="288036" y="324000"/>
                  </a:moveTo>
                  <a:lnTo>
                    <a:pt x="36000" y="324000"/>
                  </a:lnTo>
                  <a:lnTo>
                    <a:pt x="36000" y="144000"/>
                  </a:lnTo>
                  <a:lnTo>
                    <a:pt x="288000" y="144000"/>
                  </a:lnTo>
                  <a:lnTo>
                    <a:pt x="288036" y="324000"/>
                  </a:lnTo>
                  <a:close/>
                  <a:moveTo>
                    <a:pt x="288005" y="108000"/>
                  </a:moveTo>
                  <a:lnTo>
                    <a:pt x="288000" y="72000"/>
                  </a:lnTo>
                  <a:lnTo>
                    <a:pt x="36000" y="72000"/>
                  </a:lnTo>
                  <a:lnTo>
                    <a:pt x="36000" y="108000"/>
                  </a:lnTo>
                  <a:lnTo>
                    <a:pt x="288005" y="108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625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1" grpId="0" animBg="1"/>
      <p:bldP spid="32" grpId="0"/>
      <p:bldP spid="33" grpId="0"/>
      <p:bldP spid="34" grpId="0" animBg="1"/>
      <p:bldP spid="35" grpId="0"/>
      <p:bldP spid="36" grpId="0"/>
      <p:bldP spid="37" grpId="0"/>
      <p:bldP spid="46" grpId="0"/>
      <p:bldP spid="47" grpId="0"/>
      <p:bldP spid="48" grpId="0"/>
      <p:bldP spid="50" grpId="0"/>
      <p:bldP spid="51" grpId="0"/>
      <p:bldP spid="52" grpId="0"/>
      <p:bldP spid="54" grpId="0" animBg="1"/>
      <p:bldP spid="55" grpId="0" animBg="1"/>
      <p:bldP spid="56" grpId="0" animBg="1"/>
      <p:bldP spid="57" grpId="0"/>
      <p:bldP spid="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9BF5A0C-FDE4-3B25-2EBB-C40CEC23B919}"/>
              </a:ext>
            </a:extLst>
          </p:cNvPr>
          <p:cNvCxnSpPr>
            <a:cxnSpLocks/>
          </p:cNvCxnSpPr>
          <p:nvPr/>
        </p:nvCxnSpPr>
        <p:spPr>
          <a:xfrm>
            <a:off x="678721" y="6094185"/>
            <a:ext cx="10834558" cy="0"/>
          </a:xfrm>
          <a:prstGeom prst="line">
            <a:avLst/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E47B99-FEBC-BCE9-E287-5CBC1BBB693A}"/>
              </a:ext>
            </a:extLst>
          </p:cNvPr>
          <p:cNvGrpSpPr/>
          <p:nvPr/>
        </p:nvGrpSpPr>
        <p:grpSpPr>
          <a:xfrm>
            <a:off x="1199152" y="1630384"/>
            <a:ext cx="1437652" cy="1437652"/>
            <a:chOff x="1401408" y="2039458"/>
            <a:chExt cx="1437652" cy="1437652"/>
          </a:xfrm>
        </p:grpSpPr>
        <p:sp>
          <p:nvSpPr>
            <p:cNvPr id="20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9F941ACB-43D0-296C-2B51-C8BA50CE77C4}"/>
                </a:ext>
              </a:extLst>
            </p:cNvPr>
            <p:cNvSpPr/>
            <p:nvPr/>
          </p:nvSpPr>
          <p:spPr>
            <a:xfrm>
              <a:off x="1476880" y="2114930"/>
              <a:ext cx="1286708" cy="1286708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286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85F535C0-1E10-2D0D-E309-CD41F52F921A}"/>
                </a:ext>
              </a:extLst>
            </p:cNvPr>
            <p:cNvSpPr/>
            <p:nvPr/>
          </p:nvSpPr>
          <p:spPr>
            <a:xfrm>
              <a:off x="1401408" y="2039458"/>
              <a:ext cx="1437652" cy="1437652"/>
            </a:xfrm>
            <a:prstGeom prst="arc">
              <a:avLst>
                <a:gd name="adj1" fmla="val 13118777"/>
                <a:gd name="adj2" fmla="val 12857847"/>
              </a:avLst>
            </a:prstGeom>
            <a:ln cap="rnd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2C11A6A-0E08-FF1F-649D-B3C9AC61FF95}"/>
              </a:ext>
            </a:extLst>
          </p:cNvPr>
          <p:cNvSpPr txBox="1"/>
          <p:nvPr/>
        </p:nvSpPr>
        <p:spPr>
          <a:xfrm flipH="1">
            <a:off x="1260073" y="2044540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01</a:t>
            </a:r>
            <a:endParaRPr lang="zh-CN" altLang="en-US" sz="36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4C652B7-2A55-A69C-30B4-E2249FAA4205}"/>
              </a:ext>
            </a:extLst>
          </p:cNvPr>
          <p:cNvSpPr txBox="1"/>
          <p:nvPr/>
        </p:nvSpPr>
        <p:spPr>
          <a:xfrm>
            <a:off x="1001336" y="439689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endParaRPr lang="zh-CN" altLang="en-US" sz="2000" b="1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小标题">
            <a:extLst>
              <a:ext uri="{FF2B5EF4-FFF2-40B4-BE49-F238E27FC236}">
                <a16:creationId xmlns:a16="http://schemas.microsoft.com/office/drawing/2014/main" id="{0366429F-B84B-0187-3F97-DA56C919646E}"/>
              </a:ext>
            </a:extLst>
          </p:cNvPr>
          <p:cNvSpPr txBox="1"/>
          <p:nvPr/>
        </p:nvSpPr>
        <p:spPr>
          <a:xfrm>
            <a:off x="807583" y="4794104"/>
            <a:ext cx="2242812" cy="96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6" name="图形 95">
            <a:extLst>
              <a:ext uri="{FF2B5EF4-FFF2-40B4-BE49-F238E27FC236}">
                <a16:creationId xmlns:a16="http://schemas.microsoft.com/office/drawing/2014/main" id="{55442691-BB68-CD7E-4DB0-F03083F1621E}"/>
              </a:ext>
            </a:extLst>
          </p:cNvPr>
          <p:cNvSpPr/>
          <p:nvPr/>
        </p:nvSpPr>
        <p:spPr>
          <a:xfrm>
            <a:off x="1735469" y="3913070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A061FFB-F8AB-EC0A-107B-1D83F4807560}"/>
              </a:ext>
            </a:extLst>
          </p:cNvPr>
          <p:cNvSpPr/>
          <p:nvPr/>
        </p:nvSpPr>
        <p:spPr>
          <a:xfrm>
            <a:off x="1302345" y="1698361"/>
            <a:ext cx="88972" cy="8897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6DE5F07-2EB3-CC16-D609-47FBB47119F2}"/>
              </a:ext>
            </a:extLst>
          </p:cNvPr>
          <p:cNvCxnSpPr>
            <a:cxnSpLocks/>
          </p:cNvCxnSpPr>
          <p:nvPr/>
        </p:nvCxnSpPr>
        <p:spPr>
          <a:xfrm>
            <a:off x="1919589" y="3304708"/>
            <a:ext cx="0" cy="417739"/>
          </a:xfrm>
          <a:prstGeom prst="line">
            <a:avLst/>
          </a:prstGeom>
          <a:ln w="12700" cap="sq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0174E77C-7544-3321-36FA-D99B58A38E63}"/>
              </a:ext>
            </a:extLst>
          </p:cNvPr>
          <p:cNvSpPr/>
          <p:nvPr/>
        </p:nvSpPr>
        <p:spPr>
          <a:xfrm>
            <a:off x="4051110" y="1714988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8ADE01C-9470-A12C-A3A4-F84AA627E4F4}"/>
              </a:ext>
            </a:extLst>
          </p:cNvPr>
          <p:cNvSpPr/>
          <p:nvPr/>
        </p:nvSpPr>
        <p:spPr>
          <a:xfrm>
            <a:off x="3969550" y="1633428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C17A3A5-6997-C6C8-6DAC-86FB9321AFB3}"/>
              </a:ext>
            </a:extLst>
          </p:cNvPr>
          <p:cNvSpPr txBox="1"/>
          <p:nvPr/>
        </p:nvSpPr>
        <p:spPr>
          <a:xfrm flipH="1">
            <a:off x="4038080" y="2041496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0CCE0CA-E6BD-455C-46DD-68B2286C5BB7}"/>
              </a:ext>
            </a:extLst>
          </p:cNvPr>
          <p:cNvSpPr txBox="1"/>
          <p:nvPr/>
        </p:nvSpPr>
        <p:spPr>
          <a:xfrm>
            <a:off x="3779343" y="439384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原创定制</a:t>
            </a:r>
          </a:p>
        </p:txBody>
      </p:sp>
      <p:sp>
        <p:nvSpPr>
          <p:cNvPr id="30" name="小标题">
            <a:extLst>
              <a:ext uri="{FF2B5EF4-FFF2-40B4-BE49-F238E27FC236}">
                <a16:creationId xmlns:a16="http://schemas.microsoft.com/office/drawing/2014/main" id="{DE97C116-0FAC-F03C-10AD-A448178F7A35}"/>
              </a:ext>
            </a:extLst>
          </p:cNvPr>
          <p:cNvSpPr txBox="1"/>
          <p:nvPr/>
        </p:nvSpPr>
        <p:spPr>
          <a:xfrm>
            <a:off x="3585590" y="4791060"/>
            <a:ext cx="2242812" cy="96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图形 149">
            <a:extLst>
              <a:ext uri="{FF2B5EF4-FFF2-40B4-BE49-F238E27FC236}">
                <a16:creationId xmlns:a16="http://schemas.microsoft.com/office/drawing/2014/main" id="{28ED2FB0-BC66-CFE5-46AE-A18D82D2C58F}"/>
              </a:ext>
            </a:extLst>
          </p:cNvPr>
          <p:cNvSpPr/>
          <p:nvPr/>
        </p:nvSpPr>
        <p:spPr>
          <a:xfrm>
            <a:off x="4528262" y="3877070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3E973B-D3CD-5F2F-C844-18D23F040B09}"/>
              </a:ext>
            </a:extLst>
          </p:cNvPr>
          <p:cNvSpPr/>
          <p:nvPr/>
        </p:nvSpPr>
        <p:spPr>
          <a:xfrm>
            <a:off x="4104066" y="1701255"/>
            <a:ext cx="84722" cy="84722"/>
          </a:xfrm>
          <a:prstGeom prst="ellipse">
            <a:avLst/>
          </a:prstGeom>
          <a:solidFill>
            <a:schemeClr val="bg1"/>
          </a:solidFill>
          <a:ln w="63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8D1B8E6F-88B8-5393-2C44-8071F435EFFE}"/>
              </a:ext>
            </a:extLst>
          </p:cNvPr>
          <p:cNvCxnSpPr>
            <a:cxnSpLocks/>
          </p:cNvCxnSpPr>
          <p:nvPr/>
        </p:nvCxnSpPr>
        <p:spPr>
          <a:xfrm>
            <a:off x="4706311" y="3301664"/>
            <a:ext cx="0" cy="417739"/>
          </a:xfrm>
          <a:prstGeom prst="line">
            <a:avLst/>
          </a:prstGeom>
          <a:ln w="12700" cap="sq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6FD40C-62CE-C0DF-DF8B-A9423B6BBF4D}"/>
              </a:ext>
            </a:extLst>
          </p:cNvPr>
          <p:cNvGrpSpPr/>
          <p:nvPr/>
        </p:nvGrpSpPr>
        <p:grpSpPr>
          <a:xfrm>
            <a:off x="6755166" y="1630384"/>
            <a:ext cx="1437652" cy="1437652"/>
            <a:chOff x="1401408" y="2039458"/>
            <a:chExt cx="1437652" cy="1437652"/>
          </a:xfrm>
        </p:grpSpPr>
        <p:sp>
          <p:nvSpPr>
            <p:cNvPr id="3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593EE0D0-C282-BA25-C9FC-D2D4DB8A94A4}"/>
                </a:ext>
              </a:extLst>
            </p:cNvPr>
            <p:cNvSpPr/>
            <p:nvPr/>
          </p:nvSpPr>
          <p:spPr>
            <a:xfrm>
              <a:off x="1476880" y="2114930"/>
              <a:ext cx="1286708" cy="1286708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  <a:effectLst>
              <a:outerShdw blurRad="2286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C7E298D5-74C3-D6DA-2126-DA330690C356}"/>
                </a:ext>
              </a:extLst>
            </p:cNvPr>
            <p:cNvSpPr/>
            <p:nvPr/>
          </p:nvSpPr>
          <p:spPr>
            <a:xfrm>
              <a:off x="1401408" y="2039458"/>
              <a:ext cx="1437652" cy="1437652"/>
            </a:xfrm>
            <a:prstGeom prst="arc">
              <a:avLst>
                <a:gd name="adj1" fmla="val 13118777"/>
                <a:gd name="adj2" fmla="val 12857847"/>
              </a:avLst>
            </a:prstGeom>
            <a:ln cap="rnd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69910D14-3A4D-CA44-980B-4DD22D19BF9A}"/>
              </a:ext>
            </a:extLst>
          </p:cNvPr>
          <p:cNvSpPr txBox="1"/>
          <p:nvPr/>
        </p:nvSpPr>
        <p:spPr>
          <a:xfrm flipH="1">
            <a:off x="6816087" y="2044540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rPr>
              <a:t>03</a:t>
            </a:r>
            <a:endParaRPr lang="zh-CN" altLang="en-US" sz="36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603BF22-D985-21BE-E61E-BBC55A166DD6}"/>
              </a:ext>
            </a:extLst>
          </p:cNvPr>
          <p:cNvSpPr txBox="1"/>
          <p:nvPr/>
        </p:nvSpPr>
        <p:spPr>
          <a:xfrm>
            <a:off x="6557350" y="439689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lang="zh-CN" altLang="en-US" sz="2000" b="1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小标题">
            <a:extLst>
              <a:ext uri="{FF2B5EF4-FFF2-40B4-BE49-F238E27FC236}">
                <a16:creationId xmlns:a16="http://schemas.microsoft.com/office/drawing/2014/main" id="{A9976972-CA6F-0EFB-83BC-1A295A79C8E3}"/>
              </a:ext>
            </a:extLst>
          </p:cNvPr>
          <p:cNvSpPr txBox="1"/>
          <p:nvPr/>
        </p:nvSpPr>
        <p:spPr>
          <a:xfrm>
            <a:off x="6363597" y="4794104"/>
            <a:ext cx="2242812" cy="96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D7155DB-4332-7300-CFE2-90D6AB248D3A}"/>
              </a:ext>
            </a:extLst>
          </p:cNvPr>
          <p:cNvSpPr/>
          <p:nvPr/>
        </p:nvSpPr>
        <p:spPr>
          <a:xfrm>
            <a:off x="6855734" y="1698361"/>
            <a:ext cx="88972" cy="8897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5" name="图形 85">
            <a:extLst>
              <a:ext uri="{FF2B5EF4-FFF2-40B4-BE49-F238E27FC236}">
                <a16:creationId xmlns:a16="http://schemas.microsoft.com/office/drawing/2014/main" id="{DD96F0C3-277E-2403-478F-3CF9676C9799}"/>
              </a:ext>
            </a:extLst>
          </p:cNvPr>
          <p:cNvSpPr/>
          <p:nvPr/>
        </p:nvSpPr>
        <p:spPr>
          <a:xfrm>
            <a:off x="7305001" y="3922070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9F0476-E367-F047-C7C0-3679C823ADB5}"/>
              </a:ext>
            </a:extLst>
          </p:cNvPr>
          <p:cNvCxnSpPr>
            <a:cxnSpLocks/>
          </p:cNvCxnSpPr>
          <p:nvPr/>
        </p:nvCxnSpPr>
        <p:spPr>
          <a:xfrm>
            <a:off x="7465790" y="3304708"/>
            <a:ext cx="0" cy="417739"/>
          </a:xfrm>
          <a:prstGeom prst="line">
            <a:avLst/>
          </a:prstGeom>
          <a:ln w="12700" cap="sq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id="{BC93D17E-EC20-35BC-D8AB-B69FA20BA3E0}"/>
              </a:ext>
            </a:extLst>
          </p:cNvPr>
          <p:cNvSpPr/>
          <p:nvPr/>
        </p:nvSpPr>
        <p:spPr>
          <a:xfrm>
            <a:off x="9607125" y="1714988"/>
            <a:ext cx="1274532" cy="1274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80BD27A-8639-7E21-2624-C6511B5D25F1}"/>
              </a:ext>
            </a:extLst>
          </p:cNvPr>
          <p:cNvSpPr/>
          <p:nvPr/>
        </p:nvSpPr>
        <p:spPr>
          <a:xfrm>
            <a:off x="9525565" y="1633428"/>
            <a:ext cx="1437652" cy="1437652"/>
          </a:xfrm>
          <a:prstGeom prst="arc">
            <a:avLst>
              <a:gd name="adj1" fmla="val 13118777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A190ED2-61AE-1541-115E-3C605E7AF65C}"/>
              </a:ext>
            </a:extLst>
          </p:cNvPr>
          <p:cNvSpPr txBox="1"/>
          <p:nvPr/>
        </p:nvSpPr>
        <p:spPr>
          <a:xfrm flipH="1">
            <a:off x="9594095" y="2041496"/>
            <a:ext cx="1310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EDB6BC6-4FB8-6AE7-C4EF-618C539A8BCE}"/>
              </a:ext>
            </a:extLst>
          </p:cNvPr>
          <p:cNvSpPr txBox="1"/>
          <p:nvPr/>
        </p:nvSpPr>
        <p:spPr>
          <a:xfrm>
            <a:off x="9335358" y="439384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原创定制</a:t>
            </a:r>
          </a:p>
        </p:txBody>
      </p:sp>
      <p:sp>
        <p:nvSpPr>
          <p:cNvPr id="44" name="小标题">
            <a:extLst>
              <a:ext uri="{FF2B5EF4-FFF2-40B4-BE49-F238E27FC236}">
                <a16:creationId xmlns:a16="http://schemas.microsoft.com/office/drawing/2014/main" id="{B4C50F40-8890-D271-B8CC-C747A30DA165}"/>
              </a:ext>
            </a:extLst>
          </p:cNvPr>
          <p:cNvSpPr txBox="1"/>
          <p:nvPr/>
        </p:nvSpPr>
        <p:spPr>
          <a:xfrm>
            <a:off x="9141605" y="4791060"/>
            <a:ext cx="2242812" cy="96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2D02A9AD-EAD6-D7C3-208F-E22B363044DB}"/>
              </a:ext>
            </a:extLst>
          </p:cNvPr>
          <p:cNvSpPr/>
          <p:nvPr/>
        </p:nvSpPr>
        <p:spPr>
          <a:xfrm>
            <a:off x="9657456" y="1701255"/>
            <a:ext cx="84722" cy="84722"/>
          </a:xfrm>
          <a:prstGeom prst="ellipse">
            <a:avLst/>
          </a:prstGeom>
          <a:solidFill>
            <a:schemeClr val="bg1"/>
          </a:solidFill>
          <a:ln w="63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754BBC-07AA-9706-02EB-A4157FDE1845}"/>
              </a:ext>
            </a:extLst>
          </p:cNvPr>
          <p:cNvGrpSpPr/>
          <p:nvPr/>
        </p:nvGrpSpPr>
        <p:grpSpPr>
          <a:xfrm>
            <a:off x="10028391" y="3931070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3BCA9B4-288D-9498-166A-D46E74242B9C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5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530CBC2-0F4B-85C5-6910-96B5D692A987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A201FA5-521A-E033-D130-8AC8290F51FD}"/>
              </a:ext>
            </a:extLst>
          </p:cNvPr>
          <p:cNvCxnSpPr>
            <a:cxnSpLocks/>
          </p:cNvCxnSpPr>
          <p:nvPr/>
        </p:nvCxnSpPr>
        <p:spPr>
          <a:xfrm>
            <a:off x="10252513" y="3301664"/>
            <a:ext cx="0" cy="417739"/>
          </a:xfrm>
          <a:prstGeom prst="line">
            <a:avLst/>
          </a:prstGeom>
          <a:ln w="12700" cap="sq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3"/>
                </a:gs>
              </a:gsLst>
              <a:lin ang="5400000" scaled="1"/>
            </a:gra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78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animBg="1"/>
      <p:bldP spid="46" grpId="0" animBg="1"/>
      <p:bldP spid="12" grpId="0" animBg="1"/>
      <p:bldP spid="13" grpId="0" animBg="1"/>
      <p:bldP spid="28" grpId="0"/>
      <p:bldP spid="29" grpId="0"/>
      <p:bldP spid="30" grpId="0"/>
      <p:bldP spid="32" grpId="0" animBg="1"/>
      <p:bldP spid="48" grpId="0" animBg="1"/>
      <p:bldP spid="38" grpId="0"/>
      <p:bldP spid="39" grpId="0"/>
      <p:bldP spid="40" grpId="0"/>
      <p:bldP spid="50" grpId="0" animBg="1"/>
      <p:bldP spid="55" grpId="0" animBg="1"/>
      <p:bldP spid="33" grpId="0" animBg="1"/>
      <p:bldP spid="34" grpId="0" animBg="1"/>
      <p:bldP spid="42" grpId="0"/>
      <p:bldP spid="43" grpId="0"/>
      <p:bldP spid="44" grpId="0"/>
      <p:bldP spid="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B1732E04-0D66-6DCA-0C0F-F2E11DB21024}"/>
              </a:ext>
            </a:extLst>
          </p:cNvPr>
          <p:cNvSpPr/>
          <p:nvPr/>
        </p:nvSpPr>
        <p:spPr>
          <a:xfrm>
            <a:off x="896861" y="3630161"/>
            <a:ext cx="2400390" cy="2317068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矩形:微信：2090298045【陈西】公众号：陈西设计之家。微信搜索即可。更多免费PPT模版教程等都可以在公众号内获取 对角圆角 8">
            <a:extLst>
              <a:ext uri="{FF2B5EF4-FFF2-40B4-BE49-F238E27FC236}">
                <a16:creationId xmlns:a16="http://schemas.microsoft.com/office/drawing/2014/main" id="{4B570B94-2CAD-4217-0278-0A6C92B1466A}"/>
              </a:ext>
            </a:extLst>
          </p:cNvPr>
          <p:cNvSpPr/>
          <p:nvPr/>
        </p:nvSpPr>
        <p:spPr>
          <a:xfrm flipH="1">
            <a:off x="3517808" y="3630161"/>
            <a:ext cx="2400390" cy="2317068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A0333064-8A47-047D-E834-F7216EF2602C}"/>
              </a:ext>
            </a:extLst>
          </p:cNvPr>
          <p:cNvSpPr/>
          <p:nvPr/>
        </p:nvSpPr>
        <p:spPr>
          <a:xfrm>
            <a:off x="6296682" y="3630161"/>
            <a:ext cx="2400390" cy="2317068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9CF0779-8EE8-457E-01CA-CEAE14B981C2}"/>
              </a:ext>
            </a:extLst>
          </p:cNvPr>
          <p:cNvSpPr/>
          <p:nvPr/>
        </p:nvSpPr>
        <p:spPr>
          <a:xfrm flipH="1">
            <a:off x="8917629" y="3630161"/>
            <a:ext cx="2400390" cy="2317068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右大括号 13">
            <a:extLst>
              <a:ext uri="{FF2B5EF4-FFF2-40B4-BE49-F238E27FC236}">
                <a16:creationId xmlns:a16="http://schemas.microsoft.com/office/drawing/2014/main" id="{10911AC3-3138-0E41-DF2F-E9E3C12789D5}"/>
              </a:ext>
            </a:extLst>
          </p:cNvPr>
          <p:cNvSpPr/>
          <p:nvPr/>
        </p:nvSpPr>
        <p:spPr>
          <a:xfrm rot="16200000">
            <a:off x="3167809" y="1721189"/>
            <a:ext cx="480560" cy="2619828"/>
          </a:xfrm>
          <a:prstGeom prst="rightBrace">
            <a:avLst>
              <a:gd name="adj1" fmla="val 71627"/>
              <a:gd name="adj2" fmla="val 50000"/>
            </a:avLst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AD86668-EBB2-6790-41BB-324A6D1BF607}"/>
              </a:ext>
            </a:extLst>
          </p:cNvPr>
          <p:cNvSpPr txBox="1"/>
          <p:nvPr/>
        </p:nvSpPr>
        <p:spPr>
          <a:xfrm>
            <a:off x="2477232" y="1359497"/>
            <a:ext cx="1855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6" name="小标题">
            <a:extLst>
              <a:ext uri="{FF2B5EF4-FFF2-40B4-BE49-F238E27FC236}">
                <a16:creationId xmlns:a16="http://schemas.microsoft.com/office/drawing/2014/main" id="{3B209188-9845-B398-2F45-26DD181B4DD4}"/>
              </a:ext>
            </a:extLst>
          </p:cNvPr>
          <p:cNvSpPr txBox="1"/>
          <p:nvPr/>
        </p:nvSpPr>
        <p:spPr>
          <a:xfrm>
            <a:off x="2016428" y="1914880"/>
            <a:ext cx="2776914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3205231-0B8F-BDFB-A45C-562758390337}"/>
              </a:ext>
            </a:extLst>
          </p:cNvPr>
          <p:cNvSpPr/>
          <p:nvPr/>
        </p:nvSpPr>
        <p:spPr>
          <a:xfrm>
            <a:off x="1739871" y="38792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4605040-4230-B221-BAF2-D9271DCBE082}"/>
              </a:ext>
            </a:extLst>
          </p:cNvPr>
          <p:cNvSpPr txBox="1"/>
          <p:nvPr/>
        </p:nvSpPr>
        <p:spPr>
          <a:xfrm>
            <a:off x="1175964" y="474195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9" name="小标题">
            <a:extLst>
              <a:ext uri="{FF2B5EF4-FFF2-40B4-BE49-F238E27FC236}">
                <a16:creationId xmlns:a16="http://schemas.microsoft.com/office/drawing/2014/main" id="{5A47D161-73E8-4A53-38F5-86BD9744C64B}"/>
              </a:ext>
            </a:extLst>
          </p:cNvPr>
          <p:cNvSpPr txBox="1"/>
          <p:nvPr/>
        </p:nvSpPr>
        <p:spPr>
          <a:xfrm>
            <a:off x="1018924" y="5090882"/>
            <a:ext cx="2169388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C0E86C8-2307-A1A7-F85F-22A44EB7FB1B}"/>
              </a:ext>
            </a:extLst>
          </p:cNvPr>
          <p:cNvSpPr/>
          <p:nvPr/>
        </p:nvSpPr>
        <p:spPr>
          <a:xfrm>
            <a:off x="1932703" y="4081628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BA44408-5470-E2FC-194B-7D9D0BA6C43B}"/>
              </a:ext>
            </a:extLst>
          </p:cNvPr>
          <p:cNvSpPr/>
          <p:nvPr/>
        </p:nvSpPr>
        <p:spPr>
          <a:xfrm>
            <a:off x="7141458" y="38792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F43A8ED-4558-609D-34FA-3033F52971B4}"/>
              </a:ext>
            </a:extLst>
          </p:cNvPr>
          <p:cNvSpPr/>
          <p:nvPr/>
        </p:nvSpPr>
        <p:spPr>
          <a:xfrm>
            <a:off x="7324159" y="4036628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E7C7FB3-262F-3199-FEDC-4E4C0475702E}"/>
              </a:ext>
            </a:extLst>
          </p:cNvPr>
          <p:cNvSpPr txBox="1"/>
          <p:nvPr/>
        </p:nvSpPr>
        <p:spPr>
          <a:xfrm>
            <a:off x="6575280" y="474195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24" name="小标题">
            <a:extLst>
              <a:ext uri="{FF2B5EF4-FFF2-40B4-BE49-F238E27FC236}">
                <a16:creationId xmlns:a16="http://schemas.microsoft.com/office/drawing/2014/main" id="{69377FE2-B5EA-D634-0458-D0DBE1BBDF49}"/>
              </a:ext>
            </a:extLst>
          </p:cNvPr>
          <p:cNvSpPr txBox="1"/>
          <p:nvPr/>
        </p:nvSpPr>
        <p:spPr>
          <a:xfrm>
            <a:off x="6418240" y="5090882"/>
            <a:ext cx="2169388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1E5CAB1-EA54-13FA-D97B-B2D23D54B34C}"/>
              </a:ext>
            </a:extLst>
          </p:cNvPr>
          <p:cNvSpPr txBox="1"/>
          <p:nvPr/>
        </p:nvSpPr>
        <p:spPr>
          <a:xfrm>
            <a:off x="3803870" y="474195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陈西</a:t>
            </a: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endParaRPr lang="zh-CN" altLang="en-US" sz="2000" b="1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A60FC084-3E7E-2E18-950C-65FDFBCD0B21}"/>
              </a:ext>
            </a:extLst>
          </p:cNvPr>
          <p:cNvSpPr txBox="1"/>
          <p:nvPr/>
        </p:nvSpPr>
        <p:spPr>
          <a:xfrm>
            <a:off x="3617418" y="5090882"/>
            <a:ext cx="2228210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73ADF2E-FD3B-7DE1-3389-510B7FED1569}"/>
              </a:ext>
            </a:extLst>
          </p:cNvPr>
          <p:cNvSpPr/>
          <p:nvPr/>
        </p:nvSpPr>
        <p:spPr>
          <a:xfrm>
            <a:off x="4362584" y="38792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图形 95">
            <a:extLst>
              <a:ext uri="{FF2B5EF4-FFF2-40B4-BE49-F238E27FC236}">
                <a16:creationId xmlns:a16="http://schemas.microsoft.com/office/drawing/2014/main" id="{C1E72FB3-D2C4-E2DF-4747-184E29DEF254}"/>
              </a:ext>
            </a:extLst>
          </p:cNvPr>
          <p:cNvSpPr/>
          <p:nvPr/>
        </p:nvSpPr>
        <p:spPr>
          <a:xfrm>
            <a:off x="4538003" y="4081628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7EE5D53-95D3-6931-17D3-263D77F2BD8F}"/>
              </a:ext>
            </a:extLst>
          </p:cNvPr>
          <p:cNvSpPr txBox="1"/>
          <p:nvPr/>
        </p:nvSpPr>
        <p:spPr>
          <a:xfrm>
            <a:off x="9227408" y="474195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5" name="小标题">
            <a:extLst>
              <a:ext uri="{FF2B5EF4-FFF2-40B4-BE49-F238E27FC236}">
                <a16:creationId xmlns:a16="http://schemas.microsoft.com/office/drawing/2014/main" id="{18AE0C4A-5158-D327-7867-0CD38C4769FE}"/>
              </a:ext>
            </a:extLst>
          </p:cNvPr>
          <p:cNvSpPr txBox="1"/>
          <p:nvPr/>
        </p:nvSpPr>
        <p:spPr>
          <a:xfrm>
            <a:off x="9040956" y="5090882"/>
            <a:ext cx="2228210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DCF913C-2915-BB7F-1FA4-53790C03EAD9}"/>
              </a:ext>
            </a:extLst>
          </p:cNvPr>
          <p:cNvSpPr/>
          <p:nvPr/>
        </p:nvSpPr>
        <p:spPr>
          <a:xfrm>
            <a:off x="9786122" y="38792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0ADA34E-796C-89DA-7708-3E83BFC5F1B9}"/>
              </a:ext>
            </a:extLst>
          </p:cNvPr>
          <p:cNvGrpSpPr/>
          <p:nvPr/>
        </p:nvGrpSpPr>
        <p:grpSpPr>
          <a:xfrm>
            <a:off x="9925541" y="4090628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018640-2D2E-88D6-9136-E084E19DEE9F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436D70B-44E3-925F-1C3B-53F6864985CC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38" name="右大括号 37">
            <a:extLst>
              <a:ext uri="{FF2B5EF4-FFF2-40B4-BE49-F238E27FC236}">
                <a16:creationId xmlns:a16="http://schemas.microsoft.com/office/drawing/2014/main" id="{BEC19BF7-77FE-0F4A-A78D-890EDD806F68}"/>
              </a:ext>
            </a:extLst>
          </p:cNvPr>
          <p:cNvSpPr/>
          <p:nvPr/>
        </p:nvSpPr>
        <p:spPr>
          <a:xfrm rot="16200000">
            <a:off x="8521861" y="1721189"/>
            <a:ext cx="480560" cy="2619828"/>
          </a:xfrm>
          <a:prstGeom prst="rightBrace">
            <a:avLst>
              <a:gd name="adj1" fmla="val 71627"/>
              <a:gd name="adj2" fmla="val 50000"/>
            </a:avLst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D1237E0-7E68-FAD0-D812-45E9CD84D37C}"/>
              </a:ext>
            </a:extLst>
          </p:cNvPr>
          <p:cNvSpPr txBox="1"/>
          <p:nvPr/>
        </p:nvSpPr>
        <p:spPr>
          <a:xfrm>
            <a:off x="7831284" y="1359497"/>
            <a:ext cx="1855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8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40" name="小标题">
            <a:extLst>
              <a:ext uri="{FF2B5EF4-FFF2-40B4-BE49-F238E27FC236}">
                <a16:creationId xmlns:a16="http://schemas.microsoft.com/office/drawing/2014/main" id="{B1102BC0-7654-49A8-92E6-747389F1B972}"/>
              </a:ext>
            </a:extLst>
          </p:cNvPr>
          <p:cNvSpPr txBox="1"/>
          <p:nvPr/>
        </p:nvSpPr>
        <p:spPr>
          <a:xfrm>
            <a:off x="7370480" y="1914880"/>
            <a:ext cx="2776914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540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9" grpId="0" animBg="1"/>
      <p:bldP spid="34" grpId="0"/>
      <p:bldP spid="35" grpId="0"/>
      <p:bldP spid="36" grpId="0" animBg="1"/>
      <p:bldP spid="38" grpId="0" animBg="1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5206DA-8F26-361B-A749-2BFDD3A468BF}"/>
              </a:ext>
            </a:extLst>
          </p:cNvPr>
          <p:cNvSpPr txBox="1"/>
          <p:nvPr/>
        </p:nvSpPr>
        <p:spPr>
          <a:xfrm>
            <a:off x="865830" y="1312332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013A57F-7151-50FE-7495-17025AE314BF}"/>
              </a:ext>
            </a:extLst>
          </p:cNvPr>
          <p:cNvSpPr txBox="1"/>
          <p:nvPr/>
        </p:nvSpPr>
        <p:spPr>
          <a:xfrm>
            <a:off x="898838" y="2152581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86F795A-E213-AF0D-B904-2F6E1CE176A6}"/>
              </a:ext>
            </a:extLst>
          </p:cNvPr>
          <p:cNvSpPr/>
          <p:nvPr/>
        </p:nvSpPr>
        <p:spPr>
          <a:xfrm>
            <a:off x="1000125" y="3429000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473DF70-6A62-A02C-ADCB-1820DD5405C5}"/>
              </a:ext>
            </a:extLst>
          </p:cNvPr>
          <p:cNvSpPr txBox="1"/>
          <p:nvPr/>
        </p:nvSpPr>
        <p:spPr>
          <a:xfrm>
            <a:off x="1826903" y="342510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4" name="小标题">
            <a:extLst>
              <a:ext uri="{FF2B5EF4-FFF2-40B4-BE49-F238E27FC236}">
                <a16:creationId xmlns:a16="http://schemas.microsoft.com/office/drawing/2014/main" id="{B3D19996-CFFC-1204-7BF4-3ECA2620BAC3}"/>
              </a:ext>
            </a:extLst>
          </p:cNvPr>
          <p:cNvSpPr txBox="1"/>
          <p:nvPr/>
        </p:nvSpPr>
        <p:spPr>
          <a:xfrm>
            <a:off x="1826903" y="3774032"/>
            <a:ext cx="1931715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0599684-1B03-97AE-1729-9DC275003FB2}"/>
              </a:ext>
            </a:extLst>
          </p:cNvPr>
          <p:cNvSpPr/>
          <p:nvPr/>
        </p:nvSpPr>
        <p:spPr>
          <a:xfrm>
            <a:off x="1192957" y="3631419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720C75A-8043-034D-B2A4-CCB14B4AF5E1}"/>
              </a:ext>
            </a:extLst>
          </p:cNvPr>
          <p:cNvSpPr/>
          <p:nvPr/>
        </p:nvSpPr>
        <p:spPr>
          <a:xfrm>
            <a:off x="1000125" y="491305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AEF4CDE-7D58-D0EA-E0C9-0DEA6D29398D}"/>
              </a:ext>
            </a:extLst>
          </p:cNvPr>
          <p:cNvSpPr txBox="1"/>
          <p:nvPr/>
        </p:nvSpPr>
        <p:spPr>
          <a:xfrm>
            <a:off x="1826903" y="4909165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18" name="小标题">
            <a:extLst>
              <a:ext uri="{FF2B5EF4-FFF2-40B4-BE49-F238E27FC236}">
                <a16:creationId xmlns:a16="http://schemas.microsoft.com/office/drawing/2014/main" id="{94E68650-F900-8910-D8A1-9D7C6E35042A}"/>
              </a:ext>
            </a:extLst>
          </p:cNvPr>
          <p:cNvSpPr txBox="1"/>
          <p:nvPr/>
        </p:nvSpPr>
        <p:spPr>
          <a:xfrm>
            <a:off x="1826904" y="5258091"/>
            <a:ext cx="1749054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 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2E98E55-FF5A-CA6F-A33A-539EAA4F67D9}"/>
              </a:ext>
            </a:extLst>
          </p:cNvPr>
          <p:cNvSpPr/>
          <p:nvPr/>
        </p:nvSpPr>
        <p:spPr>
          <a:xfrm>
            <a:off x="1182826" y="5070478"/>
            <a:ext cx="342000" cy="396000"/>
          </a:xfrm>
          <a:custGeom>
            <a:avLst/>
            <a:gdLst>
              <a:gd name="connsiteX0" fmla="*/ 171000 w 342000"/>
              <a:gd name="connsiteY0" fmla="*/ 0 h 396000"/>
              <a:gd name="connsiteX1" fmla="*/ 342000 w 342000"/>
              <a:gd name="connsiteY1" fmla="*/ 99000 h 396000"/>
              <a:gd name="connsiteX2" fmla="*/ 342000 w 342000"/>
              <a:gd name="connsiteY2" fmla="*/ 297000 h 396000"/>
              <a:gd name="connsiteX3" fmla="*/ 171000 w 342000"/>
              <a:gd name="connsiteY3" fmla="*/ 396000 h 396000"/>
              <a:gd name="connsiteX4" fmla="*/ 0 w 342000"/>
              <a:gd name="connsiteY4" fmla="*/ 297000 h 396000"/>
              <a:gd name="connsiteX5" fmla="*/ 0 w 342000"/>
              <a:gd name="connsiteY5" fmla="*/ 99000 h 396000"/>
              <a:gd name="connsiteX6" fmla="*/ 171000 w 342000"/>
              <a:gd name="connsiteY6" fmla="*/ 0 h 396000"/>
              <a:gd name="connsiteX7" fmla="*/ 171000 w 342000"/>
              <a:gd name="connsiteY7" fmla="*/ 41598 h 396000"/>
              <a:gd name="connsiteX8" fmla="*/ 36000 w 342000"/>
              <a:gd name="connsiteY8" fmla="*/ 119754 h 396000"/>
              <a:gd name="connsiteX9" fmla="*/ 36000 w 342000"/>
              <a:gd name="connsiteY9" fmla="*/ 276246 h 396000"/>
              <a:gd name="connsiteX10" fmla="*/ 171000 w 342000"/>
              <a:gd name="connsiteY10" fmla="*/ 354402 h 396000"/>
              <a:gd name="connsiteX11" fmla="*/ 306000 w 342000"/>
              <a:gd name="connsiteY11" fmla="*/ 276246 h 396000"/>
              <a:gd name="connsiteX12" fmla="*/ 306000 w 342000"/>
              <a:gd name="connsiteY12" fmla="*/ 119754 h 396000"/>
              <a:gd name="connsiteX13" fmla="*/ 171000 w 342000"/>
              <a:gd name="connsiteY13" fmla="*/ 41598 h 396000"/>
              <a:gd name="connsiteX14" fmla="*/ 171000 w 342000"/>
              <a:gd name="connsiteY14" fmla="*/ 270000 h 396000"/>
              <a:gd name="connsiteX15" fmla="*/ 120088 w 342000"/>
              <a:gd name="connsiteY15" fmla="*/ 248911 h 396000"/>
              <a:gd name="connsiteX16" fmla="*/ 99000 w 342000"/>
              <a:gd name="connsiteY16" fmla="*/ 198000 h 396000"/>
              <a:gd name="connsiteX17" fmla="*/ 120088 w 342000"/>
              <a:gd name="connsiteY17" fmla="*/ 147088 h 396000"/>
              <a:gd name="connsiteX18" fmla="*/ 171000 w 342000"/>
              <a:gd name="connsiteY18" fmla="*/ 126000 h 396000"/>
              <a:gd name="connsiteX19" fmla="*/ 221911 w 342000"/>
              <a:gd name="connsiteY19" fmla="*/ 147088 h 396000"/>
              <a:gd name="connsiteX20" fmla="*/ 243000 w 342000"/>
              <a:gd name="connsiteY20" fmla="*/ 198000 h 396000"/>
              <a:gd name="connsiteX21" fmla="*/ 221911 w 342000"/>
              <a:gd name="connsiteY21" fmla="*/ 248911 h 396000"/>
              <a:gd name="connsiteX22" fmla="*/ 171000 w 342000"/>
              <a:gd name="connsiteY22" fmla="*/ 270000 h 396000"/>
              <a:gd name="connsiteX23" fmla="*/ 171000 w 342000"/>
              <a:gd name="connsiteY23" fmla="*/ 234000 h 396000"/>
              <a:gd name="connsiteX24" fmla="*/ 196456 w 342000"/>
              <a:gd name="connsiteY24" fmla="*/ 223456 h 396000"/>
              <a:gd name="connsiteX25" fmla="*/ 207000 w 342000"/>
              <a:gd name="connsiteY25" fmla="*/ 198000 h 396000"/>
              <a:gd name="connsiteX26" fmla="*/ 196456 w 342000"/>
              <a:gd name="connsiteY26" fmla="*/ 172544 h 396000"/>
              <a:gd name="connsiteX27" fmla="*/ 171000 w 342000"/>
              <a:gd name="connsiteY27" fmla="*/ 162000 h 396000"/>
              <a:gd name="connsiteX28" fmla="*/ 145544 w 342000"/>
              <a:gd name="connsiteY28" fmla="*/ 172544 h 396000"/>
              <a:gd name="connsiteX29" fmla="*/ 135000 w 342000"/>
              <a:gd name="connsiteY29" fmla="*/ 198000 h 396000"/>
              <a:gd name="connsiteX30" fmla="*/ 145544 w 342000"/>
              <a:gd name="connsiteY30" fmla="*/ 223456 h 396000"/>
              <a:gd name="connsiteX31" fmla="*/ 171000 w 342000"/>
              <a:gd name="connsiteY31" fmla="*/ 23400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2000" h="396000">
                <a:moveTo>
                  <a:pt x="171000" y="0"/>
                </a:moveTo>
                <a:lnTo>
                  <a:pt x="342000" y="99000"/>
                </a:lnTo>
                <a:lnTo>
                  <a:pt x="342000" y="297000"/>
                </a:lnTo>
                <a:lnTo>
                  <a:pt x="171000" y="396000"/>
                </a:lnTo>
                <a:lnTo>
                  <a:pt x="0" y="297000"/>
                </a:lnTo>
                <a:lnTo>
                  <a:pt x="0" y="99000"/>
                </a:lnTo>
                <a:lnTo>
                  <a:pt x="171000" y="0"/>
                </a:lnTo>
                <a:close/>
                <a:moveTo>
                  <a:pt x="171000" y="41598"/>
                </a:moveTo>
                <a:lnTo>
                  <a:pt x="36000" y="119754"/>
                </a:lnTo>
                <a:lnTo>
                  <a:pt x="36000" y="276246"/>
                </a:lnTo>
                <a:lnTo>
                  <a:pt x="171000" y="354402"/>
                </a:lnTo>
                <a:lnTo>
                  <a:pt x="306000" y="276246"/>
                </a:lnTo>
                <a:lnTo>
                  <a:pt x="306000" y="119754"/>
                </a:lnTo>
                <a:lnTo>
                  <a:pt x="171000" y="41598"/>
                </a:lnTo>
                <a:close/>
                <a:moveTo>
                  <a:pt x="171000" y="270000"/>
                </a:moveTo>
                <a:cubicBezTo>
                  <a:pt x="151904" y="270000"/>
                  <a:pt x="133591" y="262415"/>
                  <a:pt x="120088" y="248911"/>
                </a:cubicBezTo>
                <a:cubicBezTo>
                  <a:pt x="106586" y="235409"/>
                  <a:pt x="99000" y="217096"/>
                  <a:pt x="99000" y="198000"/>
                </a:cubicBezTo>
                <a:cubicBezTo>
                  <a:pt x="99000" y="178904"/>
                  <a:pt x="106586" y="160591"/>
                  <a:pt x="120088" y="147088"/>
                </a:cubicBezTo>
                <a:cubicBezTo>
                  <a:pt x="133591" y="133586"/>
                  <a:pt x="151904" y="126000"/>
                  <a:pt x="171000" y="126000"/>
                </a:cubicBezTo>
                <a:cubicBezTo>
                  <a:pt x="190096" y="126000"/>
                  <a:pt x="208409" y="133586"/>
                  <a:pt x="221911" y="147088"/>
                </a:cubicBezTo>
                <a:cubicBezTo>
                  <a:pt x="235415" y="160591"/>
                  <a:pt x="243000" y="178904"/>
                  <a:pt x="243000" y="198000"/>
                </a:cubicBezTo>
                <a:cubicBezTo>
                  <a:pt x="243000" y="217096"/>
                  <a:pt x="235415" y="235409"/>
                  <a:pt x="221911" y="248911"/>
                </a:cubicBezTo>
                <a:cubicBezTo>
                  <a:pt x="208409" y="262415"/>
                  <a:pt x="190096" y="270000"/>
                  <a:pt x="171000" y="270000"/>
                </a:cubicBezTo>
                <a:close/>
                <a:moveTo>
                  <a:pt x="171000" y="234000"/>
                </a:moveTo>
                <a:cubicBezTo>
                  <a:pt x="180547" y="234000"/>
                  <a:pt x="189704" y="230207"/>
                  <a:pt x="196456" y="223456"/>
                </a:cubicBezTo>
                <a:cubicBezTo>
                  <a:pt x="203207" y="216704"/>
                  <a:pt x="207000" y="207547"/>
                  <a:pt x="207000" y="198000"/>
                </a:cubicBezTo>
                <a:cubicBezTo>
                  <a:pt x="207000" y="188453"/>
                  <a:pt x="203207" y="179296"/>
                  <a:pt x="196456" y="172544"/>
                </a:cubicBezTo>
                <a:cubicBezTo>
                  <a:pt x="189704" y="165793"/>
                  <a:pt x="180547" y="162000"/>
                  <a:pt x="171000" y="162000"/>
                </a:cubicBezTo>
                <a:cubicBezTo>
                  <a:pt x="161453" y="162000"/>
                  <a:pt x="152296" y="165793"/>
                  <a:pt x="145544" y="172544"/>
                </a:cubicBezTo>
                <a:cubicBezTo>
                  <a:pt x="138793" y="179296"/>
                  <a:pt x="135000" y="188453"/>
                  <a:pt x="135000" y="198000"/>
                </a:cubicBezTo>
                <a:cubicBezTo>
                  <a:pt x="135000" y="207547"/>
                  <a:pt x="138793" y="216704"/>
                  <a:pt x="145544" y="223456"/>
                </a:cubicBezTo>
                <a:cubicBezTo>
                  <a:pt x="152296" y="230207"/>
                  <a:pt x="161453" y="234000"/>
                  <a:pt x="171000" y="234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00940D6-7AEC-8A39-65DD-889B3DC82780}"/>
              </a:ext>
            </a:extLst>
          </p:cNvPr>
          <p:cNvSpPr/>
          <p:nvPr/>
        </p:nvSpPr>
        <p:spPr>
          <a:xfrm>
            <a:off x="3903852" y="3429000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78638B4-0685-3ED7-4197-FF9BF6E646E7}"/>
              </a:ext>
            </a:extLst>
          </p:cNvPr>
          <p:cNvSpPr txBox="1"/>
          <p:nvPr/>
        </p:nvSpPr>
        <p:spPr>
          <a:xfrm>
            <a:off x="4730630" y="3425106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30" name="小标题">
            <a:extLst>
              <a:ext uri="{FF2B5EF4-FFF2-40B4-BE49-F238E27FC236}">
                <a16:creationId xmlns:a16="http://schemas.microsoft.com/office/drawing/2014/main" id="{83828CB6-2081-3717-D689-E29DD917BEC0}"/>
              </a:ext>
            </a:extLst>
          </p:cNvPr>
          <p:cNvSpPr txBox="1"/>
          <p:nvPr/>
        </p:nvSpPr>
        <p:spPr>
          <a:xfrm>
            <a:off x="4730630" y="3774032"/>
            <a:ext cx="1931715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EAA5A908-183A-35BF-E432-46ED00F34E4F}"/>
              </a:ext>
            </a:extLst>
          </p:cNvPr>
          <p:cNvSpPr/>
          <p:nvPr/>
        </p:nvSpPr>
        <p:spPr>
          <a:xfrm>
            <a:off x="3903852" y="491305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4D0BFDE-BEB7-3F82-A0DA-FEDB5AEC7B92}"/>
              </a:ext>
            </a:extLst>
          </p:cNvPr>
          <p:cNvSpPr txBox="1"/>
          <p:nvPr/>
        </p:nvSpPr>
        <p:spPr>
          <a:xfrm>
            <a:off x="4730630" y="4909165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4" name="小标题">
            <a:extLst>
              <a:ext uri="{FF2B5EF4-FFF2-40B4-BE49-F238E27FC236}">
                <a16:creationId xmlns:a16="http://schemas.microsoft.com/office/drawing/2014/main" id="{5376B311-66F4-25EB-A577-DC6000B23662}"/>
              </a:ext>
            </a:extLst>
          </p:cNvPr>
          <p:cNvSpPr txBox="1"/>
          <p:nvPr/>
        </p:nvSpPr>
        <p:spPr>
          <a:xfrm>
            <a:off x="4730631" y="5258091"/>
            <a:ext cx="1749054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模板，搜索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 </a:t>
            </a:r>
          </a:p>
        </p:txBody>
      </p:sp>
      <p:graphicFrame>
        <p:nvGraphicFrame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B9DC2B5-1099-9E9B-C94A-7B0802D715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3254242"/>
              </p:ext>
            </p:extLst>
          </p:nvPr>
        </p:nvGraphicFramePr>
        <p:xfrm>
          <a:off x="6849687" y="836613"/>
          <a:ext cx="4693954" cy="6484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图形 95">
            <a:extLst>
              <a:ext uri="{FF2B5EF4-FFF2-40B4-BE49-F238E27FC236}">
                <a16:creationId xmlns:a16="http://schemas.microsoft.com/office/drawing/2014/main" id="{B5D72B04-F91E-7930-6A2B-D0034B6B1849}"/>
              </a:ext>
            </a:extLst>
          </p:cNvPr>
          <p:cNvSpPr/>
          <p:nvPr/>
        </p:nvSpPr>
        <p:spPr>
          <a:xfrm>
            <a:off x="4077553" y="3633989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DF17C1-F680-4AC4-1A67-2986F0701E55}"/>
              </a:ext>
            </a:extLst>
          </p:cNvPr>
          <p:cNvGrpSpPr/>
          <p:nvPr/>
        </p:nvGrpSpPr>
        <p:grpSpPr>
          <a:xfrm>
            <a:off x="4043546" y="5114091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21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7B803F23-8095-C5F6-050B-E22846C07A01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A9351F2-FE60-4766-707E-AC5FE50A4482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74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8" grpId="0" animBg="1"/>
      <p:bldP spid="29" grpId="0"/>
      <p:bldP spid="30" grpId="0"/>
      <p:bldP spid="32" grpId="0" animBg="1"/>
      <p:bldP spid="33" grpId="0"/>
      <p:bldP spid="34" grpId="0"/>
      <p:bldGraphic spid="38" grpId="0">
        <p:bldAsOne/>
      </p:bldGraphic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104AEB-6D24-E8AA-7ACD-3D03E274D1C0}"/>
              </a:ext>
            </a:extLst>
          </p:cNvPr>
          <p:cNvSpPr txBox="1"/>
          <p:nvPr/>
        </p:nvSpPr>
        <p:spPr>
          <a:xfrm>
            <a:off x="622249" y="1171749"/>
            <a:ext cx="15212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C2DE3F-B322-C5DA-572A-A002DB25F36D}"/>
              </a:ext>
            </a:extLst>
          </p:cNvPr>
          <p:cNvSpPr txBox="1"/>
          <p:nvPr/>
        </p:nvSpPr>
        <p:spPr>
          <a:xfrm>
            <a:off x="1838808" y="1306920"/>
            <a:ext cx="15212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谢</a:t>
            </a: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9DD3083-C827-E70E-4B1D-DE48B7E84915}"/>
              </a:ext>
            </a:extLst>
          </p:cNvPr>
          <p:cNvSpPr txBox="1"/>
          <p:nvPr/>
        </p:nvSpPr>
        <p:spPr>
          <a:xfrm>
            <a:off x="3130616" y="1306920"/>
            <a:ext cx="15212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1825188-1C47-0873-C248-7659293DB6F1}"/>
              </a:ext>
            </a:extLst>
          </p:cNvPr>
          <p:cNvSpPr txBox="1"/>
          <p:nvPr/>
        </p:nvSpPr>
        <p:spPr>
          <a:xfrm>
            <a:off x="4277850" y="1213008"/>
            <a:ext cx="15212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52000">
                      <a:schemeClr val="accent2"/>
                    </a:gs>
                    <a:gs pos="90000">
                      <a:schemeClr val="accent3">
                        <a:alpha val="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203200" dist="101600" dir="8100000" algn="tr" rotWithShape="0">
                    <a:prstClr val="black">
                      <a:alpha val="12000"/>
                    </a:prstClr>
                  </a:outerShdw>
                </a:effectLst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看</a:t>
            </a:r>
          </a:p>
        </p:txBody>
      </p:sp>
      <p:sp>
        <p:nvSpPr>
          <p:cNvPr id="2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052D0AD-1CC1-3020-136B-6AC243934057}"/>
              </a:ext>
            </a:extLst>
          </p:cNvPr>
          <p:cNvSpPr txBox="1"/>
          <p:nvPr/>
        </p:nvSpPr>
        <p:spPr>
          <a:xfrm>
            <a:off x="746436" y="3086157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dirty="0">
                <a:gradFill>
                  <a:gsLst>
                    <a:gs pos="46000">
                      <a:schemeClr val="accent2"/>
                    </a:gs>
                    <a:gs pos="85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商业计划书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46000">
                    <a:schemeClr val="accent2"/>
                  </a:gs>
                  <a:gs pos="8500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D3C4EFD-8816-6834-DF47-14813F78D165}"/>
              </a:ext>
            </a:extLst>
          </p:cNvPr>
          <p:cNvSpPr/>
          <p:nvPr/>
        </p:nvSpPr>
        <p:spPr>
          <a:xfrm>
            <a:off x="8272009" y="0"/>
            <a:ext cx="3919991" cy="6858000"/>
          </a:xfrm>
          <a:custGeom>
            <a:avLst/>
            <a:gdLst>
              <a:gd name="connsiteX0" fmla="*/ 0 w 3919991"/>
              <a:gd name="connsiteY0" fmla="*/ 0 h 6858000"/>
              <a:gd name="connsiteX1" fmla="*/ 3919991 w 3919991"/>
              <a:gd name="connsiteY1" fmla="*/ 0 h 6858000"/>
              <a:gd name="connsiteX2" fmla="*/ 3919991 w 3919991"/>
              <a:gd name="connsiteY2" fmla="*/ 6858000 h 6858000"/>
              <a:gd name="connsiteX3" fmla="*/ 0 w 3919991"/>
              <a:gd name="connsiteY3" fmla="*/ 6858000 h 6858000"/>
              <a:gd name="connsiteX4" fmla="*/ 108412 w 3919991"/>
              <a:gd name="connsiteY4" fmla="*/ 6662781 h 6858000"/>
              <a:gd name="connsiteX5" fmla="*/ 688488 w 3919991"/>
              <a:gd name="connsiteY5" fmla="*/ 3429000 h 6858000"/>
              <a:gd name="connsiteX6" fmla="*/ 108412 w 3919991"/>
              <a:gd name="connsiteY6" fmla="*/ 1952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9991" h="6858000">
                <a:moveTo>
                  <a:pt x="0" y="0"/>
                </a:moveTo>
                <a:lnTo>
                  <a:pt x="3919991" y="0"/>
                </a:lnTo>
                <a:lnTo>
                  <a:pt x="3919991" y="6858000"/>
                </a:lnTo>
                <a:lnTo>
                  <a:pt x="0" y="6858000"/>
                </a:lnTo>
                <a:lnTo>
                  <a:pt x="108412" y="6662781"/>
                </a:lnTo>
                <a:cubicBezTo>
                  <a:pt x="458388" y="5961958"/>
                  <a:pt x="688488" y="4775128"/>
                  <a:pt x="688488" y="3429000"/>
                </a:cubicBezTo>
                <a:cubicBezTo>
                  <a:pt x="688488" y="2082873"/>
                  <a:pt x="458388" y="896042"/>
                  <a:pt x="108412" y="195219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pic>
        <p:nvPicPr>
          <p:cNvPr id="3" name="图片 2" descr="建筑与房屋的城市空拍图&#10;&#10;描述已自动生成">
            <a:extLst>
              <a:ext uri="{FF2B5EF4-FFF2-40B4-BE49-F238E27FC236}">
                <a16:creationId xmlns:a16="http://schemas.microsoft.com/office/drawing/2014/main" id="{E8CE96BB-51D7-5AE0-8F5E-9A71B657B5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8" t="9830" r="12185" b="31179"/>
          <a:stretch/>
        </p:blipFill>
        <p:spPr>
          <a:xfrm>
            <a:off x="6546027" y="1053308"/>
            <a:ext cx="4071257" cy="4751387"/>
          </a:xfrm>
          <a:custGeom>
            <a:avLst/>
            <a:gdLst>
              <a:gd name="connsiteX0" fmla="*/ 0 w 4071257"/>
              <a:gd name="connsiteY0" fmla="*/ 0 h 4751387"/>
              <a:gd name="connsiteX1" fmla="*/ 4071257 w 4071257"/>
              <a:gd name="connsiteY1" fmla="*/ 0 h 4751387"/>
              <a:gd name="connsiteX2" fmla="*/ 4071257 w 4071257"/>
              <a:gd name="connsiteY2" fmla="*/ 4751387 h 4751387"/>
              <a:gd name="connsiteX3" fmla="*/ 0 w 4071257"/>
              <a:gd name="connsiteY3" fmla="*/ 4751387 h 475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1257" h="4751387">
                <a:moveTo>
                  <a:pt x="0" y="0"/>
                </a:moveTo>
                <a:lnTo>
                  <a:pt x="4071257" y="0"/>
                </a:lnTo>
                <a:lnTo>
                  <a:pt x="4071257" y="4751387"/>
                </a:lnTo>
                <a:lnTo>
                  <a:pt x="0" y="4751387"/>
                </a:lnTo>
                <a:close/>
              </a:path>
            </a:pathLst>
          </a:custGeom>
          <a:effectLst>
            <a:outerShdw blurRad="266700" dist="38100" dir="2700000" algn="tl" rotWithShape="0">
              <a:srgbClr val="1442E5">
                <a:alpha val="15000"/>
              </a:srgbClr>
            </a:outerShdw>
          </a:effectLst>
        </p:spPr>
      </p:pic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F784D2-9396-7041-1D8B-E11EB586AE6A}"/>
              </a:ext>
            </a:extLst>
          </p:cNvPr>
          <p:cNvSpPr txBox="1"/>
          <p:nvPr/>
        </p:nvSpPr>
        <p:spPr>
          <a:xfrm>
            <a:off x="10790821" y="529505"/>
            <a:ext cx="923330" cy="5798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800" dirty="0">
                <a:ln w="6350">
                  <a:gradFill flip="none" rotWithShape="1">
                    <a:gsLst>
                      <a:gs pos="0">
                        <a:srgbClr val="1442E5">
                          <a:alpha val="24000"/>
                        </a:srgbClr>
                      </a:gs>
                      <a:gs pos="100000">
                        <a:srgbClr val="5975D7">
                          <a:alpha val="15000"/>
                        </a:srgbClr>
                      </a:gs>
                    </a:gsLst>
                    <a:lin ang="0" scaled="1"/>
                    <a:tileRect/>
                  </a:gra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BUSINESS PLAN</a:t>
            </a:r>
            <a:endParaRPr lang="zh-CN" altLang="en-US" sz="4800" dirty="0">
              <a:ln w="6350">
                <a:gradFill flip="none" rotWithShape="1">
                  <a:gsLst>
                    <a:gs pos="0">
                      <a:srgbClr val="1442E5">
                        <a:alpha val="24000"/>
                      </a:srgbClr>
                    </a:gs>
                    <a:gs pos="100000">
                      <a:srgbClr val="5975D7">
                        <a:alpha val="15000"/>
                      </a:srgbClr>
                    </a:gs>
                  </a:gsLst>
                  <a:lin ang="0" scaled="1"/>
                  <a:tileRect/>
                </a:gradFill>
              </a:ln>
              <a:noFill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小标题">
            <a:extLst>
              <a:ext uri="{FF2B5EF4-FFF2-40B4-BE49-F238E27FC236}">
                <a16:creationId xmlns:a16="http://schemas.microsoft.com/office/drawing/2014/main" id="{6E6961F7-6FBA-DE0E-3530-3D33217678DA}"/>
              </a:ext>
            </a:extLst>
          </p:cNvPr>
          <p:cNvSpPr txBox="1"/>
          <p:nvPr/>
        </p:nvSpPr>
        <p:spPr>
          <a:xfrm>
            <a:off x="784789" y="4255327"/>
            <a:ext cx="4801314" cy="404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免费高端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E2FBB8F-7994-E5DD-D8E0-CB9E74D831E3}"/>
              </a:ext>
            </a:extLst>
          </p:cNvPr>
          <p:cNvSpPr txBox="1"/>
          <p:nvPr/>
        </p:nvSpPr>
        <p:spPr>
          <a:xfrm>
            <a:off x="306694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3000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BF6D764-9EE6-52F9-EF4E-B910A49B9109}"/>
              </a:ext>
            </a:extLst>
          </p:cNvPr>
          <p:cNvSpPr/>
          <p:nvPr/>
        </p:nvSpPr>
        <p:spPr>
          <a:xfrm>
            <a:off x="279425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3000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FD8364-B0B1-50B0-C191-24EDEE75DA26}"/>
              </a:ext>
            </a:extLst>
          </p:cNvPr>
          <p:cNvSpPr/>
          <p:nvPr/>
        </p:nvSpPr>
        <p:spPr>
          <a:xfrm>
            <a:off x="6546026" y="1053306"/>
            <a:ext cx="4071257" cy="4751387"/>
          </a:xfrm>
          <a:prstGeom prst="rect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1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378A49E-FCF3-E0B7-D7EA-1E02C672E7A5}"/>
              </a:ext>
            </a:extLst>
          </p:cNvPr>
          <p:cNvSpPr/>
          <p:nvPr/>
        </p:nvSpPr>
        <p:spPr>
          <a:xfrm>
            <a:off x="876281" y="5219482"/>
            <a:ext cx="2407680" cy="3629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970E0D8-40CF-A992-9BBA-A14872F68707}"/>
              </a:ext>
            </a:extLst>
          </p:cNvPr>
          <p:cNvSpPr txBox="1"/>
          <p:nvPr/>
        </p:nvSpPr>
        <p:spPr>
          <a:xfrm>
            <a:off x="950483" y="5243189"/>
            <a:ext cx="2316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75385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" grpId="0" animBg="1"/>
      <p:bldP spid="4" grpId="0"/>
      <p:bldP spid="5" grpId="0"/>
      <p:bldP spid="6" grpId="0" animBg="1"/>
      <p:bldP spid="7" grpId="0" animBg="1"/>
      <p:bldP spid="8" grpId="0" animBg="1"/>
      <p:bldP spid="9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1EB432-BC54-37F7-FCB5-7CFC70237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" y="6138007"/>
            <a:ext cx="12192000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F27A32-B737-CFFC-4699-B7ABE0A39F12}"/>
              </a:ext>
            </a:extLst>
          </p:cNvPr>
          <p:cNvSpPr txBox="1"/>
          <p:nvPr/>
        </p:nvSpPr>
        <p:spPr>
          <a:xfrm>
            <a:off x="916997" y="2620879"/>
            <a:ext cx="60942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陈西设计之家</a:t>
            </a:r>
            <a:r>
              <a:rPr lang="zh-CN" altLang="en-US" dirty="0"/>
              <a:t>   原创作品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57804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02F3AA7-CC58-E64B-37DE-626B3EBF9B2F}"/>
              </a:ext>
            </a:extLst>
          </p:cNvPr>
          <p:cNvSpPr/>
          <p:nvPr/>
        </p:nvSpPr>
        <p:spPr>
          <a:xfrm>
            <a:off x="2503715" y="1790700"/>
            <a:ext cx="7184571" cy="3488871"/>
          </a:xfrm>
          <a:custGeom>
            <a:avLst/>
            <a:gdLst>
              <a:gd name="connsiteX0" fmla="*/ 412768 w 7184571"/>
              <a:gd name="connsiteY0" fmla="*/ 0 h 3488871"/>
              <a:gd name="connsiteX1" fmla="*/ 2286000 w 7184571"/>
              <a:gd name="connsiteY1" fmla="*/ 0 h 3488871"/>
              <a:gd name="connsiteX2" fmla="*/ 2286000 w 7184571"/>
              <a:gd name="connsiteY2" fmla="*/ 342900 h 3488871"/>
              <a:gd name="connsiteX3" fmla="*/ 4898571 w 7184571"/>
              <a:gd name="connsiteY3" fmla="*/ 342900 h 3488871"/>
              <a:gd name="connsiteX4" fmla="*/ 4898571 w 7184571"/>
              <a:gd name="connsiteY4" fmla="*/ 0 h 3488871"/>
              <a:gd name="connsiteX5" fmla="*/ 7184571 w 7184571"/>
              <a:gd name="connsiteY5" fmla="*/ 0 h 3488871"/>
              <a:gd name="connsiteX6" fmla="*/ 7184571 w 7184571"/>
              <a:gd name="connsiteY6" fmla="*/ 3076103 h 3488871"/>
              <a:gd name="connsiteX7" fmla="*/ 6771803 w 7184571"/>
              <a:gd name="connsiteY7" fmla="*/ 3488871 h 3488871"/>
              <a:gd name="connsiteX8" fmla="*/ 0 w 7184571"/>
              <a:gd name="connsiteY8" fmla="*/ 3488871 h 3488871"/>
              <a:gd name="connsiteX9" fmla="*/ 0 w 7184571"/>
              <a:gd name="connsiteY9" fmla="*/ 412768 h 3488871"/>
              <a:gd name="connsiteX10" fmla="*/ 412768 w 7184571"/>
              <a:gd name="connsiteY10" fmla="*/ 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10" fmla="*/ 2377440 w 7184571"/>
              <a:gd name="connsiteY10" fmla="*/ 43434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0" fmla="*/ 4898571 w 7184571"/>
              <a:gd name="connsiteY0" fmla="*/ 342900 h 3488871"/>
              <a:gd name="connsiteX1" fmla="*/ 4898571 w 7184571"/>
              <a:gd name="connsiteY1" fmla="*/ 0 h 3488871"/>
              <a:gd name="connsiteX2" fmla="*/ 7184571 w 7184571"/>
              <a:gd name="connsiteY2" fmla="*/ 0 h 3488871"/>
              <a:gd name="connsiteX3" fmla="*/ 7184571 w 7184571"/>
              <a:gd name="connsiteY3" fmla="*/ 3076103 h 3488871"/>
              <a:gd name="connsiteX4" fmla="*/ 6771803 w 7184571"/>
              <a:gd name="connsiteY4" fmla="*/ 3488871 h 3488871"/>
              <a:gd name="connsiteX5" fmla="*/ 0 w 7184571"/>
              <a:gd name="connsiteY5" fmla="*/ 3488871 h 3488871"/>
              <a:gd name="connsiteX6" fmla="*/ 0 w 7184571"/>
              <a:gd name="connsiteY6" fmla="*/ 412768 h 3488871"/>
              <a:gd name="connsiteX7" fmla="*/ 412768 w 7184571"/>
              <a:gd name="connsiteY7" fmla="*/ 0 h 3488871"/>
              <a:gd name="connsiteX8" fmla="*/ 2286000 w 7184571"/>
              <a:gd name="connsiteY8" fmla="*/ 0 h 3488871"/>
              <a:gd name="connsiteX0" fmla="*/ 4898571 w 7184571"/>
              <a:gd name="connsiteY0" fmla="*/ 0 h 3488871"/>
              <a:gd name="connsiteX1" fmla="*/ 7184571 w 7184571"/>
              <a:gd name="connsiteY1" fmla="*/ 0 h 3488871"/>
              <a:gd name="connsiteX2" fmla="*/ 7184571 w 7184571"/>
              <a:gd name="connsiteY2" fmla="*/ 3076103 h 3488871"/>
              <a:gd name="connsiteX3" fmla="*/ 6771803 w 7184571"/>
              <a:gd name="connsiteY3" fmla="*/ 3488871 h 3488871"/>
              <a:gd name="connsiteX4" fmla="*/ 0 w 7184571"/>
              <a:gd name="connsiteY4" fmla="*/ 3488871 h 3488871"/>
              <a:gd name="connsiteX5" fmla="*/ 0 w 7184571"/>
              <a:gd name="connsiteY5" fmla="*/ 412768 h 3488871"/>
              <a:gd name="connsiteX6" fmla="*/ 412768 w 7184571"/>
              <a:gd name="connsiteY6" fmla="*/ 0 h 3488871"/>
              <a:gd name="connsiteX7" fmla="*/ 2286000 w 7184571"/>
              <a:gd name="connsiteY7" fmla="*/ 0 h 348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4571" h="3488871">
                <a:moveTo>
                  <a:pt x="4898571" y="0"/>
                </a:moveTo>
                <a:lnTo>
                  <a:pt x="7184571" y="0"/>
                </a:lnTo>
                <a:lnTo>
                  <a:pt x="7184571" y="3076103"/>
                </a:lnTo>
                <a:cubicBezTo>
                  <a:pt x="7184571" y="3304068"/>
                  <a:pt x="6999768" y="3488871"/>
                  <a:pt x="6771803" y="3488871"/>
                </a:cubicBezTo>
                <a:lnTo>
                  <a:pt x="0" y="3488871"/>
                </a:lnTo>
                <a:lnTo>
                  <a:pt x="0" y="412768"/>
                </a:lnTo>
                <a:cubicBezTo>
                  <a:pt x="0" y="184803"/>
                  <a:pt x="184803" y="0"/>
                  <a:pt x="412768" y="0"/>
                </a:cubicBezTo>
                <a:lnTo>
                  <a:pt x="2286000" y="0"/>
                </a:lnTo>
              </a:path>
            </a:pathLst>
          </a:custGeom>
          <a:noFill/>
          <a:ln w="5080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9C1822-4EFA-B125-EC20-C0FA12601EAF}"/>
              </a:ext>
            </a:extLst>
          </p:cNvPr>
          <p:cNvSpPr/>
          <p:nvPr/>
        </p:nvSpPr>
        <p:spPr>
          <a:xfrm>
            <a:off x="5551445" y="1237851"/>
            <a:ext cx="1083928" cy="10839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91159B-1F99-7590-1594-F60D6DB66D12}"/>
              </a:ext>
            </a:extLst>
          </p:cNvPr>
          <p:cNvSpPr txBox="1"/>
          <p:nvPr/>
        </p:nvSpPr>
        <p:spPr>
          <a:xfrm>
            <a:off x="5551444" y="1395094"/>
            <a:ext cx="108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en-US" sz="4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7C6F1-C43D-097F-EBB3-CA9E4964BCE1}"/>
              </a:ext>
            </a:extLst>
          </p:cNvPr>
          <p:cNvSpPr txBox="1"/>
          <p:nvPr/>
        </p:nvSpPr>
        <p:spPr>
          <a:xfrm>
            <a:off x="4891314" y="2852855"/>
            <a:ext cx="2409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项目介绍</a:t>
            </a: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E8C303D-F439-01AF-F281-CA8DF90AD44B}"/>
              </a:ext>
            </a:extLst>
          </p:cNvPr>
          <p:cNvSpPr txBox="1"/>
          <p:nvPr/>
        </p:nvSpPr>
        <p:spPr>
          <a:xfrm>
            <a:off x="4267200" y="3530928"/>
            <a:ext cx="3657600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370581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图形 56">
            <a:extLst>
              <a:ext uri="{FF2B5EF4-FFF2-40B4-BE49-F238E27FC236}">
                <a16:creationId xmlns:a16="http://schemas.microsoft.com/office/drawing/2014/main" id="{1F2EAA53-C535-D409-3CC3-E04D84720D65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7C6C14-DB61-CEBD-DA1E-8BD9BAAAC54C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BD89BD0-9141-BF4E-7B52-0E4DBEEF8CE5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FDE22E3-4283-31AE-BEA2-2F9090FA9200}"/>
              </a:ext>
            </a:extLst>
          </p:cNvPr>
          <p:cNvSpPr/>
          <p:nvPr/>
        </p:nvSpPr>
        <p:spPr>
          <a:xfrm rot="5400000">
            <a:off x="752352" y="1633212"/>
            <a:ext cx="4532662" cy="4532662"/>
          </a:xfrm>
          <a:custGeom>
            <a:avLst/>
            <a:gdLst>
              <a:gd name="connsiteX0" fmla="*/ 0 w 3821939"/>
              <a:gd name="connsiteY0" fmla="*/ 1910971 h 3821939"/>
              <a:gd name="connsiteX1" fmla="*/ 133703 w 3821939"/>
              <a:gd name="connsiteY1" fmla="*/ 1777268 h 3821939"/>
              <a:gd name="connsiteX2" fmla="*/ 133703 w 3821939"/>
              <a:gd name="connsiteY2" fmla="*/ 1844119 h 3821939"/>
              <a:gd name="connsiteX3" fmla="*/ 1844118 w 3821939"/>
              <a:gd name="connsiteY3" fmla="*/ 1844119 h 3821939"/>
              <a:gd name="connsiteX4" fmla="*/ 1844118 w 3821939"/>
              <a:gd name="connsiteY4" fmla="*/ 133702 h 3821939"/>
              <a:gd name="connsiteX5" fmla="*/ 1777267 w 3821939"/>
              <a:gd name="connsiteY5" fmla="*/ 133702 h 3821939"/>
              <a:gd name="connsiteX6" fmla="*/ 1910970 w 3821939"/>
              <a:gd name="connsiteY6" fmla="*/ 0 h 3821939"/>
              <a:gd name="connsiteX7" fmla="*/ 2044672 w 3821939"/>
              <a:gd name="connsiteY7" fmla="*/ 133702 h 3821939"/>
              <a:gd name="connsiteX8" fmla="*/ 1977821 w 3821939"/>
              <a:gd name="connsiteY8" fmla="*/ 133702 h 3821939"/>
              <a:gd name="connsiteX9" fmla="*/ 1977821 w 3821939"/>
              <a:gd name="connsiteY9" fmla="*/ 1844119 h 3821939"/>
              <a:gd name="connsiteX10" fmla="*/ 3688237 w 3821939"/>
              <a:gd name="connsiteY10" fmla="*/ 1844119 h 3821939"/>
              <a:gd name="connsiteX11" fmla="*/ 3688237 w 3821939"/>
              <a:gd name="connsiteY11" fmla="*/ 1777268 h 3821939"/>
              <a:gd name="connsiteX12" fmla="*/ 3821939 w 3821939"/>
              <a:gd name="connsiteY12" fmla="*/ 1910971 h 3821939"/>
              <a:gd name="connsiteX13" fmla="*/ 3688237 w 3821939"/>
              <a:gd name="connsiteY13" fmla="*/ 2044673 h 3821939"/>
              <a:gd name="connsiteX14" fmla="*/ 3688237 w 3821939"/>
              <a:gd name="connsiteY14" fmla="*/ 1977822 h 3821939"/>
              <a:gd name="connsiteX15" fmla="*/ 1977821 w 3821939"/>
              <a:gd name="connsiteY15" fmla="*/ 1977822 h 3821939"/>
              <a:gd name="connsiteX16" fmla="*/ 1977821 w 3821939"/>
              <a:gd name="connsiteY16" fmla="*/ 3688236 h 3821939"/>
              <a:gd name="connsiteX17" fmla="*/ 2044672 w 3821939"/>
              <a:gd name="connsiteY17" fmla="*/ 3688236 h 3821939"/>
              <a:gd name="connsiteX18" fmla="*/ 1910970 w 3821939"/>
              <a:gd name="connsiteY18" fmla="*/ 3821939 h 3821939"/>
              <a:gd name="connsiteX19" fmla="*/ 1777267 w 3821939"/>
              <a:gd name="connsiteY19" fmla="*/ 3688236 h 3821939"/>
              <a:gd name="connsiteX20" fmla="*/ 1844118 w 3821939"/>
              <a:gd name="connsiteY20" fmla="*/ 3688236 h 3821939"/>
              <a:gd name="connsiteX21" fmla="*/ 1844118 w 3821939"/>
              <a:gd name="connsiteY21" fmla="*/ 1977822 h 3821939"/>
              <a:gd name="connsiteX22" fmla="*/ 133703 w 3821939"/>
              <a:gd name="connsiteY22" fmla="*/ 1977822 h 3821939"/>
              <a:gd name="connsiteX23" fmla="*/ 133703 w 3821939"/>
              <a:gd name="connsiteY23" fmla="*/ 2044673 h 382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1939" h="3821939">
                <a:moveTo>
                  <a:pt x="0" y="1910971"/>
                </a:moveTo>
                <a:lnTo>
                  <a:pt x="133703" y="1777268"/>
                </a:lnTo>
                <a:lnTo>
                  <a:pt x="133703" y="1844119"/>
                </a:lnTo>
                <a:lnTo>
                  <a:pt x="1844118" y="1844119"/>
                </a:lnTo>
                <a:lnTo>
                  <a:pt x="1844118" y="133702"/>
                </a:lnTo>
                <a:lnTo>
                  <a:pt x="1777267" y="133702"/>
                </a:lnTo>
                <a:lnTo>
                  <a:pt x="1910970" y="0"/>
                </a:lnTo>
                <a:lnTo>
                  <a:pt x="2044672" y="133702"/>
                </a:lnTo>
                <a:lnTo>
                  <a:pt x="1977821" y="133702"/>
                </a:lnTo>
                <a:lnTo>
                  <a:pt x="1977821" y="1844119"/>
                </a:lnTo>
                <a:lnTo>
                  <a:pt x="3688237" y="1844119"/>
                </a:lnTo>
                <a:lnTo>
                  <a:pt x="3688237" y="1777268"/>
                </a:lnTo>
                <a:lnTo>
                  <a:pt x="3821939" y="1910971"/>
                </a:lnTo>
                <a:lnTo>
                  <a:pt x="3688237" y="2044673"/>
                </a:lnTo>
                <a:lnTo>
                  <a:pt x="3688237" y="1977822"/>
                </a:lnTo>
                <a:lnTo>
                  <a:pt x="1977821" y="1977822"/>
                </a:lnTo>
                <a:lnTo>
                  <a:pt x="1977821" y="3688236"/>
                </a:lnTo>
                <a:lnTo>
                  <a:pt x="2044672" y="3688236"/>
                </a:lnTo>
                <a:lnTo>
                  <a:pt x="1910970" y="3821939"/>
                </a:lnTo>
                <a:lnTo>
                  <a:pt x="1777267" y="3688236"/>
                </a:lnTo>
                <a:lnTo>
                  <a:pt x="1844118" y="3688236"/>
                </a:lnTo>
                <a:lnTo>
                  <a:pt x="1844118" y="1977822"/>
                </a:lnTo>
                <a:lnTo>
                  <a:pt x="133703" y="1977822"/>
                </a:lnTo>
                <a:lnTo>
                  <a:pt x="133703" y="2044673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CC376F7-EA22-95B9-AA8D-68ABF64BF1DA}"/>
              </a:ext>
            </a:extLst>
          </p:cNvPr>
          <p:cNvSpPr/>
          <p:nvPr/>
        </p:nvSpPr>
        <p:spPr>
          <a:xfrm>
            <a:off x="1473308" y="1939715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6EB4001-553D-194D-A21A-DCF66996C66C}"/>
              </a:ext>
            </a:extLst>
          </p:cNvPr>
          <p:cNvSpPr txBox="1"/>
          <p:nvPr/>
        </p:nvSpPr>
        <p:spPr>
          <a:xfrm>
            <a:off x="903869" y="275778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21" name="小标题">
            <a:extLst>
              <a:ext uri="{FF2B5EF4-FFF2-40B4-BE49-F238E27FC236}">
                <a16:creationId xmlns:a16="http://schemas.microsoft.com/office/drawing/2014/main" id="{DAD43B4E-E0EB-86A7-01F4-4DAFA25A7621}"/>
              </a:ext>
            </a:extLst>
          </p:cNvPr>
          <p:cNvSpPr txBox="1"/>
          <p:nvPr/>
        </p:nvSpPr>
        <p:spPr>
          <a:xfrm>
            <a:off x="854883" y="3106708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C836897-A573-7E33-9F07-5DA705DDCBCF}"/>
              </a:ext>
            </a:extLst>
          </p:cNvPr>
          <p:cNvSpPr/>
          <p:nvPr/>
        </p:nvSpPr>
        <p:spPr>
          <a:xfrm>
            <a:off x="1666140" y="2142134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2486A88D-FF4E-204C-08B6-E15BDE5961FD}"/>
              </a:ext>
            </a:extLst>
          </p:cNvPr>
          <p:cNvSpPr/>
          <p:nvPr/>
        </p:nvSpPr>
        <p:spPr>
          <a:xfrm>
            <a:off x="3862155" y="1939715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2A77D58-BE7A-A694-A78F-DE36AA698DA7}"/>
              </a:ext>
            </a:extLst>
          </p:cNvPr>
          <p:cNvSpPr txBox="1"/>
          <p:nvPr/>
        </p:nvSpPr>
        <p:spPr>
          <a:xfrm>
            <a:off x="3292716" y="275778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1314PPT</a:t>
            </a:r>
            <a:endParaRPr lang="zh-CN" altLang="en-US" sz="2000" b="1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0" name="小标题">
            <a:extLst>
              <a:ext uri="{FF2B5EF4-FFF2-40B4-BE49-F238E27FC236}">
                <a16:creationId xmlns:a16="http://schemas.microsoft.com/office/drawing/2014/main" id="{22FB6EBF-8A9E-1C6E-8574-C29F7871F6B4}"/>
              </a:ext>
            </a:extLst>
          </p:cNvPr>
          <p:cNvSpPr txBox="1"/>
          <p:nvPr/>
        </p:nvSpPr>
        <p:spPr>
          <a:xfrm>
            <a:off x="3243730" y="3106708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8803223-F404-0C35-006D-EF5D24405DCB}"/>
              </a:ext>
            </a:extLst>
          </p:cNvPr>
          <p:cNvSpPr/>
          <p:nvPr/>
        </p:nvSpPr>
        <p:spPr>
          <a:xfrm>
            <a:off x="4082574" y="2142134"/>
            <a:ext cx="270000" cy="306000"/>
          </a:xfrm>
          <a:custGeom>
            <a:avLst/>
            <a:gdLst>
              <a:gd name="connsiteX0" fmla="*/ 149040 w 270000"/>
              <a:gd name="connsiteY0" fmla="*/ 9900 h 306000"/>
              <a:gd name="connsiteX1" fmla="*/ 162000 w 270000"/>
              <a:gd name="connsiteY1" fmla="*/ 36000 h 306000"/>
              <a:gd name="connsiteX2" fmla="*/ 252000 w 270000"/>
              <a:gd name="connsiteY2" fmla="*/ 36000 h 306000"/>
              <a:gd name="connsiteX3" fmla="*/ 270000 w 270000"/>
              <a:gd name="connsiteY3" fmla="*/ 54000 h 306000"/>
              <a:gd name="connsiteX4" fmla="*/ 270000 w 270000"/>
              <a:gd name="connsiteY4" fmla="*/ 198000 h 306000"/>
              <a:gd name="connsiteX5" fmla="*/ 252000 w 270000"/>
              <a:gd name="connsiteY5" fmla="*/ 216000 h 306000"/>
              <a:gd name="connsiteX6" fmla="*/ 154980 w 270000"/>
              <a:gd name="connsiteY6" fmla="*/ 216000 h 306000"/>
              <a:gd name="connsiteX7" fmla="*/ 138960 w 270000"/>
              <a:gd name="connsiteY7" fmla="*/ 206100 h 306000"/>
              <a:gd name="connsiteX8" fmla="*/ 126000 w 270000"/>
              <a:gd name="connsiteY8" fmla="*/ 180000 h 306000"/>
              <a:gd name="connsiteX9" fmla="*/ 36000 w 270000"/>
              <a:gd name="connsiteY9" fmla="*/ 180000 h 306000"/>
              <a:gd name="connsiteX10" fmla="*/ 36000 w 270000"/>
              <a:gd name="connsiteY10" fmla="*/ 288000 h 306000"/>
              <a:gd name="connsiteX11" fmla="*/ 18000 w 270000"/>
              <a:gd name="connsiteY11" fmla="*/ 306000 h 306000"/>
              <a:gd name="connsiteX12" fmla="*/ 0 w 270000"/>
              <a:gd name="connsiteY12" fmla="*/ 288000 h 306000"/>
              <a:gd name="connsiteX13" fmla="*/ 0 w 270000"/>
              <a:gd name="connsiteY13" fmla="*/ 18000 h 306000"/>
              <a:gd name="connsiteX14" fmla="*/ 18000 w 270000"/>
              <a:gd name="connsiteY14" fmla="*/ 0 h 306000"/>
              <a:gd name="connsiteX15" fmla="*/ 132840 w 270000"/>
              <a:gd name="connsiteY15" fmla="*/ 0 h 306000"/>
              <a:gd name="connsiteX16" fmla="*/ 149040 w 270000"/>
              <a:gd name="connsiteY16" fmla="*/ 9900 h 306000"/>
              <a:gd name="connsiteX17" fmla="*/ 162000 w 270000"/>
              <a:gd name="connsiteY17" fmla="*/ 180000 h 306000"/>
              <a:gd name="connsiteX18" fmla="*/ 234000 w 270000"/>
              <a:gd name="connsiteY18" fmla="*/ 180000 h 306000"/>
              <a:gd name="connsiteX19" fmla="*/ 234000 w 270000"/>
              <a:gd name="connsiteY19" fmla="*/ 72000 h 306000"/>
              <a:gd name="connsiteX20" fmla="*/ 144000 w 270000"/>
              <a:gd name="connsiteY20" fmla="*/ 72000 h 306000"/>
              <a:gd name="connsiteX21" fmla="*/ 126000 w 270000"/>
              <a:gd name="connsiteY21" fmla="*/ 36000 h 306000"/>
              <a:gd name="connsiteX22" fmla="*/ 36000 w 270000"/>
              <a:gd name="connsiteY22" fmla="*/ 36000 h 306000"/>
              <a:gd name="connsiteX23" fmla="*/ 36000 w 270000"/>
              <a:gd name="connsiteY23" fmla="*/ 144000 h 306000"/>
              <a:gd name="connsiteX24" fmla="*/ 144000 w 270000"/>
              <a:gd name="connsiteY24" fmla="*/ 144000 h 306000"/>
              <a:gd name="connsiteX25" fmla="*/ 162000 w 270000"/>
              <a:gd name="connsiteY25" fmla="*/ 180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0000" h="306000">
                <a:moveTo>
                  <a:pt x="149040" y="9900"/>
                </a:moveTo>
                <a:lnTo>
                  <a:pt x="162000" y="36000"/>
                </a:lnTo>
                <a:lnTo>
                  <a:pt x="252000" y="36000"/>
                </a:lnTo>
                <a:cubicBezTo>
                  <a:pt x="261900" y="36000"/>
                  <a:pt x="270000" y="44100"/>
                  <a:pt x="270000" y="54000"/>
                </a:cubicBezTo>
                <a:lnTo>
                  <a:pt x="270000" y="198000"/>
                </a:lnTo>
                <a:cubicBezTo>
                  <a:pt x="270000" y="207900"/>
                  <a:pt x="261900" y="216000"/>
                  <a:pt x="252000" y="216000"/>
                </a:cubicBezTo>
                <a:lnTo>
                  <a:pt x="154980" y="216000"/>
                </a:lnTo>
                <a:cubicBezTo>
                  <a:pt x="148320" y="216000"/>
                  <a:pt x="142020" y="212220"/>
                  <a:pt x="138960" y="206100"/>
                </a:cubicBezTo>
                <a:lnTo>
                  <a:pt x="126000" y="180000"/>
                </a:lnTo>
                <a:lnTo>
                  <a:pt x="36000" y="180000"/>
                </a:lnTo>
                <a:lnTo>
                  <a:pt x="36000" y="288000"/>
                </a:lnTo>
                <a:cubicBezTo>
                  <a:pt x="36000" y="297900"/>
                  <a:pt x="27900" y="306000"/>
                  <a:pt x="18000" y="306000"/>
                </a:cubicBezTo>
                <a:cubicBezTo>
                  <a:pt x="8100" y="306000"/>
                  <a:pt x="0" y="297900"/>
                  <a:pt x="0" y="288000"/>
                </a:cubicBezTo>
                <a:lnTo>
                  <a:pt x="0" y="18000"/>
                </a:lnTo>
                <a:cubicBezTo>
                  <a:pt x="0" y="8100"/>
                  <a:pt x="8100" y="0"/>
                  <a:pt x="18000" y="0"/>
                </a:cubicBezTo>
                <a:lnTo>
                  <a:pt x="132840" y="0"/>
                </a:lnTo>
                <a:cubicBezTo>
                  <a:pt x="139680" y="0"/>
                  <a:pt x="145980" y="3780"/>
                  <a:pt x="149040" y="9900"/>
                </a:cubicBezTo>
                <a:close/>
                <a:moveTo>
                  <a:pt x="162000" y="180000"/>
                </a:moveTo>
                <a:lnTo>
                  <a:pt x="234000" y="180000"/>
                </a:lnTo>
                <a:lnTo>
                  <a:pt x="234000" y="72000"/>
                </a:lnTo>
                <a:lnTo>
                  <a:pt x="144000" y="72000"/>
                </a:lnTo>
                <a:lnTo>
                  <a:pt x="126000" y="36000"/>
                </a:lnTo>
                <a:lnTo>
                  <a:pt x="36000" y="36000"/>
                </a:lnTo>
                <a:lnTo>
                  <a:pt x="36000" y="144000"/>
                </a:lnTo>
                <a:lnTo>
                  <a:pt x="144000" y="144000"/>
                </a:lnTo>
                <a:lnTo>
                  <a:pt x="162000" y="180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A9E132D-62A7-C0A7-FF3B-BA57DA8C8BA4}"/>
              </a:ext>
            </a:extLst>
          </p:cNvPr>
          <p:cNvSpPr/>
          <p:nvPr/>
        </p:nvSpPr>
        <p:spPr>
          <a:xfrm>
            <a:off x="1473308" y="4288053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61470AA-0ACF-94E4-F1CE-415AC624C2F3}"/>
              </a:ext>
            </a:extLst>
          </p:cNvPr>
          <p:cNvSpPr txBox="1"/>
          <p:nvPr/>
        </p:nvSpPr>
        <p:spPr>
          <a:xfrm>
            <a:off x="903869" y="510612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原创设计</a:t>
            </a:r>
          </a:p>
        </p:txBody>
      </p:sp>
      <p:sp>
        <p:nvSpPr>
          <p:cNvPr id="64" name="小标题">
            <a:extLst>
              <a:ext uri="{FF2B5EF4-FFF2-40B4-BE49-F238E27FC236}">
                <a16:creationId xmlns:a16="http://schemas.microsoft.com/office/drawing/2014/main" id="{8E393867-6E5D-A1A0-3DCA-9BF5E8459A1A}"/>
              </a:ext>
            </a:extLst>
          </p:cNvPr>
          <p:cNvSpPr txBox="1"/>
          <p:nvPr/>
        </p:nvSpPr>
        <p:spPr>
          <a:xfrm>
            <a:off x="854883" y="5455046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5D654FF-BF57-3D33-F6AB-E2B6AC71D96A}"/>
              </a:ext>
            </a:extLst>
          </p:cNvPr>
          <p:cNvSpPr/>
          <p:nvPr/>
        </p:nvSpPr>
        <p:spPr>
          <a:xfrm>
            <a:off x="3862155" y="4288053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5D8F7E1-80C3-44CA-AC3F-B87E988B69CB}"/>
              </a:ext>
            </a:extLst>
          </p:cNvPr>
          <p:cNvSpPr txBox="1"/>
          <p:nvPr/>
        </p:nvSpPr>
        <p:spPr>
          <a:xfrm>
            <a:off x="3292716" y="5106120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高端定制</a:t>
            </a:r>
          </a:p>
        </p:txBody>
      </p:sp>
      <p:sp>
        <p:nvSpPr>
          <p:cNvPr id="68" name="小标题">
            <a:extLst>
              <a:ext uri="{FF2B5EF4-FFF2-40B4-BE49-F238E27FC236}">
                <a16:creationId xmlns:a16="http://schemas.microsoft.com/office/drawing/2014/main" id="{63ADF7FC-8D58-1D27-D118-9C3E09E6EF5E}"/>
              </a:ext>
            </a:extLst>
          </p:cNvPr>
          <p:cNvSpPr txBox="1"/>
          <p:nvPr/>
        </p:nvSpPr>
        <p:spPr>
          <a:xfrm>
            <a:off x="3243730" y="5455046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72" name="图形 91">
            <a:extLst>
              <a:ext uri="{FF2B5EF4-FFF2-40B4-BE49-F238E27FC236}">
                <a16:creationId xmlns:a16="http://schemas.microsoft.com/office/drawing/2014/main" id="{86DE3ABE-017D-7299-3953-96C964A5C582}"/>
              </a:ext>
            </a:extLst>
          </p:cNvPr>
          <p:cNvSpPr/>
          <p:nvPr/>
        </p:nvSpPr>
        <p:spPr>
          <a:xfrm>
            <a:off x="1666143" y="4459592"/>
            <a:ext cx="360000" cy="360000"/>
          </a:xfrm>
          <a:custGeom>
            <a:avLst/>
            <a:gdLst>
              <a:gd name="connsiteX0" fmla="*/ 157500 w 360000"/>
              <a:gd name="connsiteY0" fmla="*/ 360000 h 360000"/>
              <a:gd name="connsiteX1" fmla="*/ 52500 w 360000"/>
              <a:gd name="connsiteY1" fmla="*/ 360000 h 360000"/>
              <a:gd name="connsiteX2" fmla="*/ 15000 w 360000"/>
              <a:gd name="connsiteY2" fmla="*/ 322501 h 360000"/>
              <a:gd name="connsiteX3" fmla="*/ 15000 w 360000"/>
              <a:gd name="connsiteY3" fmla="*/ 147901 h 360000"/>
              <a:gd name="connsiteX4" fmla="*/ 0 w 360000"/>
              <a:gd name="connsiteY4" fmla="*/ 118785 h 360000"/>
              <a:gd name="connsiteX5" fmla="*/ 4335 w 360000"/>
              <a:gd name="connsiteY5" fmla="*/ 101850 h 360000"/>
              <a:gd name="connsiteX6" fmla="*/ 53310 w 360000"/>
              <a:gd name="connsiteY6" fmla="*/ 17040 h 360000"/>
              <a:gd name="connsiteX7" fmla="*/ 83985 w 360000"/>
              <a:gd name="connsiteY7" fmla="*/ 0 h 360000"/>
              <a:gd name="connsiteX8" fmla="*/ 105660 w 360000"/>
              <a:gd name="connsiteY8" fmla="*/ 7185 h 360000"/>
              <a:gd name="connsiteX9" fmla="*/ 293341 w 360000"/>
              <a:gd name="connsiteY9" fmla="*/ 118800 h 360000"/>
              <a:gd name="connsiteX10" fmla="*/ 345074 w 360000"/>
              <a:gd name="connsiteY10" fmla="*/ 149476 h 360000"/>
              <a:gd name="connsiteX11" fmla="*/ 360000 w 360000"/>
              <a:gd name="connsiteY11" fmla="*/ 178484 h 360000"/>
              <a:gd name="connsiteX12" fmla="*/ 355576 w 360000"/>
              <a:gd name="connsiteY12" fmla="*/ 195435 h 360000"/>
              <a:gd name="connsiteX13" fmla="*/ 306599 w 360000"/>
              <a:gd name="connsiteY13" fmla="*/ 280260 h 360000"/>
              <a:gd name="connsiteX14" fmla="*/ 269159 w 360000"/>
              <a:gd name="connsiteY14" fmla="*/ 296581 h 360000"/>
              <a:gd name="connsiteX15" fmla="*/ 175379 w 360000"/>
              <a:gd name="connsiteY15" fmla="*/ 356099 h 360000"/>
              <a:gd name="connsiteX16" fmla="*/ 157500 w 360000"/>
              <a:gd name="connsiteY16" fmla="*/ 360000 h 360000"/>
              <a:gd name="connsiteX17" fmla="*/ 157500 w 360000"/>
              <a:gd name="connsiteY17" fmla="*/ 360000 h 360000"/>
              <a:gd name="connsiteX18" fmla="*/ 45000 w 360000"/>
              <a:gd name="connsiteY18" fmla="*/ 198554 h 360000"/>
              <a:gd name="connsiteX19" fmla="*/ 45000 w 360000"/>
              <a:gd name="connsiteY19" fmla="*/ 322501 h 360000"/>
              <a:gd name="connsiteX20" fmla="*/ 52500 w 360000"/>
              <a:gd name="connsiteY20" fmla="*/ 329999 h 360000"/>
              <a:gd name="connsiteX21" fmla="*/ 121320 w 360000"/>
              <a:gd name="connsiteY21" fmla="*/ 329999 h 360000"/>
              <a:gd name="connsiteX22" fmla="*/ 45000 w 360000"/>
              <a:gd name="connsiteY22" fmla="*/ 198554 h 360000"/>
              <a:gd name="connsiteX23" fmla="*/ 45000 w 360000"/>
              <a:gd name="connsiteY23" fmla="*/ 198554 h 360000"/>
              <a:gd name="connsiteX24" fmla="*/ 69090 w 360000"/>
              <a:gd name="connsiteY24" fmla="*/ 179986 h 360000"/>
              <a:gd name="connsiteX25" fmla="*/ 154980 w 360000"/>
              <a:gd name="connsiteY25" fmla="*/ 327870 h 360000"/>
              <a:gd name="connsiteX26" fmla="*/ 161806 w 360000"/>
              <a:gd name="connsiteY26" fmla="*/ 329341 h 360000"/>
              <a:gd name="connsiteX27" fmla="*/ 238019 w 360000"/>
              <a:gd name="connsiteY27" fmla="*/ 280575 h 360000"/>
              <a:gd name="connsiteX28" fmla="*/ 69090 w 360000"/>
              <a:gd name="connsiteY28" fmla="*/ 179986 h 360000"/>
              <a:gd name="connsiteX29" fmla="*/ 69090 w 360000"/>
              <a:gd name="connsiteY29" fmla="*/ 179986 h 360000"/>
              <a:gd name="connsiteX30" fmla="*/ 78975 w 360000"/>
              <a:gd name="connsiteY30" fmla="*/ 32550 h 360000"/>
              <a:gd name="connsiteX31" fmla="*/ 30450 w 360000"/>
              <a:gd name="connsiteY31" fmla="*/ 116700 h 360000"/>
              <a:gd name="connsiteX32" fmla="*/ 32685 w 360000"/>
              <a:gd name="connsiteY32" fmla="*/ 123660 h 360000"/>
              <a:gd name="connsiteX33" fmla="*/ 275341 w 360000"/>
              <a:gd name="connsiteY33" fmla="*/ 267224 h 360000"/>
              <a:gd name="connsiteX34" fmla="*/ 280994 w 360000"/>
              <a:gd name="connsiteY34" fmla="*/ 264614 h 360000"/>
              <a:gd name="connsiteX35" fmla="*/ 329476 w 360000"/>
              <a:gd name="connsiteY35" fmla="*/ 180599 h 360000"/>
              <a:gd name="connsiteX36" fmla="*/ 327226 w 360000"/>
              <a:gd name="connsiteY36" fmla="*/ 173624 h 360000"/>
              <a:gd name="connsiteX37" fmla="*/ 85875 w 360000"/>
              <a:gd name="connsiteY37" fmla="*/ 30435 h 360000"/>
              <a:gd name="connsiteX38" fmla="*/ 78975 w 360000"/>
              <a:gd name="connsiteY38" fmla="*/ 32550 h 360000"/>
              <a:gd name="connsiteX39" fmla="*/ 78975 w 360000"/>
              <a:gd name="connsiteY39" fmla="*/ 32550 h 360000"/>
              <a:gd name="connsiteX40" fmla="*/ 102330 w 360000"/>
              <a:gd name="connsiteY40" fmla="*/ 72975 h 360000"/>
              <a:gd name="connsiteX41" fmla="*/ 132330 w 360000"/>
              <a:gd name="connsiteY41" fmla="*/ 102975 h 360000"/>
              <a:gd name="connsiteX42" fmla="*/ 102330 w 360000"/>
              <a:gd name="connsiteY42" fmla="*/ 132975 h 360000"/>
              <a:gd name="connsiteX43" fmla="*/ 72330 w 360000"/>
              <a:gd name="connsiteY43" fmla="*/ 102975 h 360000"/>
              <a:gd name="connsiteX44" fmla="*/ 102330 w 360000"/>
              <a:gd name="connsiteY44" fmla="*/ 72975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0000" h="360000">
                <a:moveTo>
                  <a:pt x="157500" y="360000"/>
                </a:moveTo>
                <a:lnTo>
                  <a:pt x="52500" y="360000"/>
                </a:lnTo>
                <a:cubicBezTo>
                  <a:pt x="31500" y="360000"/>
                  <a:pt x="15000" y="342900"/>
                  <a:pt x="15000" y="322501"/>
                </a:cubicBezTo>
                <a:lnTo>
                  <a:pt x="15000" y="147901"/>
                </a:lnTo>
                <a:cubicBezTo>
                  <a:pt x="5070" y="140805"/>
                  <a:pt x="0" y="129885"/>
                  <a:pt x="0" y="118785"/>
                </a:cubicBezTo>
                <a:cubicBezTo>
                  <a:pt x="0" y="113145"/>
                  <a:pt x="1335" y="107535"/>
                  <a:pt x="4335" y="101850"/>
                </a:cubicBezTo>
                <a:cubicBezTo>
                  <a:pt x="20310" y="73380"/>
                  <a:pt x="36630" y="45105"/>
                  <a:pt x="53310" y="17040"/>
                </a:cubicBezTo>
                <a:cubicBezTo>
                  <a:pt x="60240" y="5985"/>
                  <a:pt x="71475" y="0"/>
                  <a:pt x="83985" y="0"/>
                </a:cubicBezTo>
                <a:cubicBezTo>
                  <a:pt x="93510" y="0"/>
                  <a:pt x="98565" y="3060"/>
                  <a:pt x="105660" y="7185"/>
                </a:cubicBezTo>
                <a:cubicBezTo>
                  <a:pt x="115590" y="12975"/>
                  <a:pt x="240660" y="87465"/>
                  <a:pt x="293341" y="118800"/>
                </a:cubicBezTo>
                <a:cubicBezTo>
                  <a:pt x="294646" y="119580"/>
                  <a:pt x="343831" y="148621"/>
                  <a:pt x="345074" y="149476"/>
                </a:cubicBezTo>
                <a:cubicBezTo>
                  <a:pt x="355019" y="156825"/>
                  <a:pt x="360000" y="167431"/>
                  <a:pt x="360000" y="178484"/>
                </a:cubicBezTo>
                <a:cubicBezTo>
                  <a:pt x="360000" y="184109"/>
                  <a:pt x="358619" y="189661"/>
                  <a:pt x="355576" y="195435"/>
                </a:cubicBezTo>
                <a:cubicBezTo>
                  <a:pt x="339615" y="223920"/>
                  <a:pt x="323280" y="252194"/>
                  <a:pt x="306599" y="280260"/>
                </a:cubicBezTo>
                <a:cubicBezTo>
                  <a:pt x="297945" y="294061"/>
                  <a:pt x="282375" y="299610"/>
                  <a:pt x="269159" y="296581"/>
                </a:cubicBezTo>
                <a:cubicBezTo>
                  <a:pt x="263281" y="300091"/>
                  <a:pt x="181769" y="352831"/>
                  <a:pt x="175379" y="356099"/>
                </a:cubicBezTo>
                <a:cubicBezTo>
                  <a:pt x="169186" y="359280"/>
                  <a:pt x="163949" y="360000"/>
                  <a:pt x="157500" y="360000"/>
                </a:cubicBezTo>
                <a:lnTo>
                  <a:pt x="157500" y="360000"/>
                </a:lnTo>
                <a:close/>
                <a:moveTo>
                  <a:pt x="45000" y="198554"/>
                </a:moveTo>
                <a:lnTo>
                  <a:pt x="45000" y="322501"/>
                </a:lnTo>
                <a:cubicBezTo>
                  <a:pt x="45000" y="326610"/>
                  <a:pt x="48315" y="329999"/>
                  <a:pt x="52500" y="329999"/>
                </a:cubicBezTo>
                <a:lnTo>
                  <a:pt x="121320" y="329999"/>
                </a:lnTo>
                <a:cubicBezTo>
                  <a:pt x="95520" y="286411"/>
                  <a:pt x="70065" y="242595"/>
                  <a:pt x="45000" y="198554"/>
                </a:cubicBezTo>
                <a:lnTo>
                  <a:pt x="45000" y="198554"/>
                </a:lnTo>
                <a:close/>
                <a:moveTo>
                  <a:pt x="69090" y="179986"/>
                </a:moveTo>
                <a:cubicBezTo>
                  <a:pt x="69885" y="181364"/>
                  <a:pt x="154305" y="326939"/>
                  <a:pt x="154980" y="327870"/>
                </a:cubicBezTo>
                <a:cubicBezTo>
                  <a:pt x="156600" y="329954"/>
                  <a:pt x="159466" y="330584"/>
                  <a:pt x="161806" y="329341"/>
                </a:cubicBezTo>
                <a:cubicBezTo>
                  <a:pt x="164264" y="327960"/>
                  <a:pt x="238019" y="280575"/>
                  <a:pt x="238019" y="280575"/>
                </a:cubicBezTo>
                <a:cubicBezTo>
                  <a:pt x="228434" y="274919"/>
                  <a:pt x="115860" y="207810"/>
                  <a:pt x="69090" y="179986"/>
                </a:cubicBezTo>
                <a:lnTo>
                  <a:pt x="69090" y="179986"/>
                </a:lnTo>
                <a:close/>
                <a:moveTo>
                  <a:pt x="78975" y="32550"/>
                </a:moveTo>
                <a:cubicBezTo>
                  <a:pt x="65280" y="54390"/>
                  <a:pt x="30990" y="115425"/>
                  <a:pt x="30450" y="116700"/>
                </a:cubicBezTo>
                <a:cubicBezTo>
                  <a:pt x="29400" y="119265"/>
                  <a:pt x="30330" y="122190"/>
                  <a:pt x="32685" y="123660"/>
                </a:cubicBezTo>
                <a:cubicBezTo>
                  <a:pt x="35700" y="125460"/>
                  <a:pt x="273029" y="266864"/>
                  <a:pt x="275341" y="267224"/>
                </a:cubicBezTo>
                <a:cubicBezTo>
                  <a:pt x="277605" y="267556"/>
                  <a:pt x="279796" y="266549"/>
                  <a:pt x="280994" y="264614"/>
                </a:cubicBezTo>
                <a:cubicBezTo>
                  <a:pt x="295124" y="240854"/>
                  <a:pt x="329085" y="181364"/>
                  <a:pt x="329476" y="180599"/>
                </a:cubicBezTo>
                <a:cubicBezTo>
                  <a:pt x="330511" y="178020"/>
                  <a:pt x="329580" y="175095"/>
                  <a:pt x="327226" y="173624"/>
                </a:cubicBezTo>
                <a:cubicBezTo>
                  <a:pt x="324211" y="171824"/>
                  <a:pt x="87480" y="31140"/>
                  <a:pt x="85875" y="30435"/>
                </a:cubicBezTo>
                <a:cubicBezTo>
                  <a:pt x="83175" y="29325"/>
                  <a:pt x="80400" y="30405"/>
                  <a:pt x="78975" y="32550"/>
                </a:cubicBezTo>
                <a:lnTo>
                  <a:pt x="78975" y="32550"/>
                </a:lnTo>
                <a:close/>
                <a:moveTo>
                  <a:pt x="102330" y="72975"/>
                </a:moveTo>
                <a:cubicBezTo>
                  <a:pt x="118890" y="72975"/>
                  <a:pt x="132330" y="86430"/>
                  <a:pt x="132330" y="102975"/>
                </a:cubicBezTo>
                <a:cubicBezTo>
                  <a:pt x="132330" y="119535"/>
                  <a:pt x="118890" y="132975"/>
                  <a:pt x="102330" y="132975"/>
                </a:cubicBezTo>
                <a:cubicBezTo>
                  <a:pt x="85770" y="132975"/>
                  <a:pt x="72330" y="119535"/>
                  <a:pt x="72330" y="102975"/>
                </a:cubicBezTo>
                <a:cubicBezTo>
                  <a:pt x="72330" y="86430"/>
                  <a:pt x="85770" y="72975"/>
                  <a:pt x="102330" y="7297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4F6D48A-15D0-C7CC-6FC3-034A857FB6E3}"/>
              </a:ext>
            </a:extLst>
          </p:cNvPr>
          <p:cNvGrpSpPr/>
          <p:nvPr/>
        </p:nvGrpSpPr>
        <p:grpSpPr>
          <a:xfrm>
            <a:off x="3998833" y="4499657"/>
            <a:ext cx="432000" cy="288000"/>
            <a:chOff x="5314743" y="3745961"/>
            <a:chExt cx="432000" cy="288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74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C16040A1-2305-9B30-70F8-FCB056E93D7B}"/>
                </a:ext>
              </a:extLst>
            </p:cNvPr>
            <p:cNvSpPr/>
            <p:nvPr/>
          </p:nvSpPr>
          <p:spPr>
            <a:xfrm>
              <a:off x="5458743" y="3835961"/>
              <a:ext cx="144000" cy="126000"/>
            </a:xfrm>
            <a:custGeom>
              <a:avLst/>
              <a:gdLst>
                <a:gd name="connsiteX0" fmla="*/ 45900 w 144000"/>
                <a:gd name="connsiteY0" fmla="*/ 72000 h 126000"/>
                <a:gd name="connsiteX1" fmla="*/ 0 w 144000"/>
                <a:gd name="connsiteY1" fmla="*/ 72000 h 126000"/>
                <a:gd name="connsiteX2" fmla="*/ 72000 w 144000"/>
                <a:gd name="connsiteY2" fmla="*/ 0 h 126000"/>
                <a:gd name="connsiteX3" fmla="*/ 144000 w 144000"/>
                <a:gd name="connsiteY3" fmla="*/ 72000 h 126000"/>
                <a:gd name="connsiteX4" fmla="*/ 98100 w 144000"/>
                <a:gd name="connsiteY4" fmla="*/ 72000 h 126000"/>
                <a:gd name="connsiteX5" fmla="*/ 98100 w 144000"/>
                <a:gd name="connsiteY5" fmla="*/ 126000 h 126000"/>
                <a:gd name="connsiteX6" fmla="*/ 45900 w 144000"/>
                <a:gd name="connsiteY6" fmla="*/ 126000 h 126000"/>
                <a:gd name="connsiteX7" fmla="*/ 45900 w 144000"/>
                <a:gd name="connsiteY7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00" h="126000">
                  <a:moveTo>
                    <a:pt x="45900" y="72000"/>
                  </a:moveTo>
                  <a:lnTo>
                    <a:pt x="0" y="72000"/>
                  </a:lnTo>
                  <a:lnTo>
                    <a:pt x="72000" y="0"/>
                  </a:lnTo>
                  <a:lnTo>
                    <a:pt x="144000" y="72000"/>
                  </a:lnTo>
                  <a:lnTo>
                    <a:pt x="98100" y="72000"/>
                  </a:lnTo>
                  <a:lnTo>
                    <a:pt x="98100" y="126000"/>
                  </a:lnTo>
                  <a:lnTo>
                    <a:pt x="45900" y="126000"/>
                  </a:lnTo>
                  <a:lnTo>
                    <a:pt x="459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A31CC88-0CFB-CCEA-C486-6E3F77BD70D9}"/>
                </a:ext>
              </a:extLst>
            </p:cNvPr>
            <p:cNvSpPr/>
            <p:nvPr/>
          </p:nvSpPr>
          <p:spPr>
            <a:xfrm>
              <a:off x="5314743" y="3745961"/>
              <a:ext cx="432000" cy="288000"/>
            </a:xfrm>
            <a:custGeom>
              <a:avLst/>
              <a:gdLst>
                <a:gd name="connsiteX0" fmla="*/ 216000 w 432000"/>
                <a:gd name="connsiteY0" fmla="*/ 0 h 288000"/>
                <a:gd name="connsiteX1" fmla="*/ 355727 w 432000"/>
                <a:gd name="connsiteY1" fmla="*/ 109040 h 288000"/>
                <a:gd name="connsiteX2" fmla="*/ 432000 w 432000"/>
                <a:gd name="connsiteY2" fmla="*/ 198000 h 288000"/>
                <a:gd name="connsiteX3" fmla="*/ 342000 w 432000"/>
                <a:gd name="connsiteY3" fmla="*/ 288000 h 288000"/>
                <a:gd name="connsiteX4" fmla="*/ 108000 w 432000"/>
                <a:gd name="connsiteY4" fmla="*/ 288000 h 288000"/>
                <a:gd name="connsiteX5" fmla="*/ 0 w 432000"/>
                <a:gd name="connsiteY5" fmla="*/ 180000 h 288000"/>
                <a:gd name="connsiteX6" fmla="*/ 90455 w 432000"/>
                <a:gd name="connsiteY6" fmla="*/ 73418 h 288000"/>
                <a:gd name="connsiteX7" fmla="*/ 216000 w 432000"/>
                <a:gd name="connsiteY7" fmla="*/ 0 h 288000"/>
                <a:gd name="connsiteX8" fmla="*/ 96259 w 432000"/>
                <a:gd name="connsiteY8" fmla="*/ 108947 h 288000"/>
                <a:gd name="connsiteX9" fmla="*/ 113329 w 432000"/>
                <a:gd name="connsiteY9" fmla="*/ 106158 h 288000"/>
                <a:gd name="connsiteX10" fmla="*/ 121820 w 432000"/>
                <a:gd name="connsiteY10" fmla="*/ 91089 h 288000"/>
                <a:gd name="connsiteX11" fmla="*/ 216000 w 432000"/>
                <a:gd name="connsiteY11" fmla="*/ 36000 h 288000"/>
                <a:gd name="connsiteX12" fmla="*/ 320796 w 432000"/>
                <a:gd name="connsiteY12" fmla="*/ 117752 h 288000"/>
                <a:gd name="connsiteX13" fmla="*/ 326596 w 432000"/>
                <a:gd name="connsiteY13" fmla="*/ 141001 h 288000"/>
                <a:gd name="connsiteX14" fmla="*/ 350282 w 432000"/>
                <a:gd name="connsiteY14" fmla="*/ 144626 h 288000"/>
                <a:gd name="connsiteX15" fmla="*/ 396000 w 432000"/>
                <a:gd name="connsiteY15" fmla="*/ 198000 h 288000"/>
                <a:gd name="connsiteX16" fmla="*/ 342000 w 432000"/>
                <a:gd name="connsiteY16" fmla="*/ 252000 h 288000"/>
                <a:gd name="connsiteX17" fmla="*/ 108000 w 432000"/>
                <a:gd name="connsiteY17" fmla="*/ 252000 h 288000"/>
                <a:gd name="connsiteX18" fmla="*/ 36000 w 432000"/>
                <a:gd name="connsiteY18" fmla="*/ 180000 h 288000"/>
                <a:gd name="connsiteX19" fmla="*/ 96259 w 432000"/>
                <a:gd name="connsiteY19" fmla="*/ 108947 h 2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000" h="288000">
                  <a:moveTo>
                    <a:pt x="216000" y="0"/>
                  </a:moveTo>
                  <a:cubicBezTo>
                    <a:pt x="283473" y="0"/>
                    <a:pt x="340106" y="46405"/>
                    <a:pt x="355727" y="109040"/>
                  </a:cubicBezTo>
                  <a:cubicBezTo>
                    <a:pt x="398918" y="115650"/>
                    <a:pt x="432000" y="152962"/>
                    <a:pt x="432000" y="198000"/>
                  </a:cubicBezTo>
                  <a:cubicBezTo>
                    <a:pt x="432000" y="247705"/>
                    <a:pt x="391705" y="288000"/>
                    <a:pt x="342000" y="288000"/>
                  </a:cubicBezTo>
                  <a:lnTo>
                    <a:pt x="108000" y="288000"/>
                  </a:lnTo>
                  <a:cubicBezTo>
                    <a:pt x="48353" y="288000"/>
                    <a:pt x="0" y="239647"/>
                    <a:pt x="0" y="180000"/>
                  </a:cubicBezTo>
                  <a:cubicBezTo>
                    <a:pt x="0" y="126328"/>
                    <a:pt x="39153" y="81799"/>
                    <a:pt x="90455" y="73418"/>
                  </a:cubicBezTo>
                  <a:cubicBezTo>
                    <a:pt x="115145" y="29595"/>
                    <a:pt x="162116" y="0"/>
                    <a:pt x="216000" y="0"/>
                  </a:cubicBezTo>
                  <a:close/>
                  <a:moveTo>
                    <a:pt x="96259" y="108947"/>
                  </a:moveTo>
                  <a:lnTo>
                    <a:pt x="113329" y="106158"/>
                  </a:lnTo>
                  <a:lnTo>
                    <a:pt x="121820" y="91089"/>
                  </a:lnTo>
                  <a:cubicBezTo>
                    <a:pt x="140390" y="58129"/>
                    <a:pt x="175634" y="36000"/>
                    <a:pt x="216000" y="36000"/>
                  </a:cubicBezTo>
                  <a:cubicBezTo>
                    <a:pt x="266557" y="36000"/>
                    <a:pt x="309080" y="70771"/>
                    <a:pt x="320796" y="117752"/>
                  </a:cubicBezTo>
                  <a:lnTo>
                    <a:pt x="326596" y="141001"/>
                  </a:lnTo>
                  <a:lnTo>
                    <a:pt x="350282" y="144626"/>
                  </a:lnTo>
                  <a:cubicBezTo>
                    <a:pt x="376164" y="148586"/>
                    <a:pt x="396000" y="171009"/>
                    <a:pt x="396000" y="198000"/>
                  </a:cubicBezTo>
                  <a:cubicBezTo>
                    <a:pt x="396000" y="227824"/>
                    <a:pt x="371824" y="252000"/>
                    <a:pt x="342000" y="252000"/>
                  </a:cubicBezTo>
                  <a:lnTo>
                    <a:pt x="108000" y="252000"/>
                  </a:lnTo>
                  <a:cubicBezTo>
                    <a:pt x="68235" y="252000"/>
                    <a:pt x="36000" y="219764"/>
                    <a:pt x="36000" y="180000"/>
                  </a:cubicBezTo>
                  <a:cubicBezTo>
                    <a:pt x="36000" y="144254"/>
                    <a:pt x="62086" y="114530"/>
                    <a:pt x="96259" y="108947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856513FF-96B1-8546-4178-97F5DA86DCF8}"/>
              </a:ext>
            </a:extLst>
          </p:cNvPr>
          <p:cNvSpPr txBox="1"/>
          <p:nvPr/>
        </p:nvSpPr>
        <p:spPr>
          <a:xfrm>
            <a:off x="5958924" y="1358507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7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0EAB5CC-E12F-C379-32C9-73FB93E451A1}"/>
              </a:ext>
            </a:extLst>
          </p:cNvPr>
          <p:cNvSpPr txBox="1"/>
          <p:nvPr/>
        </p:nvSpPr>
        <p:spPr>
          <a:xfrm>
            <a:off x="5991932" y="2198756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79" name="小标题">
            <a:extLst>
              <a:ext uri="{FF2B5EF4-FFF2-40B4-BE49-F238E27FC236}">
                <a16:creationId xmlns:a16="http://schemas.microsoft.com/office/drawing/2014/main" id="{D0871981-BC5F-AF95-CD27-EA8E850F08F7}"/>
              </a:ext>
            </a:extLst>
          </p:cNvPr>
          <p:cNvSpPr txBox="1"/>
          <p:nvPr/>
        </p:nvSpPr>
        <p:spPr>
          <a:xfrm>
            <a:off x="6005970" y="3157892"/>
            <a:ext cx="5510402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模版公众号内获取，承接高端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210B628-A475-9C55-0D1F-44679AF55DC2}"/>
              </a:ext>
            </a:extLst>
          </p:cNvPr>
          <p:cNvGrpSpPr/>
          <p:nvPr/>
        </p:nvGrpSpPr>
        <p:grpSpPr>
          <a:xfrm>
            <a:off x="6096000" y="4715657"/>
            <a:ext cx="360000" cy="342000"/>
            <a:chOff x="5357382" y="2709290"/>
            <a:chExt cx="360000" cy="342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81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D8BA070-FA3C-6202-B5AE-EEE1F62E632E}"/>
                </a:ext>
              </a:extLst>
            </p:cNvPr>
            <p:cNvSpPr/>
            <p:nvPr/>
          </p:nvSpPr>
          <p:spPr>
            <a:xfrm>
              <a:off x="5429382" y="2709290"/>
              <a:ext cx="288000" cy="126000"/>
            </a:xfrm>
            <a:custGeom>
              <a:avLst/>
              <a:gdLst>
                <a:gd name="connsiteX0" fmla="*/ 63000 w 288000"/>
                <a:gd name="connsiteY0" fmla="*/ 126000 h 126000"/>
                <a:gd name="connsiteX1" fmla="*/ 123392 w 288000"/>
                <a:gd name="connsiteY1" fmla="*/ 81000 h 126000"/>
                <a:gd name="connsiteX2" fmla="*/ 288000 w 288000"/>
                <a:gd name="connsiteY2" fmla="*/ 81000 h 126000"/>
                <a:gd name="connsiteX3" fmla="*/ 288000 w 288000"/>
                <a:gd name="connsiteY3" fmla="*/ 45000 h 126000"/>
                <a:gd name="connsiteX4" fmla="*/ 123392 w 288000"/>
                <a:gd name="connsiteY4" fmla="*/ 45000 h 126000"/>
                <a:gd name="connsiteX5" fmla="*/ 63000 w 288000"/>
                <a:gd name="connsiteY5" fmla="*/ 0 h 126000"/>
                <a:gd name="connsiteX6" fmla="*/ 0 w 288000"/>
                <a:gd name="connsiteY6" fmla="*/ 63000 h 126000"/>
                <a:gd name="connsiteX7" fmla="*/ 63000 w 288000"/>
                <a:gd name="connsiteY7" fmla="*/ 126000 h 126000"/>
                <a:gd name="connsiteX8" fmla="*/ 90000 w 288000"/>
                <a:gd name="connsiteY8" fmla="*/ 63000 h 126000"/>
                <a:gd name="connsiteX9" fmla="*/ 63000 w 288000"/>
                <a:gd name="connsiteY9" fmla="*/ 90000 h 126000"/>
                <a:gd name="connsiteX10" fmla="*/ 36000 w 288000"/>
                <a:gd name="connsiteY10" fmla="*/ 63000 h 126000"/>
                <a:gd name="connsiteX11" fmla="*/ 63000 w 288000"/>
                <a:gd name="connsiteY11" fmla="*/ 36000 h 126000"/>
                <a:gd name="connsiteX12" fmla="*/ 90000 w 288000"/>
                <a:gd name="connsiteY12" fmla="*/ 63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288000" y="81000"/>
                  </a:lnTo>
                  <a:lnTo>
                    <a:pt x="288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90000" y="63000"/>
                  </a:moveTo>
                  <a:cubicBezTo>
                    <a:pt x="90000" y="77912"/>
                    <a:pt x="77911" y="90000"/>
                    <a:pt x="63000" y="90000"/>
                  </a:cubicBezTo>
                  <a:cubicBezTo>
                    <a:pt x="48088" y="90000"/>
                    <a:pt x="36000" y="77912"/>
                    <a:pt x="36000" y="63000"/>
                  </a:cubicBezTo>
                  <a:cubicBezTo>
                    <a:pt x="36000" y="48088"/>
                    <a:pt x="48088" y="36000"/>
                    <a:pt x="63000" y="36000"/>
                  </a:cubicBezTo>
                  <a:cubicBezTo>
                    <a:pt x="77911" y="36000"/>
                    <a:pt x="90000" y="48088"/>
                    <a:pt x="90000" y="63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00EE31C-A246-006C-4387-38CE92C9F148}"/>
                </a:ext>
              </a:extLst>
            </p:cNvPr>
            <p:cNvSpPr/>
            <p:nvPr/>
          </p:nvSpPr>
          <p:spPr>
            <a:xfrm>
              <a:off x="5555382" y="2817290"/>
              <a:ext cx="162000" cy="126000"/>
            </a:xfrm>
            <a:custGeom>
              <a:avLst/>
              <a:gdLst>
                <a:gd name="connsiteX0" fmla="*/ 63000 w 162000"/>
                <a:gd name="connsiteY0" fmla="*/ 126000 h 126000"/>
                <a:gd name="connsiteX1" fmla="*/ 123392 w 162000"/>
                <a:gd name="connsiteY1" fmla="*/ 81000 h 126000"/>
                <a:gd name="connsiteX2" fmla="*/ 162000 w 162000"/>
                <a:gd name="connsiteY2" fmla="*/ 81000 h 126000"/>
                <a:gd name="connsiteX3" fmla="*/ 162000 w 162000"/>
                <a:gd name="connsiteY3" fmla="*/ 45000 h 126000"/>
                <a:gd name="connsiteX4" fmla="*/ 123392 w 162000"/>
                <a:gd name="connsiteY4" fmla="*/ 45000 h 126000"/>
                <a:gd name="connsiteX5" fmla="*/ 63000 w 162000"/>
                <a:gd name="connsiteY5" fmla="*/ 0 h 126000"/>
                <a:gd name="connsiteX6" fmla="*/ 0 w 162000"/>
                <a:gd name="connsiteY6" fmla="*/ 63000 h 126000"/>
                <a:gd name="connsiteX7" fmla="*/ 63000 w 162000"/>
                <a:gd name="connsiteY7" fmla="*/ 126000 h 126000"/>
                <a:gd name="connsiteX8" fmla="*/ 63000 w 162000"/>
                <a:gd name="connsiteY8" fmla="*/ 90000 h 126000"/>
                <a:gd name="connsiteX9" fmla="*/ 90000 w 162000"/>
                <a:gd name="connsiteY9" fmla="*/ 63000 h 126000"/>
                <a:gd name="connsiteX10" fmla="*/ 63000 w 162000"/>
                <a:gd name="connsiteY10" fmla="*/ 36000 h 126000"/>
                <a:gd name="connsiteX11" fmla="*/ 36000 w 162000"/>
                <a:gd name="connsiteY11" fmla="*/ 63000 h 126000"/>
                <a:gd name="connsiteX12" fmla="*/ 63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63000" y="126000"/>
                  </a:moveTo>
                  <a:cubicBezTo>
                    <a:pt x="91539" y="126000"/>
                    <a:pt x="115646" y="107023"/>
                    <a:pt x="123392" y="81000"/>
                  </a:cubicBezTo>
                  <a:lnTo>
                    <a:pt x="162000" y="81000"/>
                  </a:lnTo>
                  <a:lnTo>
                    <a:pt x="162000" y="45000"/>
                  </a:lnTo>
                  <a:lnTo>
                    <a:pt x="123392" y="45000"/>
                  </a:lnTo>
                  <a:cubicBezTo>
                    <a:pt x="115646" y="18977"/>
                    <a:pt x="91539" y="0"/>
                    <a:pt x="63000" y="0"/>
                  </a:cubicBezTo>
                  <a:cubicBezTo>
                    <a:pt x="28206" y="0"/>
                    <a:pt x="0" y="28206"/>
                    <a:pt x="0" y="63000"/>
                  </a:cubicBezTo>
                  <a:cubicBezTo>
                    <a:pt x="0" y="97794"/>
                    <a:pt x="28206" y="126000"/>
                    <a:pt x="63000" y="126000"/>
                  </a:cubicBezTo>
                  <a:close/>
                  <a:moveTo>
                    <a:pt x="63000" y="90000"/>
                  </a:moveTo>
                  <a:cubicBezTo>
                    <a:pt x="77911" y="90000"/>
                    <a:pt x="90000" y="77911"/>
                    <a:pt x="90000" y="63000"/>
                  </a:cubicBezTo>
                  <a:cubicBezTo>
                    <a:pt x="90000" y="48089"/>
                    <a:pt x="77911" y="36000"/>
                    <a:pt x="63000" y="36000"/>
                  </a:cubicBezTo>
                  <a:cubicBezTo>
                    <a:pt x="48089" y="36000"/>
                    <a:pt x="36000" y="48089"/>
                    <a:pt x="36000" y="63000"/>
                  </a:cubicBezTo>
                  <a:cubicBezTo>
                    <a:pt x="36000" y="77911"/>
                    <a:pt x="48089" y="90000"/>
                    <a:pt x="63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3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B564C916-90FF-F666-C70A-D9DEB9E9B09A}"/>
                </a:ext>
              </a:extLst>
            </p:cNvPr>
            <p:cNvSpPr/>
            <p:nvPr/>
          </p:nvSpPr>
          <p:spPr>
            <a:xfrm>
              <a:off x="5357382" y="2925290"/>
              <a:ext cx="162000" cy="126000"/>
            </a:xfrm>
            <a:custGeom>
              <a:avLst/>
              <a:gdLst>
                <a:gd name="connsiteX0" fmla="*/ 99000 w 162000"/>
                <a:gd name="connsiteY0" fmla="*/ 126000 h 126000"/>
                <a:gd name="connsiteX1" fmla="*/ 162000 w 162000"/>
                <a:gd name="connsiteY1" fmla="*/ 63000 h 126000"/>
                <a:gd name="connsiteX2" fmla="*/ 99000 w 162000"/>
                <a:gd name="connsiteY2" fmla="*/ 0 h 126000"/>
                <a:gd name="connsiteX3" fmla="*/ 38609 w 162000"/>
                <a:gd name="connsiteY3" fmla="*/ 45000 h 126000"/>
                <a:gd name="connsiteX4" fmla="*/ 0 w 162000"/>
                <a:gd name="connsiteY4" fmla="*/ 45000 h 126000"/>
                <a:gd name="connsiteX5" fmla="*/ 0 w 162000"/>
                <a:gd name="connsiteY5" fmla="*/ 81000 h 126000"/>
                <a:gd name="connsiteX6" fmla="*/ 38609 w 162000"/>
                <a:gd name="connsiteY6" fmla="*/ 81000 h 126000"/>
                <a:gd name="connsiteX7" fmla="*/ 99000 w 162000"/>
                <a:gd name="connsiteY7" fmla="*/ 126000 h 126000"/>
                <a:gd name="connsiteX8" fmla="*/ 99000 w 162000"/>
                <a:gd name="connsiteY8" fmla="*/ 90000 h 126000"/>
                <a:gd name="connsiteX9" fmla="*/ 126000 w 162000"/>
                <a:gd name="connsiteY9" fmla="*/ 63000 h 126000"/>
                <a:gd name="connsiteX10" fmla="*/ 99000 w 162000"/>
                <a:gd name="connsiteY10" fmla="*/ 36000 h 126000"/>
                <a:gd name="connsiteX11" fmla="*/ 72000 w 162000"/>
                <a:gd name="connsiteY11" fmla="*/ 63000 h 126000"/>
                <a:gd name="connsiteX12" fmla="*/ 99000 w 162000"/>
                <a:gd name="connsiteY12" fmla="*/ 90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000" h="126000">
                  <a:moveTo>
                    <a:pt x="99000" y="126000"/>
                  </a:moveTo>
                  <a:cubicBezTo>
                    <a:pt x="133794" y="126000"/>
                    <a:pt x="162000" y="97794"/>
                    <a:pt x="162000" y="63000"/>
                  </a:cubicBezTo>
                  <a:cubicBezTo>
                    <a:pt x="162000" y="28206"/>
                    <a:pt x="133794" y="0"/>
                    <a:pt x="99000" y="0"/>
                  </a:cubicBezTo>
                  <a:cubicBezTo>
                    <a:pt x="70461" y="0"/>
                    <a:pt x="46354" y="18977"/>
                    <a:pt x="38609" y="45000"/>
                  </a:cubicBezTo>
                  <a:lnTo>
                    <a:pt x="0" y="45000"/>
                  </a:lnTo>
                  <a:lnTo>
                    <a:pt x="0" y="81000"/>
                  </a:lnTo>
                  <a:lnTo>
                    <a:pt x="38609" y="81000"/>
                  </a:lnTo>
                  <a:cubicBezTo>
                    <a:pt x="46354" y="107023"/>
                    <a:pt x="70461" y="126000"/>
                    <a:pt x="99000" y="126000"/>
                  </a:cubicBezTo>
                  <a:close/>
                  <a:moveTo>
                    <a:pt x="99000" y="90000"/>
                  </a:moveTo>
                  <a:cubicBezTo>
                    <a:pt x="113912" y="90000"/>
                    <a:pt x="126000" y="77911"/>
                    <a:pt x="126000" y="63000"/>
                  </a:cubicBezTo>
                  <a:cubicBezTo>
                    <a:pt x="126000" y="48089"/>
                    <a:pt x="113912" y="36000"/>
                    <a:pt x="99000" y="36000"/>
                  </a:cubicBezTo>
                  <a:cubicBezTo>
                    <a:pt x="84088" y="36000"/>
                    <a:pt x="72000" y="48089"/>
                    <a:pt x="72000" y="63000"/>
                  </a:cubicBezTo>
                  <a:cubicBezTo>
                    <a:pt x="72000" y="77911"/>
                    <a:pt x="84088" y="90000"/>
                    <a:pt x="99000" y="90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5A10C03-D6BA-04D6-E122-A16EAFEFA68C}"/>
                </a:ext>
              </a:extLst>
            </p:cNvPr>
            <p:cNvSpPr/>
            <p:nvPr/>
          </p:nvSpPr>
          <p:spPr>
            <a:xfrm>
              <a:off x="5537382" y="2970290"/>
              <a:ext cx="180000" cy="36000"/>
            </a:xfrm>
            <a:custGeom>
              <a:avLst/>
              <a:gdLst>
                <a:gd name="connsiteX0" fmla="*/ 0 w 180000"/>
                <a:gd name="connsiteY0" fmla="*/ 0 h 36000"/>
                <a:gd name="connsiteX1" fmla="*/ 180000 w 180000"/>
                <a:gd name="connsiteY1" fmla="*/ 0 h 36000"/>
                <a:gd name="connsiteX2" fmla="*/ 180000 w 180000"/>
                <a:gd name="connsiteY2" fmla="*/ 36000 h 36000"/>
                <a:gd name="connsiteX3" fmla="*/ 0 w 180000"/>
                <a:gd name="connsiteY3" fmla="*/ 36000 h 36000"/>
                <a:gd name="connsiteX4" fmla="*/ 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0" y="0"/>
                  </a:moveTo>
                  <a:lnTo>
                    <a:pt x="180000" y="0"/>
                  </a:lnTo>
                  <a:lnTo>
                    <a:pt x="180000" y="36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06D895B-2A19-DFE6-BF04-46EBADFDB484}"/>
                </a:ext>
              </a:extLst>
            </p:cNvPr>
            <p:cNvSpPr/>
            <p:nvPr/>
          </p:nvSpPr>
          <p:spPr>
            <a:xfrm>
              <a:off x="5357382" y="2862290"/>
              <a:ext cx="180000" cy="36000"/>
            </a:xfrm>
            <a:custGeom>
              <a:avLst/>
              <a:gdLst>
                <a:gd name="connsiteX0" fmla="*/ 180000 w 180000"/>
                <a:gd name="connsiteY0" fmla="*/ 0 h 36000"/>
                <a:gd name="connsiteX1" fmla="*/ 0 w 180000"/>
                <a:gd name="connsiteY1" fmla="*/ 0 h 36000"/>
                <a:gd name="connsiteX2" fmla="*/ 0 w 180000"/>
                <a:gd name="connsiteY2" fmla="*/ 36000 h 36000"/>
                <a:gd name="connsiteX3" fmla="*/ 180000 w 180000"/>
                <a:gd name="connsiteY3" fmla="*/ 36000 h 36000"/>
                <a:gd name="connsiteX4" fmla="*/ 180000 w 180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" h="36000">
                  <a:moveTo>
                    <a:pt x="180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180000" y="36000"/>
                  </a:lnTo>
                  <a:lnTo>
                    <a:pt x="180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0927082-CC3D-B5F0-FB8A-4653E74084D8}"/>
                </a:ext>
              </a:extLst>
            </p:cNvPr>
            <p:cNvSpPr/>
            <p:nvPr/>
          </p:nvSpPr>
          <p:spPr>
            <a:xfrm>
              <a:off x="5357382" y="2754290"/>
              <a:ext cx="54000" cy="36000"/>
            </a:xfrm>
            <a:custGeom>
              <a:avLst/>
              <a:gdLst>
                <a:gd name="connsiteX0" fmla="*/ 54000 w 54000"/>
                <a:gd name="connsiteY0" fmla="*/ 0 h 36000"/>
                <a:gd name="connsiteX1" fmla="*/ 0 w 54000"/>
                <a:gd name="connsiteY1" fmla="*/ 0 h 36000"/>
                <a:gd name="connsiteX2" fmla="*/ 0 w 54000"/>
                <a:gd name="connsiteY2" fmla="*/ 36000 h 36000"/>
                <a:gd name="connsiteX3" fmla="*/ 54000 w 54000"/>
                <a:gd name="connsiteY3" fmla="*/ 36000 h 36000"/>
                <a:gd name="connsiteX4" fmla="*/ 54000 w 54000"/>
                <a:gd name="connsiteY4" fmla="*/ 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0" h="36000">
                  <a:moveTo>
                    <a:pt x="54000" y="0"/>
                  </a:moveTo>
                  <a:lnTo>
                    <a:pt x="0" y="0"/>
                  </a:lnTo>
                  <a:lnTo>
                    <a:pt x="0" y="36000"/>
                  </a:lnTo>
                  <a:lnTo>
                    <a:pt x="54000" y="36000"/>
                  </a:lnTo>
                  <a:lnTo>
                    <a:pt x="54000" y="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8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A7D7E8E-887C-A0F6-AA33-9C746BFE54FF}"/>
              </a:ext>
            </a:extLst>
          </p:cNvPr>
          <p:cNvSpPr/>
          <p:nvPr/>
        </p:nvSpPr>
        <p:spPr>
          <a:xfrm>
            <a:off x="8015939" y="4674891"/>
            <a:ext cx="360000" cy="324000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7FAE19F-6D3D-A755-1176-83E7A932A56D}"/>
              </a:ext>
            </a:extLst>
          </p:cNvPr>
          <p:cNvGrpSpPr/>
          <p:nvPr/>
        </p:nvGrpSpPr>
        <p:grpSpPr>
          <a:xfrm>
            <a:off x="9928225" y="4657592"/>
            <a:ext cx="324000" cy="324000"/>
            <a:chOff x="5379087" y="2724812"/>
            <a:chExt cx="324000" cy="324000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0689CAF-32E6-9908-E577-BC322B66360D}"/>
                </a:ext>
              </a:extLst>
            </p:cNvPr>
            <p:cNvSpPr/>
            <p:nvPr/>
          </p:nvSpPr>
          <p:spPr>
            <a:xfrm>
              <a:off x="5379087" y="2724812"/>
              <a:ext cx="324000" cy="324000"/>
            </a:xfrm>
            <a:custGeom>
              <a:avLst/>
              <a:gdLst>
                <a:gd name="connsiteX0" fmla="*/ 288000 w 324000"/>
                <a:gd name="connsiteY0" fmla="*/ 0 h 324000"/>
                <a:gd name="connsiteX1" fmla="*/ 36000 w 324000"/>
                <a:gd name="connsiteY1" fmla="*/ 0 h 324000"/>
                <a:gd name="connsiteX2" fmla="*/ 0 w 324000"/>
                <a:gd name="connsiteY2" fmla="*/ 36000 h 324000"/>
                <a:gd name="connsiteX3" fmla="*/ 0 w 324000"/>
                <a:gd name="connsiteY3" fmla="*/ 288000 h 324000"/>
                <a:gd name="connsiteX4" fmla="*/ 36000 w 324000"/>
                <a:gd name="connsiteY4" fmla="*/ 324000 h 324000"/>
                <a:gd name="connsiteX5" fmla="*/ 288000 w 324000"/>
                <a:gd name="connsiteY5" fmla="*/ 324000 h 324000"/>
                <a:gd name="connsiteX6" fmla="*/ 324000 w 324000"/>
                <a:gd name="connsiteY6" fmla="*/ 288000 h 324000"/>
                <a:gd name="connsiteX7" fmla="*/ 324000 w 324000"/>
                <a:gd name="connsiteY7" fmla="*/ 36000 h 324000"/>
                <a:gd name="connsiteX8" fmla="*/ 288000 w 324000"/>
                <a:gd name="connsiteY8" fmla="*/ 0 h 324000"/>
                <a:gd name="connsiteX9" fmla="*/ 36000 w 324000"/>
                <a:gd name="connsiteY9" fmla="*/ 288000 h 324000"/>
                <a:gd name="connsiteX10" fmla="*/ 36000 w 324000"/>
                <a:gd name="connsiteY10" fmla="*/ 36000 h 324000"/>
                <a:gd name="connsiteX11" fmla="*/ 288000 w 324000"/>
                <a:gd name="connsiteY11" fmla="*/ 36000 h 324000"/>
                <a:gd name="connsiteX12" fmla="*/ 288036 w 324000"/>
                <a:gd name="connsiteY12" fmla="*/ 288000 h 324000"/>
                <a:gd name="connsiteX13" fmla="*/ 36000 w 324000"/>
                <a:gd name="connsiteY13" fmla="*/ 288000 h 3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000" h="324000">
                  <a:moveTo>
                    <a:pt x="288000" y="0"/>
                  </a:moveTo>
                  <a:lnTo>
                    <a:pt x="36000" y="0"/>
                  </a:lnTo>
                  <a:cubicBezTo>
                    <a:pt x="16146" y="0"/>
                    <a:pt x="0" y="16146"/>
                    <a:pt x="0" y="36000"/>
                  </a:cubicBezTo>
                  <a:lnTo>
                    <a:pt x="0" y="288000"/>
                  </a:lnTo>
                  <a:cubicBezTo>
                    <a:pt x="0" y="307854"/>
                    <a:pt x="16146" y="324000"/>
                    <a:pt x="36000" y="324000"/>
                  </a:cubicBezTo>
                  <a:lnTo>
                    <a:pt x="288000" y="324000"/>
                  </a:lnTo>
                  <a:cubicBezTo>
                    <a:pt x="307854" y="324000"/>
                    <a:pt x="324000" y="307854"/>
                    <a:pt x="324000" y="288000"/>
                  </a:cubicBezTo>
                  <a:lnTo>
                    <a:pt x="324000" y="36000"/>
                  </a:lnTo>
                  <a:cubicBezTo>
                    <a:pt x="324000" y="16146"/>
                    <a:pt x="307854" y="0"/>
                    <a:pt x="288000" y="0"/>
                  </a:cubicBezTo>
                  <a:close/>
                  <a:moveTo>
                    <a:pt x="36000" y="288000"/>
                  </a:moveTo>
                  <a:lnTo>
                    <a:pt x="36000" y="36000"/>
                  </a:lnTo>
                  <a:lnTo>
                    <a:pt x="288000" y="36000"/>
                  </a:lnTo>
                  <a:lnTo>
                    <a:pt x="288036" y="288000"/>
                  </a:lnTo>
                  <a:lnTo>
                    <a:pt x="36000" y="288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7026D03-7EE8-9700-80C8-48A41F8831BB}"/>
                </a:ext>
              </a:extLst>
            </p:cNvPr>
            <p:cNvSpPr/>
            <p:nvPr/>
          </p:nvSpPr>
          <p:spPr>
            <a:xfrm>
              <a:off x="5433087" y="2850812"/>
              <a:ext cx="216000" cy="126000"/>
            </a:xfrm>
            <a:custGeom>
              <a:avLst/>
              <a:gdLst>
                <a:gd name="connsiteX0" fmla="*/ 72000 w 216000"/>
                <a:gd name="connsiteY0" fmla="*/ 72000 h 126000"/>
                <a:gd name="connsiteX1" fmla="*/ 54000 w 216000"/>
                <a:gd name="connsiteY1" fmla="*/ 54000 h 126000"/>
                <a:gd name="connsiteX2" fmla="*/ 0 w 216000"/>
                <a:gd name="connsiteY2" fmla="*/ 126000 h 126000"/>
                <a:gd name="connsiteX3" fmla="*/ 216000 w 216000"/>
                <a:gd name="connsiteY3" fmla="*/ 126000 h 126000"/>
                <a:gd name="connsiteX4" fmla="*/ 126000 w 216000"/>
                <a:gd name="connsiteY4" fmla="*/ 0 h 126000"/>
                <a:gd name="connsiteX5" fmla="*/ 72000 w 216000"/>
                <a:gd name="connsiteY5" fmla="*/ 72000 h 1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0" h="126000">
                  <a:moveTo>
                    <a:pt x="72000" y="72000"/>
                  </a:moveTo>
                  <a:lnTo>
                    <a:pt x="54000" y="54000"/>
                  </a:lnTo>
                  <a:lnTo>
                    <a:pt x="0" y="126000"/>
                  </a:lnTo>
                  <a:lnTo>
                    <a:pt x="216000" y="126000"/>
                  </a:lnTo>
                  <a:lnTo>
                    <a:pt x="126000" y="0"/>
                  </a:lnTo>
                  <a:lnTo>
                    <a:pt x="72000" y="72000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1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C6344FB-CF59-4F85-F025-D83BC39F8F9C}"/>
                </a:ext>
              </a:extLst>
            </p:cNvPr>
            <p:cNvSpPr/>
            <p:nvPr/>
          </p:nvSpPr>
          <p:spPr>
            <a:xfrm>
              <a:off x="5451087" y="2814812"/>
              <a:ext cx="54000" cy="54000"/>
            </a:xfrm>
            <a:custGeom>
              <a:avLst/>
              <a:gdLst>
                <a:gd name="connsiteX0" fmla="*/ 27000 w 54000"/>
                <a:gd name="connsiteY0" fmla="*/ 54000 h 54000"/>
                <a:gd name="connsiteX1" fmla="*/ 54000 w 54000"/>
                <a:gd name="connsiteY1" fmla="*/ 27000 h 54000"/>
                <a:gd name="connsiteX2" fmla="*/ 27000 w 54000"/>
                <a:gd name="connsiteY2" fmla="*/ 0 h 54000"/>
                <a:gd name="connsiteX3" fmla="*/ 0 w 54000"/>
                <a:gd name="connsiteY3" fmla="*/ 27000 h 54000"/>
                <a:gd name="connsiteX4" fmla="*/ 27000 w 54000"/>
                <a:gd name="connsiteY4" fmla="*/ 54000 h 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0" h="54000">
                  <a:moveTo>
                    <a:pt x="27000" y="54000"/>
                  </a:moveTo>
                  <a:cubicBezTo>
                    <a:pt x="41912" y="54000"/>
                    <a:pt x="54000" y="41911"/>
                    <a:pt x="54000" y="27000"/>
                  </a:cubicBezTo>
                  <a:cubicBezTo>
                    <a:pt x="54000" y="12088"/>
                    <a:pt x="41912" y="0"/>
                    <a:pt x="27000" y="0"/>
                  </a:cubicBezTo>
                  <a:cubicBezTo>
                    <a:pt x="12088" y="0"/>
                    <a:pt x="0" y="12088"/>
                    <a:pt x="0" y="27000"/>
                  </a:cubicBezTo>
                  <a:cubicBezTo>
                    <a:pt x="0" y="41911"/>
                    <a:pt x="12088" y="54000"/>
                    <a:pt x="27000" y="54000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92" name="小标题">
            <a:extLst>
              <a:ext uri="{FF2B5EF4-FFF2-40B4-BE49-F238E27FC236}">
                <a16:creationId xmlns:a16="http://schemas.microsoft.com/office/drawing/2014/main" id="{70E6AFDB-7CE4-EE60-1035-C1F1A7522FA7}"/>
              </a:ext>
            </a:extLst>
          </p:cNvPr>
          <p:cNvSpPr txBox="1"/>
          <p:nvPr/>
        </p:nvSpPr>
        <p:spPr>
          <a:xfrm>
            <a:off x="5991933" y="5531417"/>
            <a:ext cx="1438312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9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CA9F7FB-777D-E9D0-E5E2-30AACF3FC368}"/>
              </a:ext>
            </a:extLst>
          </p:cNvPr>
          <p:cNvSpPr txBox="1"/>
          <p:nvPr/>
        </p:nvSpPr>
        <p:spPr>
          <a:xfrm>
            <a:off x="5996455" y="5182491"/>
            <a:ext cx="1384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高端定制</a:t>
            </a:r>
          </a:p>
        </p:txBody>
      </p:sp>
      <p:sp>
        <p:nvSpPr>
          <p:cNvPr id="95" name="小标题">
            <a:extLst>
              <a:ext uri="{FF2B5EF4-FFF2-40B4-BE49-F238E27FC236}">
                <a16:creationId xmlns:a16="http://schemas.microsoft.com/office/drawing/2014/main" id="{E94B30DA-26FF-51CB-1018-4F2187AF8971}"/>
              </a:ext>
            </a:extLst>
          </p:cNvPr>
          <p:cNvSpPr txBox="1"/>
          <p:nvPr/>
        </p:nvSpPr>
        <p:spPr>
          <a:xfrm>
            <a:off x="7913850" y="5531417"/>
            <a:ext cx="1438312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96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8628622-EC04-1D4A-47DC-430C23C42477}"/>
              </a:ext>
            </a:extLst>
          </p:cNvPr>
          <p:cNvSpPr txBox="1"/>
          <p:nvPr/>
        </p:nvSpPr>
        <p:spPr>
          <a:xfrm>
            <a:off x="7918372" y="5182491"/>
            <a:ext cx="1384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01" name="小标题">
            <a:extLst>
              <a:ext uri="{FF2B5EF4-FFF2-40B4-BE49-F238E27FC236}">
                <a16:creationId xmlns:a16="http://schemas.microsoft.com/office/drawing/2014/main" id="{BDB9979B-B0A9-E0AB-8F12-2C5A2A07B07B}"/>
              </a:ext>
            </a:extLst>
          </p:cNvPr>
          <p:cNvSpPr txBox="1"/>
          <p:nvPr/>
        </p:nvSpPr>
        <p:spPr>
          <a:xfrm>
            <a:off x="9831232" y="5531417"/>
            <a:ext cx="1438312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10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3651ED8-8C9A-E67F-F359-EA77D784426B}"/>
              </a:ext>
            </a:extLst>
          </p:cNvPr>
          <p:cNvSpPr txBox="1"/>
          <p:nvPr/>
        </p:nvSpPr>
        <p:spPr>
          <a:xfrm>
            <a:off x="9835754" y="5182491"/>
            <a:ext cx="1384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设计之家</a:t>
            </a:r>
          </a:p>
        </p:txBody>
      </p:sp>
      <p:sp>
        <p:nvSpPr>
          <p:cNvPr id="103" name="PA-文本框 41">
            <a:extLst>
              <a:ext uri="{FF2B5EF4-FFF2-40B4-BE49-F238E27FC236}">
                <a16:creationId xmlns:a16="http://schemas.microsoft.com/office/drawing/2014/main" id="{D3BB1A99-75F8-8D0E-F88B-014F1206140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69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/>
      <p:bldP spid="21" grpId="0"/>
      <p:bldP spid="24" grpId="0" animBg="1"/>
      <p:bldP spid="58" grpId="0" animBg="1"/>
      <p:bldP spid="59" grpId="0"/>
      <p:bldP spid="60" grpId="0"/>
      <p:bldP spid="57" grpId="0" animBg="1"/>
      <p:bldP spid="62" grpId="0" animBg="1"/>
      <p:bldP spid="63" grpId="0"/>
      <p:bldP spid="64" grpId="0"/>
      <p:bldP spid="66" grpId="0" animBg="1"/>
      <p:bldP spid="67" grpId="0"/>
      <p:bldP spid="68" grpId="0"/>
      <p:bldP spid="72" grpId="0" animBg="1"/>
      <p:bldP spid="76" grpId="0"/>
      <p:bldP spid="77" grpId="0"/>
      <p:bldP spid="79" grpId="0"/>
      <p:bldP spid="87" grpId="0" animBg="1"/>
      <p:bldP spid="92" grpId="0"/>
      <p:bldP spid="93" grpId="0"/>
      <p:bldP spid="95" grpId="0"/>
      <p:bldP spid="96" grpId="0"/>
      <p:bldP spid="101" grpId="0"/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DF20233-D564-C0A8-7AB0-BE89893331B8}"/>
              </a:ext>
            </a:extLst>
          </p:cNvPr>
          <p:cNvSpPr txBox="1"/>
          <p:nvPr/>
        </p:nvSpPr>
        <p:spPr>
          <a:xfrm>
            <a:off x="929520" y="1465677"/>
            <a:ext cx="537210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搜索：陈西设计之家。免费高端</a:t>
            </a: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模板浏览器搜索：</a:t>
            </a: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www.1314ppt.com</a:t>
            </a:r>
            <a:endParaRPr lang="zh-CN" altLang="en-US" sz="2000" b="1" spc="15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EAE3BF0-3186-C202-A208-D6753B7C6687}"/>
              </a:ext>
            </a:extLst>
          </p:cNvPr>
          <p:cNvSpPr/>
          <p:nvPr/>
        </p:nvSpPr>
        <p:spPr>
          <a:xfrm>
            <a:off x="1000125" y="3115102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861EB2B-AE02-8F22-2A8B-5EC5D6AE3A08}"/>
              </a:ext>
            </a:extLst>
          </p:cNvPr>
          <p:cNvSpPr txBox="1"/>
          <p:nvPr/>
        </p:nvSpPr>
        <p:spPr>
          <a:xfrm>
            <a:off x="1826903" y="311120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3" name="小标题">
            <a:extLst>
              <a:ext uri="{FF2B5EF4-FFF2-40B4-BE49-F238E27FC236}">
                <a16:creationId xmlns:a16="http://schemas.microsoft.com/office/drawing/2014/main" id="{7336E06C-777C-2A43-F54F-5FFFDD3182B8}"/>
              </a:ext>
            </a:extLst>
          </p:cNvPr>
          <p:cNvSpPr txBox="1"/>
          <p:nvPr/>
        </p:nvSpPr>
        <p:spPr>
          <a:xfrm>
            <a:off x="1826903" y="3460134"/>
            <a:ext cx="1931715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</a:p>
        </p:txBody>
      </p:sp>
      <p:sp>
        <p:nvSpPr>
          <p:cNvPr id="1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99A69EB-F555-2FCF-B5C6-85B4E075EFA4}"/>
              </a:ext>
            </a:extLst>
          </p:cNvPr>
          <p:cNvSpPr txBox="1"/>
          <p:nvPr/>
        </p:nvSpPr>
        <p:spPr>
          <a:xfrm>
            <a:off x="937453" y="3285855"/>
            <a:ext cx="88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80</a:t>
            </a:r>
            <a:r>
              <a:rPr lang="en-US" altLang="zh-CN" sz="1400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b="1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79F49DD-122D-DFB1-0275-5E55DF840BC6}"/>
              </a:ext>
            </a:extLst>
          </p:cNvPr>
          <p:cNvSpPr/>
          <p:nvPr/>
        </p:nvSpPr>
        <p:spPr>
          <a:xfrm>
            <a:off x="3970788" y="3115102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F9F668E-EECF-E967-83A5-B9DAB0735703}"/>
              </a:ext>
            </a:extLst>
          </p:cNvPr>
          <p:cNvSpPr txBox="1"/>
          <p:nvPr/>
        </p:nvSpPr>
        <p:spPr>
          <a:xfrm>
            <a:off x="4797566" y="311120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18" name="小标题">
            <a:extLst>
              <a:ext uri="{FF2B5EF4-FFF2-40B4-BE49-F238E27FC236}">
                <a16:creationId xmlns:a16="http://schemas.microsoft.com/office/drawing/2014/main" id="{57902473-D879-604A-ED3B-B40BE14CBFDF}"/>
              </a:ext>
            </a:extLst>
          </p:cNvPr>
          <p:cNvSpPr txBox="1"/>
          <p:nvPr/>
        </p:nvSpPr>
        <p:spPr>
          <a:xfrm>
            <a:off x="4797566" y="3460134"/>
            <a:ext cx="1931715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</a:p>
        </p:txBody>
      </p:sp>
      <p:sp>
        <p:nvSpPr>
          <p:cNvPr id="1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6981C25-0DF8-6362-4F67-5FAA9A2DD8BD}"/>
              </a:ext>
            </a:extLst>
          </p:cNvPr>
          <p:cNvSpPr txBox="1"/>
          <p:nvPr/>
        </p:nvSpPr>
        <p:spPr>
          <a:xfrm>
            <a:off x="3908116" y="3285855"/>
            <a:ext cx="88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75</a:t>
            </a:r>
            <a:r>
              <a:rPr lang="en-US" altLang="zh-CN" sz="1400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b="1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74F1D17-74FF-770E-F3C7-3E59CF0A7650}"/>
              </a:ext>
            </a:extLst>
          </p:cNvPr>
          <p:cNvSpPr/>
          <p:nvPr/>
        </p:nvSpPr>
        <p:spPr>
          <a:xfrm>
            <a:off x="1000125" y="42888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49CAF79-4716-8D4F-9CCA-C97DBA5A2B30}"/>
              </a:ext>
            </a:extLst>
          </p:cNvPr>
          <p:cNvSpPr txBox="1"/>
          <p:nvPr/>
        </p:nvSpPr>
        <p:spPr>
          <a:xfrm>
            <a:off x="1826903" y="4284915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高端创意</a:t>
            </a:r>
          </a:p>
        </p:txBody>
      </p:sp>
      <p:sp>
        <p:nvSpPr>
          <p:cNvPr id="22" name="小标题">
            <a:extLst>
              <a:ext uri="{FF2B5EF4-FFF2-40B4-BE49-F238E27FC236}">
                <a16:creationId xmlns:a16="http://schemas.microsoft.com/office/drawing/2014/main" id="{232773F8-D373-B386-A883-7AF9A5EDEDCC}"/>
              </a:ext>
            </a:extLst>
          </p:cNvPr>
          <p:cNvSpPr txBox="1"/>
          <p:nvPr/>
        </p:nvSpPr>
        <p:spPr>
          <a:xfrm>
            <a:off x="1826903" y="4633841"/>
            <a:ext cx="1931715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</a:p>
        </p:txBody>
      </p:sp>
      <p:sp>
        <p:nvSpPr>
          <p:cNvPr id="2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8765A08-75AB-4060-8822-2CAC9C768158}"/>
              </a:ext>
            </a:extLst>
          </p:cNvPr>
          <p:cNvSpPr txBox="1"/>
          <p:nvPr/>
        </p:nvSpPr>
        <p:spPr>
          <a:xfrm>
            <a:off x="937453" y="4459562"/>
            <a:ext cx="88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95</a:t>
            </a:r>
            <a:r>
              <a:rPr lang="en-US" altLang="zh-CN" sz="1400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b="1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1581950-2C3C-B35F-563B-1B2C89CB1D4D}"/>
              </a:ext>
            </a:extLst>
          </p:cNvPr>
          <p:cNvSpPr/>
          <p:nvPr/>
        </p:nvSpPr>
        <p:spPr>
          <a:xfrm>
            <a:off x="3970788" y="4288809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AD979F-D57C-7691-611D-8F9C4A93DCFA}"/>
              </a:ext>
            </a:extLst>
          </p:cNvPr>
          <p:cNvSpPr txBox="1"/>
          <p:nvPr/>
        </p:nvSpPr>
        <p:spPr>
          <a:xfrm>
            <a:off x="4797566" y="4284915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精品设计</a:t>
            </a: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89411DCD-C30C-2A9D-0A07-C0017155B132}"/>
              </a:ext>
            </a:extLst>
          </p:cNvPr>
          <p:cNvSpPr txBox="1"/>
          <p:nvPr/>
        </p:nvSpPr>
        <p:spPr>
          <a:xfrm>
            <a:off x="4797566" y="4633841"/>
            <a:ext cx="1931715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</a:p>
        </p:txBody>
      </p:sp>
      <p:sp>
        <p:nvSpPr>
          <p:cNvPr id="2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375AADB-C21E-93D8-7DB0-2D1F5785A175}"/>
              </a:ext>
            </a:extLst>
          </p:cNvPr>
          <p:cNvSpPr txBox="1"/>
          <p:nvPr/>
        </p:nvSpPr>
        <p:spPr>
          <a:xfrm>
            <a:off x="3908116" y="4459562"/>
            <a:ext cx="88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86</a:t>
            </a:r>
            <a:r>
              <a:rPr lang="en-US" altLang="zh-CN" sz="1400" b="1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b="1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8" name="小标题">
            <a:extLst>
              <a:ext uri="{FF2B5EF4-FFF2-40B4-BE49-F238E27FC236}">
                <a16:creationId xmlns:a16="http://schemas.microsoft.com/office/drawing/2014/main" id="{4111FE28-57A8-2CD7-D3BF-5C6B8F716454}"/>
              </a:ext>
            </a:extLst>
          </p:cNvPr>
          <p:cNvSpPr txBox="1"/>
          <p:nvPr/>
        </p:nvSpPr>
        <p:spPr>
          <a:xfrm>
            <a:off x="925756" y="5561187"/>
            <a:ext cx="5597874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0D4A7CF-094E-31E4-1298-293D7442F103}"/>
              </a:ext>
            </a:extLst>
          </p:cNvPr>
          <p:cNvSpPr/>
          <p:nvPr/>
        </p:nvSpPr>
        <p:spPr>
          <a:xfrm>
            <a:off x="7447881" y="1937591"/>
            <a:ext cx="1669862" cy="1611898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矩形: 对角圆角 29">
            <a:extLst>
              <a:ext uri="{FF2B5EF4-FFF2-40B4-BE49-F238E27FC236}">
                <a16:creationId xmlns:a16="http://schemas.microsoft.com/office/drawing/2014/main" id="{4E8D867A-4F07-58B0-FF4B-39499E97B344}"/>
              </a:ext>
            </a:extLst>
          </p:cNvPr>
          <p:cNvSpPr/>
          <p:nvPr/>
        </p:nvSpPr>
        <p:spPr>
          <a:xfrm flipH="1">
            <a:off x="9392343" y="1937591"/>
            <a:ext cx="1669862" cy="1611898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DF4D52-0092-4C0B-EC44-D4316FC738E4}"/>
              </a:ext>
            </a:extLst>
          </p:cNvPr>
          <p:cNvSpPr/>
          <p:nvPr/>
        </p:nvSpPr>
        <p:spPr>
          <a:xfrm>
            <a:off x="9391364" y="3827892"/>
            <a:ext cx="1669862" cy="1611898"/>
          </a:xfrm>
          <a:prstGeom prst="round2DiagRect">
            <a:avLst>
              <a:gd name="adj1" fmla="val 6111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AA5D595A-EFC2-769B-FB52-4BFD7BCD533D}"/>
              </a:ext>
            </a:extLst>
          </p:cNvPr>
          <p:cNvSpPr/>
          <p:nvPr/>
        </p:nvSpPr>
        <p:spPr>
          <a:xfrm flipH="1">
            <a:off x="7447881" y="3834040"/>
            <a:ext cx="1669862" cy="1611898"/>
          </a:xfrm>
          <a:prstGeom prst="round2DiagRect">
            <a:avLst>
              <a:gd name="adj1" fmla="val 6111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D239280-A521-AD3A-3BD2-21314EF81A8A}"/>
              </a:ext>
            </a:extLst>
          </p:cNvPr>
          <p:cNvSpPr txBox="1"/>
          <p:nvPr/>
        </p:nvSpPr>
        <p:spPr>
          <a:xfrm>
            <a:off x="7360641" y="2237537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34" name="小标题">
            <a:extLst>
              <a:ext uri="{FF2B5EF4-FFF2-40B4-BE49-F238E27FC236}">
                <a16:creationId xmlns:a16="http://schemas.microsoft.com/office/drawing/2014/main" id="{5E97421C-F2B7-75A0-36E9-9FD6A689AB2C}"/>
              </a:ext>
            </a:extLst>
          </p:cNvPr>
          <p:cNvSpPr txBox="1"/>
          <p:nvPr/>
        </p:nvSpPr>
        <p:spPr>
          <a:xfrm>
            <a:off x="7510376" y="2618428"/>
            <a:ext cx="1555838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5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5CA5C14-128C-B952-7166-3E7F88274C48}"/>
              </a:ext>
            </a:extLst>
          </p:cNvPr>
          <p:cNvSpPr txBox="1"/>
          <p:nvPr/>
        </p:nvSpPr>
        <p:spPr>
          <a:xfrm>
            <a:off x="9303188" y="2237537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36" name="小标题">
            <a:extLst>
              <a:ext uri="{FF2B5EF4-FFF2-40B4-BE49-F238E27FC236}">
                <a16:creationId xmlns:a16="http://schemas.microsoft.com/office/drawing/2014/main" id="{0397BED6-651C-F813-95F8-B650BD09B97D}"/>
              </a:ext>
            </a:extLst>
          </p:cNvPr>
          <p:cNvSpPr txBox="1"/>
          <p:nvPr/>
        </p:nvSpPr>
        <p:spPr>
          <a:xfrm>
            <a:off x="9499968" y="2618427"/>
            <a:ext cx="1461746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5149441-1834-5C8B-79B2-D508725B35BC}"/>
              </a:ext>
            </a:extLst>
          </p:cNvPr>
          <p:cNvSpPr txBox="1"/>
          <p:nvPr/>
        </p:nvSpPr>
        <p:spPr>
          <a:xfrm>
            <a:off x="9323387" y="412547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B4FBDAA0-E27D-477E-3319-AB594AFA3FDE}"/>
              </a:ext>
            </a:extLst>
          </p:cNvPr>
          <p:cNvSpPr txBox="1"/>
          <p:nvPr/>
        </p:nvSpPr>
        <p:spPr>
          <a:xfrm>
            <a:off x="9473122" y="4506369"/>
            <a:ext cx="1555838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B0B22C6-31B9-2FA3-68D1-29BF35CCD796}"/>
              </a:ext>
            </a:extLst>
          </p:cNvPr>
          <p:cNvSpPr txBox="1"/>
          <p:nvPr/>
        </p:nvSpPr>
        <p:spPr>
          <a:xfrm>
            <a:off x="7360641" y="4125478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40" name="小标题">
            <a:extLst>
              <a:ext uri="{FF2B5EF4-FFF2-40B4-BE49-F238E27FC236}">
                <a16:creationId xmlns:a16="http://schemas.microsoft.com/office/drawing/2014/main" id="{814F7B3D-B07E-B565-8001-4F3D7DC9D35E}"/>
              </a:ext>
            </a:extLst>
          </p:cNvPr>
          <p:cNvSpPr txBox="1"/>
          <p:nvPr/>
        </p:nvSpPr>
        <p:spPr>
          <a:xfrm>
            <a:off x="7557421" y="4506368"/>
            <a:ext cx="1461746" cy="667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183DB9A-5138-EDCE-130A-746991236B88}"/>
              </a:ext>
            </a:extLst>
          </p:cNvPr>
          <p:cNvCxnSpPr>
            <a:cxnSpLocks/>
          </p:cNvCxnSpPr>
          <p:nvPr/>
        </p:nvCxnSpPr>
        <p:spPr>
          <a:xfrm>
            <a:off x="7176138" y="1885559"/>
            <a:ext cx="0" cy="4016477"/>
          </a:xfrm>
          <a:prstGeom prst="line">
            <a:avLst/>
          </a:prstGeom>
          <a:ln w="635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00FAB71-2E45-BFF1-4B1E-1BAEE246E882}"/>
              </a:ext>
            </a:extLst>
          </p:cNvPr>
          <p:cNvCxnSpPr>
            <a:cxnSpLocks/>
          </p:cNvCxnSpPr>
          <p:nvPr/>
        </p:nvCxnSpPr>
        <p:spPr>
          <a:xfrm flipH="1">
            <a:off x="6952560" y="5697918"/>
            <a:ext cx="4291703" cy="0"/>
          </a:xfrm>
          <a:prstGeom prst="line">
            <a:avLst/>
          </a:prstGeom>
          <a:ln w="635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487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2" grpId="0"/>
      <p:bldP spid="13" grpId="0"/>
      <p:bldP spid="15" grpId="0"/>
      <p:bldP spid="16" grpId="0" animBg="1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弧形 25">
            <a:extLst>
              <a:ext uri="{FF2B5EF4-FFF2-40B4-BE49-F238E27FC236}">
                <a16:creationId xmlns:a16="http://schemas.microsoft.com/office/drawing/2014/main" id="{DCB7ADE6-704D-C125-6C92-058B4FC373A6}"/>
              </a:ext>
            </a:extLst>
          </p:cNvPr>
          <p:cNvSpPr/>
          <p:nvPr/>
        </p:nvSpPr>
        <p:spPr>
          <a:xfrm>
            <a:off x="4762728" y="1784375"/>
            <a:ext cx="2666544" cy="2666544"/>
          </a:xfrm>
          <a:prstGeom prst="arc">
            <a:avLst>
              <a:gd name="adj1" fmla="val 19183326"/>
              <a:gd name="adj2" fmla="val 12857847"/>
            </a:avLst>
          </a:prstGeom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79C4E13E-9E37-F845-FF60-BA5035E0B4A0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D61B29-381E-A711-E522-581C2A060629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C5E16C-5397-950B-0EDD-0A907160D7A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396B4BA-C8CC-416F-E2CF-098B34BF58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id="{621DB930-3C35-80F5-187B-EC11A9E1DF3A}"/>
              </a:ext>
            </a:extLst>
          </p:cNvPr>
          <p:cNvSpPr/>
          <p:nvPr/>
        </p:nvSpPr>
        <p:spPr>
          <a:xfrm>
            <a:off x="4383314" y="1433285"/>
            <a:ext cx="3425372" cy="3425372"/>
          </a:xfrm>
          <a:prstGeom prst="blockArc">
            <a:avLst>
              <a:gd name="adj1" fmla="val 19176094"/>
              <a:gd name="adj2" fmla="val 12894608"/>
              <a:gd name="adj3" fmla="val 7608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D0D3D21-7A4B-6C6D-2787-1C41D89051FF}"/>
              </a:ext>
            </a:extLst>
          </p:cNvPr>
          <p:cNvSpPr/>
          <p:nvPr/>
        </p:nvSpPr>
        <p:spPr>
          <a:xfrm>
            <a:off x="4179632" y="247674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图形 85">
            <a:extLst>
              <a:ext uri="{FF2B5EF4-FFF2-40B4-BE49-F238E27FC236}">
                <a16:creationId xmlns:a16="http://schemas.microsoft.com/office/drawing/2014/main" id="{C7F3936F-C4DF-9547-81D8-4CA100D02ED4}"/>
              </a:ext>
            </a:extLst>
          </p:cNvPr>
          <p:cNvSpPr/>
          <p:nvPr/>
        </p:nvSpPr>
        <p:spPr>
          <a:xfrm>
            <a:off x="4372464" y="2679163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A949358-B622-BBE2-DC96-4B06BFD697BC}"/>
              </a:ext>
            </a:extLst>
          </p:cNvPr>
          <p:cNvSpPr/>
          <p:nvPr/>
        </p:nvSpPr>
        <p:spPr>
          <a:xfrm>
            <a:off x="7291299" y="247674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0C7380C-C36A-E895-6443-6EB6475A1040}"/>
              </a:ext>
            </a:extLst>
          </p:cNvPr>
          <p:cNvSpPr/>
          <p:nvPr/>
        </p:nvSpPr>
        <p:spPr>
          <a:xfrm>
            <a:off x="7511718" y="2679163"/>
            <a:ext cx="270000" cy="306000"/>
          </a:xfrm>
          <a:custGeom>
            <a:avLst/>
            <a:gdLst>
              <a:gd name="connsiteX0" fmla="*/ 149040 w 270000"/>
              <a:gd name="connsiteY0" fmla="*/ 9900 h 306000"/>
              <a:gd name="connsiteX1" fmla="*/ 162000 w 270000"/>
              <a:gd name="connsiteY1" fmla="*/ 36000 h 306000"/>
              <a:gd name="connsiteX2" fmla="*/ 252000 w 270000"/>
              <a:gd name="connsiteY2" fmla="*/ 36000 h 306000"/>
              <a:gd name="connsiteX3" fmla="*/ 270000 w 270000"/>
              <a:gd name="connsiteY3" fmla="*/ 54000 h 306000"/>
              <a:gd name="connsiteX4" fmla="*/ 270000 w 270000"/>
              <a:gd name="connsiteY4" fmla="*/ 198000 h 306000"/>
              <a:gd name="connsiteX5" fmla="*/ 252000 w 270000"/>
              <a:gd name="connsiteY5" fmla="*/ 216000 h 306000"/>
              <a:gd name="connsiteX6" fmla="*/ 154980 w 270000"/>
              <a:gd name="connsiteY6" fmla="*/ 216000 h 306000"/>
              <a:gd name="connsiteX7" fmla="*/ 138960 w 270000"/>
              <a:gd name="connsiteY7" fmla="*/ 206100 h 306000"/>
              <a:gd name="connsiteX8" fmla="*/ 126000 w 270000"/>
              <a:gd name="connsiteY8" fmla="*/ 180000 h 306000"/>
              <a:gd name="connsiteX9" fmla="*/ 36000 w 270000"/>
              <a:gd name="connsiteY9" fmla="*/ 180000 h 306000"/>
              <a:gd name="connsiteX10" fmla="*/ 36000 w 270000"/>
              <a:gd name="connsiteY10" fmla="*/ 288000 h 306000"/>
              <a:gd name="connsiteX11" fmla="*/ 18000 w 270000"/>
              <a:gd name="connsiteY11" fmla="*/ 306000 h 306000"/>
              <a:gd name="connsiteX12" fmla="*/ 0 w 270000"/>
              <a:gd name="connsiteY12" fmla="*/ 288000 h 306000"/>
              <a:gd name="connsiteX13" fmla="*/ 0 w 270000"/>
              <a:gd name="connsiteY13" fmla="*/ 18000 h 306000"/>
              <a:gd name="connsiteX14" fmla="*/ 18000 w 270000"/>
              <a:gd name="connsiteY14" fmla="*/ 0 h 306000"/>
              <a:gd name="connsiteX15" fmla="*/ 132840 w 270000"/>
              <a:gd name="connsiteY15" fmla="*/ 0 h 306000"/>
              <a:gd name="connsiteX16" fmla="*/ 149040 w 270000"/>
              <a:gd name="connsiteY16" fmla="*/ 9900 h 306000"/>
              <a:gd name="connsiteX17" fmla="*/ 162000 w 270000"/>
              <a:gd name="connsiteY17" fmla="*/ 180000 h 306000"/>
              <a:gd name="connsiteX18" fmla="*/ 234000 w 270000"/>
              <a:gd name="connsiteY18" fmla="*/ 180000 h 306000"/>
              <a:gd name="connsiteX19" fmla="*/ 234000 w 270000"/>
              <a:gd name="connsiteY19" fmla="*/ 72000 h 306000"/>
              <a:gd name="connsiteX20" fmla="*/ 144000 w 270000"/>
              <a:gd name="connsiteY20" fmla="*/ 72000 h 306000"/>
              <a:gd name="connsiteX21" fmla="*/ 126000 w 270000"/>
              <a:gd name="connsiteY21" fmla="*/ 36000 h 306000"/>
              <a:gd name="connsiteX22" fmla="*/ 36000 w 270000"/>
              <a:gd name="connsiteY22" fmla="*/ 36000 h 306000"/>
              <a:gd name="connsiteX23" fmla="*/ 36000 w 270000"/>
              <a:gd name="connsiteY23" fmla="*/ 144000 h 306000"/>
              <a:gd name="connsiteX24" fmla="*/ 144000 w 270000"/>
              <a:gd name="connsiteY24" fmla="*/ 144000 h 306000"/>
              <a:gd name="connsiteX25" fmla="*/ 162000 w 270000"/>
              <a:gd name="connsiteY25" fmla="*/ 180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0000" h="306000">
                <a:moveTo>
                  <a:pt x="149040" y="9900"/>
                </a:moveTo>
                <a:lnTo>
                  <a:pt x="162000" y="36000"/>
                </a:lnTo>
                <a:lnTo>
                  <a:pt x="252000" y="36000"/>
                </a:lnTo>
                <a:cubicBezTo>
                  <a:pt x="261900" y="36000"/>
                  <a:pt x="270000" y="44100"/>
                  <a:pt x="270000" y="54000"/>
                </a:cubicBezTo>
                <a:lnTo>
                  <a:pt x="270000" y="198000"/>
                </a:lnTo>
                <a:cubicBezTo>
                  <a:pt x="270000" y="207900"/>
                  <a:pt x="261900" y="216000"/>
                  <a:pt x="252000" y="216000"/>
                </a:cubicBezTo>
                <a:lnTo>
                  <a:pt x="154980" y="216000"/>
                </a:lnTo>
                <a:cubicBezTo>
                  <a:pt x="148320" y="216000"/>
                  <a:pt x="142020" y="212220"/>
                  <a:pt x="138960" y="206100"/>
                </a:cubicBezTo>
                <a:lnTo>
                  <a:pt x="126000" y="180000"/>
                </a:lnTo>
                <a:lnTo>
                  <a:pt x="36000" y="180000"/>
                </a:lnTo>
                <a:lnTo>
                  <a:pt x="36000" y="288000"/>
                </a:lnTo>
                <a:cubicBezTo>
                  <a:pt x="36000" y="297900"/>
                  <a:pt x="27900" y="306000"/>
                  <a:pt x="18000" y="306000"/>
                </a:cubicBezTo>
                <a:cubicBezTo>
                  <a:pt x="8100" y="306000"/>
                  <a:pt x="0" y="297900"/>
                  <a:pt x="0" y="288000"/>
                </a:cubicBezTo>
                <a:lnTo>
                  <a:pt x="0" y="18000"/>
                </a:lnTo>
                <a:cubicBezTo>
                  <a:pt x="0" y="8100"/>
                  <a:pt x="8100" y="0"/>
                  <a:pt x="18000" y="0"/>
                </a:cubicBezTo>
                <a:lnTo>
                  <a:pt x="132840" y="0"/>
                </a:lnTo>
                <a:cubicBezTo>
                  <a:pt x="139680" y="0"/>
                  <a:pt x="145980" y="3780"/>
                  <a:pt x="149040" y="9900"/>
                </a:cubicBezTo>
                <a:close/>
                <a:moveTo>
                  <a:pt x="162000" y="180000"/>
                </a:moveTo>
                <a:lnTo>
                  <a:pt x="234000" y="180000"/>
                </a:lnTo>
                <a:lnTo>
                  <a:pt x="234000" y="72000"/>
                </a:lnTo>
                <a:lnTo>
                  <a:pt x="144000" y="72000"/>
                </a:lnTo>
                <a:lnTo>
                  <a:pt x="126000" y="36000"/>
                </a:lnTo>
                <a:lnTo>
                  <a:pt x="36000" y="36000"/>
                </a:lnTo>
                <a:lnTo>
                  <a:pt x="36000" y="144000"/>
                </a:lnTo>
                <a:lnTo>
                  <a:pt x="144000" y="144000"/>
                </a:lnTo>
                <a:lnTo>
                  <a:pt x="162000" y="180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015ABCC-5380-F9C9-5F9E-DDB5B5A68523}"/>
              </a:ext>
            </a:extLst>
          </p:cNvPr>
          <p:cNvSpPr/>
          <p:nvPr/>
        </p:nvSpPr>
        <p:spPr>
          <a:xfrm>
            <a:off x="5740581" y="4319294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0B9257F-9BD2-9EE4-24FF-FD2B22EFEFB8}"/>
              </a:ext>
            </a:extLst>
          </p:cNvPr>
          <p:cNvSpPr/>
          <p:nvPr/>
        </p:nvSpPr>
        <p:spPr>
          <a:xfrm>
            <a:off x="5933416" y="4490833"/>
            <a:ext cx="360000" cy="360000"/>
          </a:xfrm>
          <a:custGeom>
            <a:avLst/>
            <a:gdLst>
              <a:gd name="connsiteX0" fmla="*/ 157500 w 360000"/>
              <a:gd name="connsiteY0" fmla="*/ 360000 h 360000"/>
              <a:gd name="connsiteX1" fmla="*/ 52500 w 360000"/>
              <a:gd name="connsiteY1" fmla="*/ 360000 h 360000"/>
              <a:gd name="connsiteX2" fmla="*/ 15000 w 360000"/>
              <a:gd name="connsiteY2" fmla="*/ 322501 h 360000"/>
              <a:gd name="connsiteX3" fmla="*/ 15000 w 360000"/>
              <a:gd name="connsiteY3" fmla="*/ 147901 h 360000"/>
              <a:gd name="connsiteX4" fmla="*/ 0 w 360000"/>
              <a:gd name="connsiteY4" fmla="*/ 118785 h 360000"/>
              <a:gd name="connsiteX5" fmla="*/ 4335 w 360000"/>
              <a:gd name="connsiteY5" fmla="*/ 101850 h 360000"/>
              <a:gd name="connsiteX6" fmla="*/ 53310 w 360000"/>
              <a:gd name="connsiteY6" fmla="*/ 17040 h 360000"/>
              <a:gd name="connsiteX7" fmla="*/ 83985 w 360000"/>
              <a:gd name="connsiteY7" fmla="*/ 0 h 360000"/>
              <a:gd name="connsiteX8" fmla="*/ 105660 w 360000"/>
              <a:gd name="connsiteY8" fmla="*/ 7185 h 360000"/>
              <a:gd name="connsiteX9" fmla="*/ 293341 w 360000"/>
              <a:gd name="connsiteY9" fmla="*/ 118800 h 360000"/>
              <a:gd name="connsiteX10" fmla="*/ 345074 w 360000"/>
              <a:gd name="connsiteY10" fmla="*/ 149476 h 360000"/>
              <a:gd name="connsiteX11" fmla="*/ 360000 w 360000"/>
              <a:gd name="connsiteY11" fmla="*/ 178484 h 360000"/>
              <a:gd name="connsiteX12" fmla="*/ 355576 w 360000"/>
              <a:gd name="connsiteY12" fmla="*/ 195435 h 360000"/>
              <a:gd name="connsiteX13" fmla="*/ 306599 w 360000"/>
              <a:gd name="connsiteY13" fmla="*/ 280260 h 360000"/>
              <a:gd name="connsiteX14" fmla="*/ 269159 w 360000"/>
              <a:gd name="connsiteY14" fmla="*/ 296581 h 360000"/>
              <a:gd name="connsiteX15" fmla="*/ 175379 w 360000"/>
              <a:gd name="connsiteY15" fmla="*/ 356099 h 360000"/>
              <a:gd name="connsiteX16" fmla="*/ 157500 w 360000"/>
              <a:gd name="connsiteY16" fmla="*/ 360000 h 360000"/>
              <a:gd name="connsiteX17" fmla="*/ 157500 w 360000"/>
              <a:gd name="connsiteY17" fmla="*/ 360000 h 360000"/>
              <a:gd name="connsiteX18" fmla="*/ 45000 w 360000"/>
              <a:gd name="connsiteY18" fmla="*/ 198554 h 360000"/>
              <a:gd name="connsiteX19" fmla="*/ 45000 w 360000"/>
              <a:gd name="connsiteY19" fmla="*/ 322501 h 360000"/>
              <a:gd name="connsiteX20" fmla="*/ 52500 w 360000"/>
              <a:gd name="connsiteY20" fmla="*/ 329999 h 360000"/>
              <a:gd name="connsiteX21" fmla="*/ 121320 w 360000"/>
              <a:gd name="connsiteY21" fmla="*/ 329999 h 360000"/>
              <a:gd name="connsiteX22" fmla="*/ 45000 w 360000"/>
              <a:gd name="connsiteY22" fmla="*/ 198554 h 360000"/>
              <a:gd name="connsiteX23" fmla="*/ 45000 w 360000"/>
              <a:gd name="connsiteY23" fmla="*/ 198554 h 360000"/>
              <a:gd name="connsiteX24" fmla="*/ 69090 w 360000"/>
              <a:gd name="connsiteY24" fmla="*/ 179986 h 360000"/>
              <a:gd name="connsiteX25" fmla="*/ 154980 w 360000"/>
              <a:gd name="connsiteY25" fmla="*/ 327870 h 360000"/>
              <a:gd name="connsiteX26" fmla="*/ 161806 w 360000"/>
              <a:gd name="connsiteY26" fmla="*/ 329341 h 360000"/>
              <a:gd name="connsiteX27" fmla="*/ 238019 w 360000"/>
              <a:gd name="connsiteY27" fmla="*/ 280575 h 360000"/>
              <a:gd name="connsiteX28" fmla="*/ 69090 w 360000"/>
              <a:gd name="connsiteY28" fmla="*/ 179986 h 360000"/>
              <a:gd name="connsiteX29" fmla="*/ 69090 w 360000"/>
              <a:gd name="connsiteY29" fmla="*/ 179986 h 360000"/>
              <a:gd name="connsiteX30" fmla="*/ 78975 w 360000"/>
              <a:gd name="connsiteY30" fmla="*/ 32550 h 360000"/>
              <a:gd name="connsiteX31" fmla="*/ 30450 w 360000"/>
              <a:gd name="connsiteY31" fmla="*/ 116700 h 360000"/>
              <a:gd name="connsiteX32" fmla="*/ 32685 w 360000"/>
              <a:gd name="connsiteY32" fmla="*/ 123660 h 360000"/>
              <a:gd name="connsiteX33" fmla="*/ 275341 w 360000"/>
              <a:gd name="connsiteY33" fmla="*/ 267224 h 360000"/>
              <a:gd name="connsiteX34" fmla="*/ 280994 w 360000"/>
              <a:gd name="connsiteY34" fmla="*/ 264614 h 360000"/>
              <a:gd name="connsiteX35" fmla="*/ 329476 w 360000"/>
              <a:gd name="connsiteY35" fmla="*/ 180599 h 360000"/>
              <a:gd name="connsiteX36" fmla="*/ 327226 w 360000"/>
              <a:gd name="connsiteY36" fmla="*/ 173624 h 360000"/>
              <a:gd name="connsiteX37" fmla="*/ 85875 w 360000"/>
              <a:gd name="connsiteY37" fmla="*/ 30435 h 360000"/>
              <a:gd name="connsiteX38" fmla="*/ 78975 w 360000"/>
              <a:gd name="connsiteY38" fmla="*/ 32550 h 360000"/>
              <a:gd name="connsiteX39" fmla="*/ 78975 w 360000"/>
              <a:gd name="connsiteY39" fmla="*/ 32550 h 360000"/>
              <a:gd name="connsiteX40" fmla="*/ 102330 w 360000"/>
              <a:gd name="connsiteY40" fmla="*/ 72975 h 360000"/>
              <a:gd name="connsiteX41" fmla="*/ 132330 w 360000"/>
              <a:gd name="connsiteY41" fmla="*/ 102975 h 360000"/>
              <a:gd name="connsiteX42" fmla="*/ 102330 w 360000"/>
              <a:gd name="connsiteY42" fmla="*/ 132975 h 360000"/>
              <a:gd name="connsiteX43" fmla="*/ 72330 w 360000"/>
              <a:gd name="connsiteY43" fmla="*/ 102975 h 360000"/>
              <a:gd name="connsiteX44" fmla="*/ 102330 w 360000"/>
              <a:gd name="connsiteY44" fmla="*/ 72975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0000" h="360000">
                <a:moveTo>
                  <a:pt x="157500" y="360000"/>
                </a:moveTo>
                <a:lnTo>
                  <a:pt x="52500" y="360000"/>
                </a:lnTo>
                <a:cubicBezTo>
                  <a:pt x="31500" y="360000"/>
                  <a:pt x="15000" y="342900"/>
                  <a:pt x="15000" y="322501"/>
                </a:cubicBezTo>
                <a:lnTo>
                  <a:pt x="15000" y="147901"/>
                </a:lnTo>
                <a:cubicBezTo>
                  <a:pt x="5070" y="140805"/>
                  <a:pt x="0" y="129885"/>
                  <a:pt x="0" y="118785"/>
                </a:cubicBezTo>
                <a:cubicBezTo>
                  <a:pt x="0" y="113145"/>
                  <a:pt x="1335" y="107535"/>
                  <a:pt x="4335" y="101850"/>
                </a:cubicBezTo>
                <a:cubicBezTo>
                  <a:pt x="20310" y="73380"/>
                  <a:pt x="36630" y="45105"/>
                  <a:pt x="53310" y="17040"/>
                </a:cubicBezTo>
                <a:cubicBezTo>
                  <a:pt x="60240" y="5985"/>
                  <a:pt x="71475" y="0"/>
                  <a:pt x="83985" y="0"/>
                </a:cubicBezTo>
                <a:cubicBezTo>
                  <a:pt x="93510" y="0"/>
                  <a:pt x="98565" y="3060"/>
                  <a:pt x="105660" y="7185"/>
                </a:cubicBezTo>
                <a:cubicBezTo>
                  <a:pt x="115590" y="12975"/>
                  <a:pt x="240660" y="87465"/>
                  <a:pt x="293341" y="118800"/>
                </a:cubicBezTo>
                <a:cubicBezTo>
                  <a:pt x="294646" y="119580"/>
                  <a:pt x="343831" y="148621"/>
                  <a:pt x="345074" y="149476"/>
                </a:cubicBezTo>
                <a:cubicBezTo>
                  <a:pt x="355019" y="156825"/>
                  <a:pt x="360000" y="167431"/>
                  <a:pt x="360000" y="178484"/>
                </a:cubicBezTo>
                <a:cubicBezTo>
                  <a:pt x="360000" y="184109"/>
                  <a:pt x="358619" y="189661"/>
                  <a:pt x="355576" y="195435"/>
                </a:cubicBezTo>
                <a:cubicBezTo>
                  <a:pt x="339615" y="223920"/>
                  <a:pt x="323280" y="252194"/>
                  <a:pt x="306599" y="280260"/>
                </a:cubicBezTo>
                <a:cubicBezTo>
                  <a:pt x="297945" y="294061"/>
                  <a:pt x="282375" y="299610"/>
                  <a:pt x="269159" y="296581"/>
                </a:cubicBezTo>
                <a:cubicBezTo>
                  <a:pt x="263281" y="300091"/>
                  <a:pt x="181769" y="352831"/>
                  <a:pt x="175379" y="356099"/>
                </a:cubicBezTo>
                <a:cubicBezTo>
                  <a:pt x="169186" y="359280"/>
                  <a:pt x="163949" y="360000"/>
                  <a:pt x="157500" y="360000"/>
                </a:cubicBezTo>
                <a:lnTo>
                  <a:pt x="157500" y="360000"/>
                </a:lnTo>
                <a:close/>
                <a:moveTo>
                  <a:pt x="45000" y="198554"/>
                </a:moveTo>
                <a:lnTo>
                  <a:pt x="45000" y="322501"/>
                </a:lnTo>
                <a:cubicBezTo>
                  <a:pt x="45000" y="326610"/>
                  <a:pt x="48315" y="329999"/>
                  <a:pt x="52500" y="329999"/>
                </a:cubicBezTo>
                <a:lnTo>
                  <a:pt x="121320" y="329999"/>
                </a:lnTo>
                <a:cubicBezTo>
                  <a:pt x="95520" y="286411"/>
                  <a:pt x="70065" y="242595"/>
                  <a:pt x="45000" y="198554"/>
                </a:cubicBezTo>
                <a:lnTo>
                  <a:pt x="45000" y="198554"/>
                </a:lnTo>
                <a:close/>
                <a:moveTo>
                  <a:pt x="69090" y="179986"/>
                </a:moveTo>
                <a:cubicBezTo>
                  <a:pt x="69885" y="181364"/>
                  <a:pt x="154305" y="326939"/>
                  <a:pt x="154980" y="327870"/>
                </a:cubicBezTo>
                <a:cubicBezTo>
                  <a:pt x="156600" y="329954"/>
                  <a:pt x="159466" y="330584"/>
                  <a:pt x="161806" y="329341"/>
                </a:cubicBezTo>
                <a:cubicBezTo>
                  <a:pt x="164264" y="327960"/>
                  <a:pt x="238019" y="280575"/>
                  <a:pt x="238019" y="280575"/>
                </a:cubicBezTo>
                <a:cubicBezTo>
                  <a:pt x="228434" y="274919"/>
                  <a:pt x="115860" y="207810"/>
                  <a:pt x="69090" y="179986"/>
                </a:cubicBezTo>
                <a:lnTo>
                  <a:pt x="69090" y="179986"/>
                </a:lnTo>
                <a:close/>
                <a:moveTo>
                  <a:pt x="78975" y="32550"/>
                </a:moveTo>
                <a:cubicBezTo>
                  <a:pt x="65280" y="54390"/>
                  <a:pt x="30990" y="115425"/>
                  <a:pt x="30450" y="116700"/>
                </a:cubicBezTo>
                <a:cubicBezTo>
                  <a:pt x="29400" y="119265"/>
                  <a:pt x="30330" y="122190"/>
                  <a:pt x="32685" y="123660"/>
                </a:cubicBezTo>
                <a:cubicBezTo>
                  <a:pt x="35700" y="125460"/>
                  <a:pt x="273029" y="266864"/>
                  <a:pt x="275341" y="267224"/>
                </a:cubicBezTo>
                <a:cubicBezTo>
                  <a:pt x="277605" y="267556"/>
                  <a:pt x="279796" y="266549"/>
                  <a:pt x="280994" y="264614"/>
                </a:cubicBezTo>
                <a:cubicBezTo>
                  <a:pt x="295124" y="240854"/>
                  <a:pt x="329085" y="181364"/>
                  <a:pt x="329476" y="180599"/>
                </a:cubicBezTo>
                <a:cubicBezTo>
                  <a:pt x="330511" y="178020"/>
                  <a:pt x="329580" y="175095"/>
                  <a:pt x="327226" y="173624"/>
                </a:cubicBezTo>
                <a:cubicBezTo>
                  <a:pt x="324211" y="171824"/>
                  <a:pt x="87480" y="31140"/>
                  <a:pt x="85875" y="30435"/>
                </a:cubicBezTo>
                <a:cubicBezTo>
                  <a:pt x="83175" y="29325"/>
                  <a:pt x="80400" y="30405"/>
                  <a:pt x="78975" y="32550"/>
                </a:cubicBezTo>
                <a:lnTo>
                  <a:pt x="78975" y="32550"/>
                </a:lnTo>
                <a:close/>
                <a:moveTo>
                  <a:pt x="102330" y="72975"/>
                </a:moveTo>
                <a:cubicBezTo>
                  <a:pt x="118890" y="72975"/>
                  <a:pt x="132330" y="86430"/>
                  <a:pt x="132330" y="102975"/>
                </a:cubicBezTo>
                <a:cubicBezTo>
                  <a:pt x="132330" y="119535"/>
                  <a:pt x="118890" y="132975"/>
                  <a:pt x="102330" y="132975"/>
                </a:cubicBezTo>
                <a:cubicBezTo>
                  <a:pt x="85770" y="132975"/>
                  <a:pt x="72330" y="119535"/>
                  <a:pt x="72330" y="102975"/>
                </a:cubicBezTo>
                <a:cubicBezTo>
                  <a:pt x="72330" y="86430"/>
                  <a:pt x="85770" y="72975"/>
                  <a:pt x="102330" y="7297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64F631A-025A-CAC4-7088-3C6326963852}"/>
              </a:ext>
            </a:extLst>
          </p:cNvPr>
          <p:cNvSpPr txBox="1"/>
          <p:nvPr/>
        </p:nvSpPr>
        <p:spPr>
          <a:xfrm>
            <a:off x="5414762" y="1996091"/>
            <a:ext cx="1368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9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34A61EF-8BAF-7EBF-11C6-09E4FAB136BB}"/>
              </a:ext>
            </a:extLst>
          </p:cNvPr>
          <p:cNvSpPr txBox="1"/>
          <p:nvPr/>
        </p:nvSpPr>
        <p:spPr>
          <a:xfrm>
            <a:off x="5250204" y="2548728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  <a:endParaRPr kumimoji="0" lang="zh-CN" altLang="en-US" sz="28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0" name="小标题">
            <a:extLst>
              <a:ext uri="{FF2B5EF4-FFF2-40B4-BE49-F238E27FC236}">
                <a16:creationId xmlns:a16="http://schemas.microsoft.com/office/drawing/2014/main" id="{44362CBA-59B3-31E6-3572-3CD53D3614B9}"/>
              </a:ext>
            </a:extLst>
          </p:cNvPr>
          <p:cNvSpPr txBox="1"/>
          <p:nvPr/>
        </p:nvSpPr>
        <p:spPr>
          <a:xfrm>
            <a:off x="5078171" y="3133503"/>
            <a:ext cx="2044365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1" name="图形 95">
            <a:extLst>
              <a:ext uri="{FF2B5EF4-FFF2-40B4-BE49-F238E27FC236}">
                <a16:creationId xmlns:a16="http://schemas.microsoft.com/office/drawing/2014/main" id="{8174FF99-0397-50B2-F1D2-30D2D1EEBBEA}"/>
              </a:ext>
            </a:extLst>
          </p:cNvPr>
          <p:cNvSpPr/>
          <p:nvPr/>
        </p:nvSpPr>
        <p:spPr>
          <a:xfrm>
            <a:off x="5854580" y="1326958"/>
            <a:ext cx="482840" cy="434556"/>
          </a:xfrm>
          <a:custGeom>
            <a:avLst/>
            <a:gdLst>
              <a:gd name="connsiteX0" fmla="*/ 179104 w 360000"/>
              <a:gd name="connsiteY0" fmla="*/ 31 h 324000"/>
              <a:gd name="connsiteX1" fmla="*/ 180895 w 360000"/>
              <a:gd name="connsiteY1" fmla="*/ 31 h 324000"/>
              <a:gd name="connsiteX2" fmla="*/ 282620 w 360000"/>
              <a:gd name="connsiteY2" fmla="*/ 7146 h 324000"/>
              <a:gd name="connsiteX3" fmla="*/ 284290 w 360000"/>
              <a:gd name="connsiteY3" fmla="*/ 7349 h 324000"/>
              <a:gd name="connsiteX4" fmla="*/ 289228 w 360000"/>
              <a:gd name="connsiteY4" fmla="*/ 9423 h 324000"/>
              <a:gd name="connsiteX5" fmla="*/ 292246 w 360000"/>
              <a:gd name="connsiteY5" fmla="*/ 12425 h 324000"/>
              <a:gd name="connsiteX6" fmla="*/ 357712 w 360000"/>
              <a:gd name="connsiteY6" fmla="*/ 105022 h 324000"/>
              <a:gd name="connsiteX7" fmla="*/ 358085 w 360000"/>
              <a:gd name="connsiteY7" fmla="*/ 105572 h 324000"/>
              <a:gd name="connsiteX8" fmla="*/ 359932 w 360000"/>
              <a:gd name="connsiteY8" fmla="*/ 113368 h 324000"/>
              <a:gd name="connsiteX9" fmla="*/ 359525 w 360000"/>
              <a:gd name="connsiteY9" fmla="*/ 115448 h 324000"/>
              <a:gd name="connsiteX10" fmla="*/ 356969 w 360000"/>
              <a:gd name="connsiteY10" fmla="*/ 120113 h 324000"/>
              <a:gd name="connsiteX11" fmla="*/ 189772 w 360000"/>
              <a:gd name="connsiteY11" fmla="*/ 319426 h 324000"/>
              <a:gd name="connsiteX12" fmla="*/ 188858 w 360000"/>
              <a:gd name="connsiteY12" fmla="*/ 320420 h 324000"/>
              <a:gd name="connsiteX13" fmla="*/ 185247 w 360000"/>
              <a:gd name="connsiteY13" fmla="*/ 322875 h 324000"/>
              <a:gd name="connsiteX14" fmla="*/ 181805 w 360000"/>
              <a:gd name="connsiteY14" fmla="*/ 323872 h 324000"/>
              <a:gd name="connsiteX15" fmla="*/ 180000 w 360000"/>
              <a:gd name="connsiteY15" fmla="*/ 324000 h 324000"/>
              <a:gd name="connsiteX16" fmla="*/ 179082 w 360000"/>
              <a:gd name="connsiteY16" fmla="*/ 323968 h 324000"/>
              <a:gd name="connsiteX17" fmla="*/ 175120 w 360000"/>
              <a:gd name="connsiteY17" fmla="*/ 323033 h 324000"/>
              <a:gd name="connsiteX18" fmla="*/ 171778 w 360000"/>
              <a:gd name="connsiteY18" fmla="*/ 320998 h 324000"/>
              <a:gd name="connsiteX19" fmla="*/ 170224 w 360000"/>
              <a:gd name="connsiteY19" fmla="*/ 319423 h 324000"/>
              <a:gd name="connsiteX20" fmla="*/ 3031 w 360000"/>
              <a:gd name="connsiteY20" fmla="*/ 120113 h 324000"/>
              <a:gd name="connsiteX21" fmla="*/ 334 w 360000"/>
              <a:gd name="connsiteY21" fmla="*/ 114912 h 324000"/>
              <a:gd name="connsiteX22" fmla="*/ 184 w 360000"/>
              <a:gd name="connsiteY22" fmla="*/ 114189 h 324000"/>
              <a:gd name="connsiteX23" fmla="*/ 1944 w 360000"/>
              <a:gd name="connsiteY23" fmla="*/ 105528 h 324000"/>
              <a:gd name="connsiteX24" fmla="*/ 2288 w 360000"/>
              <a:gd name="connsiteY24" fmla="*/ 105023 h 324000"/>
              <a:gd name="connsiteX25" fmla="*/ 67671 w 360000"/>
              <a:gd name="connsiteY25" fmla="*/ 12543 h 324000"/>
              <a:gd name="connsiteX26" fmla="*/ 68370 w 360000"/>
              <a:gd name="connsiteY26" fmla="*/ 11626 h 324000"/>
              <a:gd name="connsiteX27" fmla="*/ 75884 w 360000"/>
              <a:gd name="connsiteY27" fmla="*/ 7317 h 324000"/>
              <a:gd name="connsiteX28" fmla="*/ 77372 w 360000"/>
              <a:gd name="connsiteY28" fmla="*/ 7147 h 324000"/>
              <a:gd name="connsiteX29" fmla="*/ 179104 w 360000"/>
              <a:gd name="connsiteY29" fmla="*/ 31 h 324000"/>
              <a:gd name="connsiteX30" fmla="*/ 206602 w 360000"/>
              <a:gd name="connsiteY30" fmla="*/ 26486 h 324000"/>
              <a:gd name="connsiteX31" fmla="*/ 268139 w 360000"/>
              <a:gd name="connsiteY31" fmla="*/ 30790 h 324000"/>
              <a:gd name="connsiteX32" fmla="*/ 261938 w 360000"/>
              <a:gd name="connsiteY32" fmla="*/ 91509 h 324000"/>
              <a:gd name="connsiteX33" fmla="*/ 206602 w 360000"/>
              <a:gd name="connsiteY33" fmla="*/ 26486 h 324000"/>
              <a:gd name="connsiteX34" fmla="*/ 153398 w 360000"/>
              <a:gd name="connsiteY34" fmla="*/ 26486 h 324000"/>
              <a:gd name="connsiteX35" fmla="*/ 91861 w 360000"/>
              <a:gd name="connsiteY35" fmla="*/ 30790 h 324000"/>
              <a:gd name="connsiteX36" fmla="*/ 98062 w 360000"/>
              <a:gd name="connsiteY36" fmla="*/ 91510 h 324000"/>
              <a:gd name="connsiteX37" fmla="*/ 153398 w 360000"/>
              <a:gd name="connsiteY37" fmla="*/ 26486 h 324000"/>
              <a:gd name="connsiteX38" fmla="*/ 123699 w 360000"/>
              <a:gd name="connsiteY38" fmla="*/ 99802 h 324000"/>
              <a:gd name="connsiteX39" fmla="*/ 236302 w 360000"/>
              <a:gd name="connsiteY39" fmla="*/ 99802 h 324000"/>
              <a:gd name="connsiteX40" fmla="*/ 180000 w 360000"/>
              <a:gd name="connsiteY40" fmla="*/ 33644 h 324000"/>
              <a:gd name="connsiteX41" fmla="*/ 123699 w 360000"/>
              <a:gd name="connsiteY41" fmla="*/ 99802 h 324000"/>
              <a:gd name="connsiteX42" fmla="*/ 73667 w 360000"/>
              <a:gd name="connsiteY42" fmla="*/ 99802 h 324000"/>
              <a:gd name="connsiteX43" fmla="*/ 68979 w 360000"/>
              <a:gd name="connsiteY43" fmla="*/ 53900 h 324000"/>
              <a:gd name="connsiteX44" fmla="*/ 36527 w 360000"/>
              <a:gd name="connsiteY44" fmla="*/ 99802 h 324000"/>
              <a:gd name="connsiteX45" fmla="*/ 73667 w 360000"/>
              <a:gd name="connsiteY45" fmla="*/ 99802 h 324000"/>
              <a:gd name="connsiteX46" fmla="*/ 79450 w 360000"/>
              <a:gd name="connsiteY46" fmla="*/ 124396 h 324000"/>
              <a:gd name="connsiteX47" fmla="*/ 129170 w 360000"/>
              <a:gd name="connsiteY47" fmla="*/ 231736 h 324000"/>
              <a:gd name="connsiteX48" fmla="*/ 39126 w 360000"/>
              <a:gd name="connsiteY48" fmla="*/ 124396 h 324000"/>
              <a:gd name="connsiteX49" fmla="*/ 79450 w 360000"/>
              <a:gd name="connsiteY49" fmla="*/ 124396 h 324000"/>
              <a:gd name="connsiteX50" fmla="*/ 230830 w 360000"/>
              <a:gd name="connsiteY50" fmla="*/ 231736 h 324000"/>
              <a:gd name="connsiteX51" fmla="*/ 320873 w 360000"/>
              <a:gd name="connsiteY51" fmla="*/ 124396 h 324000"/>
              <a:gd name="connsiteX52" fmla="*/ 280550 w 360000"/>
              <a:gd name="connsiteY52" fmla="*/ 124396 h 324000"/>
              <a:gd name="connsiteX53" fmla="*/ 230830 w 360000"/>
              <a:gd name="connsiteY53" fmla="*/ 231736 h 324000"/>
              <a:gd name="connsiteX54" fmla="*/ 252970 w 360000"/>
              <a:gd name="connsiteY54" fmla="*/ 124396 h 324000"/>
              <a:gd name="connsiteX55" fmla="*/ 180000 w 360000"/>
              <a:gd name="connsiteY55" fmla="*/ 281932 h 324000"/>
              <a:gd name="connsiteX56" fmla="*/ 107029 w 360000"/>
              <a:gd name="connsiteY56" fmla="*/ 124396 h 324000"/>
              <a:gd name="connsiteX57" fmla="*/ 252970 w 360000"/>
              <a:gd name="connsiteY57" fmla="*/ 124396 h 324000"/>
              <a:gd name="connsiteX58" fmla="*/ 286333 w 360000"/>
              <a:gd name="connsiteY58" fmla="*/ 99802 h 324000"/>
              <a:gd name="connsiteX59" fmla="*/ 323473 w 360000"/>
              <a:gd name="connsiteY59" fmla="*/ 99802 h 324000"/>
              <a:gd name="connsiteX60" fmla="*/ 291020 w 360000"/>
              <a:gd name="connsiteY60" fmla="*/ 53900 h 324000"/>
              <a:gd name="connsiteX61" fmla="*/ 286333 w 360000"/>
              <a:gd name="connsiteY61" fmla="*/ 99802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60000" h="324000">
                <a:moveTo>
                  <a:pt x="179104" y="31"/>
                </a:moveTo>
                <a:cubicBezTo>
                  <a:pt x="179699" y="-10"/>
                  <a:pt x="180299" y="-10"/>
                  <a:pt x="180895" y="31"/>
                </a:cubicBezTo>
                <a:lnTo>
                  <a:pt x="282620" y="7146"/>
                </a:lnTo>
                <a:cubicBezTo>
                  <a:pt x="283183" y="7177"/>
                  <a:pt x="283741" y="7245"/>
                  <a:pt x="284290" y="7349"/>
                </a:cubicBezTo>
                <a:cubicBezTo>
                  <a:pt x="286114" y="7690"/>
                  <a:pt x="287788" y="8412"/>
                  <a:pt x="289228" y="9423"/>
                </a:cubicBezTo>
                <a:cubicBezTo>
                  <a:pt x="290381" y="10231"/>
                  <a:pt x="291407" y="11239"/>
                  <a:pt x="292246" y="12425"/>
                </a:cubicBezTo>
                <a:lnTo>
                  <a:pt x="357712" y="105022"/>
                </a:lnTo>
                <a:cubicBezTo>
                  <a:pt x="357840" y="105202"/>
                  <a:pt x="357964" y="105385"/>
                  <a:pt x="358085" y="105572"/>
                </a:cubicBezTo>
                <a:cubicBezTo>
                  <a:pt x="359626" y="107977"/>
                  <a:pt x="360214" y="110723"/>
                  <a:pt x="359932" y="113368"/>
                </a:cubicBezTo>
                <a:cubicBezTo>
                  <a:pt x="359858" y="114071"/>
                  <a:pt x="359721" y="114767"/>
                  <a:pt x="359525" y="115448"/>
                </a:cubicBezTo>
                <a:cubicBezTo>
                  <a:pt x="359035" y="117141"/>
                  <a:pt x="358177" y="118739"/>
                  <a:pt x="356969" y="120113"/>
                </a:cubicBezTo>
                <a:lnTo>
                  <a:pt x="189772" y="319426"/>
                </a:lnTo>
                <a:cubicBezTo>
                  <a:pt x="189486" y="319775"/>
                  <a:pt x="189180" y="320107"/>
                  <a:pt x="188858" y="320420"/>
                </a:cubicBezTo>
                <a:cubicBezTo>
                  <a:pt x="187810" y="321440"/>
                  <a:pt x="186586" y="322272"/>
                  <a:pt x="185247" y="322875"/>
                </a:cubicBezTo>
                <a:cubicBezTo>
                  <a:pt x="184165" y="323363"/>
                  <a:pt x="183008" y="323701"/>
                  <a:pt x="181805" y="323872"/>
                </a:cubicBezTo>
                <a:cubicBezTo>
                  <a:pt x="181213" y="323957"/>
                  <a:pt x="180610" y="324000"/>
                  <a:pt x="180000" y="324000"/>
                </a:cubicBezTo>
                <a:cubicBezTo>
                  <a:pt x="179692" y="324000"/>
                  <a:pt x="179386" y="323989"/>
                  <a:pt x="179082" y="323968"/>
                </a:cubicBezTo>
                <a:cubicBezTo>
                  <a:pt x="177700" y="323869"/>
                  <a:pt x="176364" y="323548"/>
                  <a:pt x="175120" y="323033"/>
                </a:cubicBezTo>
                <a:cubicBezTo>
                  <a:pt x="173903" y="322531"/>
                  <a:pt x="172775" y="321844"/>
                  <a:pt x="171778" y="320998"/>
                </a:cubicBezTo>
                <a:cubicBezTo>
                  <a:pt x="171216" y="320521"/>
                  <a:pt x="170696" y="319995"/>
                  <a:pt x="170224" y="319423"/>
                </a:cubicBezTo>
                <a:lnTo>
                  <a:pt x="3031" y="120113"/>
                </a:lnTo>
                <a:cubicBezTo>
                  <a:pt x="1697" y="118595"/>
                  <a:pt x="788" y="116804"/>
                  <a:pt x="334" y="114912"/>
                </a:cubicBezTo>
                <a:cubicBezTo>
                  <a:pt x="277" y="114673"/>
                  <a:pt x="227" y="114432"/>
                  <a:pt x="184" y="114189"/>
                </a:cubicBezTo>
                <a:cubicBezTo>
                  <a:pt x="-328" y="111282"/>
                  <a:pt x="221" y="108193"/>
                  <a:pt x="1944" y="105528"/>
                </a:cubicBezTo>
                <a:cubicBezTo>
                  <a:pt x="2054" y="105357"/>
                  <a:pt x="2169" y="105188"/>
                  <a:pt x="2288" y="105023"/>
                </a:cubicBezTo>
                <a:lnTo>
                  <a:pt x="67671" y="12543"/>
                </a:lnTo>
                <a:cubicBezTo>
                  <a:pt x="67890" y="12227"/>
                  <a:pt x="68123" y="11921"/>
                  <a:pt x="68370" y="11626"/>
                </a:cubicBezTo>
                <a:cubicBezTo>
                  <a:pt x="70221" y="9417"/>
                  <a:pt x="72850" y="7841"/>
                  <a:pt x="75884" y="7317"/>
                </a:cubicBezTo>
                <a:cubicBezTo>
                  <a:pt x="76374" y="7232"/>
                  <a:pt x="76871" y="7175"/>
                  <a:pt x="77372" y="7147"/>
                </a:cubicBezTo>
                <a:lnTo>
                  <a:pt x="179104" y="31"/>
                </a:lnTo>
                <a:close/>
                <a:moveTo>
                  <a:pt x="206602" y="26486"/>
                </a:moveTo>
                <a:lnTo>
                  <a:pt x="268139" y="30790"/>
                </a:lnTo>
                <a:lnTo>
                  <a:pt x="261938" y="91509"/>
                </a:lnTo>
                <a:lnTo>
                  <a:pt x="206602" y="26486"/>
                </a:lnTo>
                <a:close/>
                <a:moveTo>
                  <a:pt x="153398" y="26486"/>
                </a:moveTo>
                <a:lnTo>
                  <a:pt x="91861" y="30790"/>
                </a:lnTo>
                <a:lnTo>
                  <a:pt x="98062" y="91510"/>
                </a:lnTo>
                <a:lnTo>
                  <a:pt x="153398" y="26486"/>
                </a:lnTo>
                <a:close/>
                <a:moveTo>
                  <a:pt x="123699" y="99802"/>
                </a:moveTo>
                <a:lnTo>
                  <a:pt x="236302" y="99802"/>
                </a:lnTo>
                <a:lnTo>
                  <a:pt x="180000" y="33644"/>
                </a:lnTo>
                <a:lnTo>
                  <a:pt x="123699" y="99802"/>
                </a:lnTo>
                <a:close/>
                <a:moveTo>
                  <a:pt x="73667" y="99802"/>
                </a:moveTo>
                <a:lnTo>
                  <a:pt x="68979" y="53900"/>
                </a:lnTo>
                <a:lnTo>
                  <a:pt x="36527" y="99802"/>
                </a:lnTo>
                <a:lnTo>
                  <a:pt x="73667" y="99802"/>
                </a:lnTo>
                <a:close/>
                <a:moveTo>
                  <a:pt x="79450" y="124396"/>
                </a:moveTo>
                <a:lnTo>
                  <a:pt x="129170" y="231736"/>
                </a:lnTo>
                <a:lnTo>
                  <a:pt x="39126" y="124396"/>
                </a:lnTo>
                <a:lnTo>
                  <a:pt x="79450" y="124396"/>
                </a:lnTo>
                <a:close/>
                <a:moveTo>
                  <a:pt x="230830" y="231736"/>
                </a:moveTo>
                <a:lnTo>
                  <a:pt x="320873" y="124396"/>
                </a:lnTo>
                <a:lnTo>
                  <a:pt x="280550" y="124396"/>
                </a:lnTo>
                <a:lnTo>
                  <a:pt x="230830" y="231736"/>
                </a:lnTo>
                <a:close/>
                <a:moveTo>
                  <a:pt x="252970" y="124396"/>
                </a:moveTo>
                <a:lnTo>
                  <a:pt x="180000" y="281932"/>
                </a:lnTo>
                <a:lnTo>
                  <a:pt x="107029" y="124396"/>
                </a:lnTo>
                <a:lnTo>
                  <a:pt x="252970" y="124396"/>
                </a:lnTo>
                <a:close/>
                <a:moveTo>
                  <a:pt x="286333" y="99802"/>
                </a:moveTo>
                <a:lnTo>
                  <a:pt x="323473" y="99802"/>
                </a:lnTo>
                <a:lnTo>
                  <a:pt x="291020" y="53900"/>
                </a:lnTo>
                <a:lnTo>
                  <a:pt x="286333" y="9980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7DB264D-12F3-1C9C-67C1-3C013ABE145B}"/>
              </a:ext>
            </a:extLst>
          </p:cNvPr>
          <p:cNvSpPr txBox="1"/>
          <p:nvPr/>
        </p:nvSpPr>
        <p:spPr>
          <a:xfrm>
            <a:off x="1485680" y="2241751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项目介绍</a:t>
            </a:r>
          </a:p>
        </p:txBody>
      </p:sp>
      <p:sp>
        <p:nvSpPr>
          <p:cNvPr id="23" name="小标题">
            <a:extLst>
              <a:ext uri="{FF2B5EF4-FFF2-40B4-BE49-F238E27FC236}">
                <a16:creationId xmlns:a16="http://schemas.microsoft.com/office/drawing/2014/main" id="{50622291-7ACC-8AE6-821C-FA75A2D4AA2C}"/>
              </a:ext>
            </a:extLst>
          </p:cNvPr>
          <p:cNvSpPr txBox="1"/>
          <p:nvPr/>
        </p:nvSpPr>
        <p:spPr>
          <a:xfrm>
            <a:off x="983624" y="2724889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9BEB19-0243-E565-57E4-08359B3DF5CF}"/>
              </a:ext>
            </a:extLst>
          </p:cNvPr>
          <p:cNvSpPr txBox="1"/>
          <p:nvPr/>
        </p:nvSpPr>
        <p:spPr>
          <a:xfrm>
            <a:off x="4891314" y="5194349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7" name="小标题">
            <a:extLst>
              <a:ext uri="{FF2B5EF4-FFF2-40B4-BE49-F238E27FC236}">
                <a16:creationId xmlns:a16="http://schemas.microsoft.com/office/drawing/2014/main" id="{EAFDF704-33CF-9EED-C40A-C0955CCF4136}"/>
              </a:ext>
            </a:extLst>
          </p:cNvPr>
          <p:cNvSpPr txBox="1"/>
          <p:nvPr/>
        </p:nvSpPr>
        <p:spPr>
          <a:xfrm>
            <a:off x="4640286" y="5677487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</a:p>
        </p:txBody>
      </p:sp>
      <p:sp>
        <p:nvSpPr>
          <p:cNvPr id="2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2F6305-6305-9A60-7053-296B2C446DA3}"/>
              </a:ext>
            </a:extLst>
          </p:cNvPr>
          <p:cNvSpPr txBox="1"/>
          <p:nvPr/>
        </p:nvSpPr>
        <p:spPr>
          <a:xfrm>
            <a:off x="8316438" y="2241751"/>
            <a:ext cx="2409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原创定制</a:t>
            </a:r>
          </a:p>
        </p:txBody>
      </p:sp>
      <p:sp>
        <p:nvSpPr>
          <p:cNvPr id="25" name="小标题">
            <a:extLst>
              <a:ext uri="{FF2B5EF4-FFF2-40B4-BE49-F238E27FC236}">
                <a16:creationId xmlns:a16="http://schemas.microsoft.com/office/drawing/2014/main" id="{3D399AF5-3134-9D08-3635-8CD79723505D}"/>
              </a:ext>
            </a:extLst>
          </p:cNvPr>
          <p:cNvSpPr txBox="1"/>
          <p:nvPr/>
        </p:nvSpPr>
        <p:spPr>
          <a:xfrm>
            <a:off x="8316438" y="2724889"/>
            <a:ext cx="2911428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模版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90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/>
      <p:bldP spid="23" grpId="0"/>
      <p:bldP spid="3" grpId="0"/>
      <p:bldP spid="7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EB2D1BDD-2731-41D9-F7B2-1AE0EE309CE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D28CACD-1A00-F472-F752-4A13CD82274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CF7595-162A-68EE-DA32-676DD3997F6F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FFD90CB-F665-5362-1F8A-DE26F044D641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C47D618E-879E-6014-62AA-EC604A071734}"/>
              </a:ext>
            </a:extLst>
          </p:cNvPr>
          <p:cNvSpPr/>
          <p:nvPr/>
        </p:nvSpPr>
        <p:spPr>
          <a:xfrm>
            <a:off x="4981433" y="1282456"/>
            <a:ext cx="2229134" cy="652548"/>
          </a:xfrm>
          <a:prstGeom prst="round2DiagRect">
            <a:avLst>
              <a:gd name="adj1" fmla="val 14349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3C0A14-3586-DC72-05B4-99DD4475649F}"/>
              </a:ext>
            </a:extLst>
          </p:cNvPr>
          <p:cNvSpPr txBox="1"/>
          <p:nvPr/>
        </p:nvSpPr>
        <p:spPr>
          <a:xfrm>
            <a:off x="4891314" y="1339972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12" name="右大括号 11">
            <a:extLst>
              <a:ext uri="{FF2B5EF4-FFF2-40B4-BE49-F238E27FC236}">
                <a16:creationId xmlns:a16="http://schemas.microsoft.com/office/drawing/2014/main" id="{274AB76C-A26E-7B07-A4EA-83CDFF0D0578}"/>
              </a:ext>
            </a:extLst>
          </p:cNvPr>
          <p:cNvSpPr/>
          <p:nvPr/>
        </p:nvSpPr>
        <p:spPr>
          <a:xfrm rot="16200000">
            <a:off x="5769727" y="-1454397"/>
            <a:ext cx="652547" cy="7931888"/>
          </a:xfrm>
          <a:prstGeom prst="rightBrace">
            <a:avLst>
              <a:gd name="adj1" fmla="val 71770"/>
              <a:gd name="adj2" fmla="val 50000"/>
            </a:avLst>
          </a:prstGeom>
          <a:ln w="1270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08F1D93F-2B0D-7DAE-808C-B510D1604E24}"/>
              </a:ext>
            </a:extLst>
          </p:cNvPr>
          <p:cNvSpPr/>
          <p:nvPr/>
        </p:nvSpPr>
        <p:spPr>
          <a:xfrm>
            <a:off x="1019638" y="3088090"/>
            <a:ext cx="2229134" cy="652548"/>
          </a:xfrm>
          <a:prstGeom prst="round2DiagRect">
            <a:avLst>
              <a:gd name="adj1" fmla="val 14349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A667C0-5CC0-5DFF-8520-14057B484519}"/>
              </a:ext>
            </a:extLst>
          </p:cNvPr>
          <p:cNvSpPr txBox="1"/>
          <p:nvPr/>
        </p:nvSpPr>
        <p:spPr>
          <a:xfrm>
            <a:off x="929519" y="3151509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76C4B838-31E4-AD1E-8698-0EAFC31539E0}"/>
              </a:ext>
            </a:extLst>
          </p:cNvPr>
          <p:cNvCxnSpPr/>
          <p:nvPr/>
        </p:nvCxnSpPr>
        <p:spPr>
          <a:xfrm>
            <a:off x="2130057" y="4056066"/>
            <a:ext cx="0" cy="508833"/>
          </a:xfrm>
          <a:prstGeom prst="straightConnector1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小标题">
            <a:extLst>
              <a:ext uri="{FF2B5EF4-FFF2-40B4-BE49-F238E27FC236}">
                <a16:creationId xmlns:a16="http://schemas.microsoft.com/office/drawing/2014/main" id="{54026DC2-1753-1CB5-B174-B2760ADF7101}"/>
              </a:ext>
            </a:extLst>
          </p:cNvPr>
          <p:cNvSpPr txBox="1"/>
          <p:nvPr/>
        </p:nvSpPr>
        <p:spPr>
          <a:xfrm>
            <a:off x="547438" y="474543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F3B72A-3D0D-1A85-F6F1-767BABF47CE0}"/>
              </a:ext>
            </a:extLst>
          </p:cNvPr>
          <p:cNvSpPr txBox="1"/>
          <p:nvPr/>
        </p:nvSpPr>
        <p:spPr>
          <a:xfrm>
            <a:off x="547438" y="5139243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0" name="小标题">
            <a:extLst>
              <a:ext uri="{FF2B5EF4-FFF2-40B4-BE49-F238E27FC236}">
                <a16:creationId xmlns:a16="http://schemas.microsoft.com/office/drawing/2014/main" id="{3B3E09D6-0F79-D46D-E1D2-4723F91403CD}"/>
              </a:ext>
            </a:extLst>
          </p:cNvPr>
          <p:cNvSpPr txBox="1"/>
          <p:nvPr/>
        </p:nvSpPr>
        <p:spPr>
          <a:xfrm>
            <a:off x="547438" y="5533051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9DFE5A5-5889-D705-A2E5-24C4A49522AA}"/>
              </a:ext>
            </a:extLst>
          </p:cNvPr>
          <p:cNvSpPr txBox="1"/>
          <p:nvPr/>
        </p:nvSpPr>
        <p:spPr>
          <a:xfrm>
            <a:off x="547438" y="5926858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2C67EF46-D0F2-562A-DC46-9D5A7D1B5EAD}"/>
              </a:ext>
            </a:extLst>
          </p:cNvPr>
          <p:cNvSpPr/>
          <p:nvPr/>
        </p:nvSpPr>
        <p:spPr>
          <a:xfrm>
            <a:off x="4981433" y="3088090"/>
            <a:ext cx="2229134" cy="652548"/>
          </a:xfrm>
          <a:prstGeom prst="round2DiagRect">
            <a:avLst>
              <a:gd name="adj1" fmla="val 14349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E57F246-114C-4900-CE4D-B3316E178F4C}"/>
              </a:ext>
            </a:extLst>
          </p:cNvPr>
          <p:cNvSpPr txBox="1"/>
          <p:nvPr/>
        </p:nvSpPr>
        <p:spPr>
          <a:xfrm>
            <a:off x="4891314" y="3151509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原创设计</a:t>
            </a:r>
          </a:p>
        </p:txBody>
      </p:sp>
      <p:cxnSp>
        <p:nvCxn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8E8B6DF-E507-AD64-F4BB-65CB5232077D}"/>
              </a:ext>
            </a:extLst>
          </p:cNvPr>
          <p:cNvCxnSpPr/>
          <p:nvPr/>
        </p:nvCxnSpPr>
        <p:spPr>
          <a:xfrm>
            <a:off x="6091852" y="4056066"/>
            <a:ext cx="0" cy="508833"/>
          </a:xfrm>
          <a:prstGeom prst="straightConnector1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小标题">
            <a:extLst>
              <a:ext uri="{FF2B5EF4-FFF2-40B4-BE49-F238E27FC236}">
                <a16:creationId xmlns:a16="http://schemas.microsoft.com/office/drawing/2014/main" id="{EDFE41D6-36C6-2709-1E9B-6BB2946129B4}"/>
              </a:ext>
            </a:extLst>
          </p:cNvPr>
          <p:cNvSpPr txBox="1"/>
          <p:nvPr/>
        </p:nvSpPr>
        <p:spPr>
          <a:xfrm>
            <a:off x="4509233" y="474543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29" name="小标题">
            <a:extLst>
              <a:ext uri="{FF2B5EF4-FFF2-40B4-BE49-F238E27FC236}">
                <a16:creationId xmlns:a16="http://schemas.microsoft.com/office/drawing/2014/main" id="{70DC0133-F784-6803-B58A-3F81EF42FFB4}"/>
              </a:ext>
            </a:extLst>
          </p:cNvPr>
          <p:cNvSpPr txBox="1"/>
          <p:nvPr/>
        </p:nvSpPr>
        <p:spPr>
          <a:xfrm>
            <a:off x="4509233" y="5139243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F640FAA-F59D-EEB3-31CA-BD6F41BAC2CE}"/>
              </a:ext>
            </a:extLst>
          </p:cNvPr>
          <p:cNvSpPr txBox="1"/>
          <p:nvPr/>
        </p:nvSpPr>
        <p:spPr>
          <a:xfrm>
            <a:off x="4509233" y="5533051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85B1F6F3-94E0-E208-EDBC-A083E90E302C}"/>
              </a:ext>
            </a:extLst>
          </p:cNvPr>
          <p:cNvSpPr txBox="1"/>
          <p:nvPr/>
        </p:nvSpPr>
        <p:spPr>
          <a:xfrm>
            <a:off x="4509233" y="5926858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4FC7303C-1AAE-9FFD-1A34-BA33F650DF29}"/>
              </a:ext>
            </a:extLst>
          </p:cNvPr>
          <p:cNvSpPr/>
          <p:nvPr/>
        </p:nvSpPr>
        <p:spPr>
          <a:xfrm>
            <a:off x="8938374" y="3088090"/>
            <a:ext cx="2229134" cy="652548"/>
          </a:xfrm>
          <a:prstGeom prst="round2DiagRect">
            <a:avLst>
              <a:gd name="adj1" fmla="val 14349"/>
              <a:gd name="adj2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60CFF16-617F-15A0-DA47-DDB8F2877FEC}"/>
              </a:ext>
            </a:extLst>
          </p:cNvPr>
          <p:cNvSpPr txBox="1"/>
          <p:nvPr/>
        </p:nvSpPr>
        <p:spPr>
          <a:xfrm>
            <a:off x="8848255" y="3151509"/>
            <a:ext cx="240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搜索陈西</a:t>
            </a: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CDCF22E0-D869-25B3-9D7B-69C3C2CD2DB4}"/>
              </a:ext>
            </a:extLst>
          </p:cNvPr>
          <p:cNvCxnSpPr/>
          <p:nvPr/>
        </p:nvCxnSpPr>
        <p:spPr>
          <a:xfrm>
            <a:off x="10048793" y="4056066"/>
            <a:ext cx="0" cy="508833"/>
          </a:xfrm>
          <a:prstGeom prst="straightConnector1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C1D743E-8A96-0C93-4B95-53DDC5686E43}"/>
              </a:ext>
            </a:extLst>
          </p:cNvPr>
          <p:cNvSpPr txBox="1"/>
          <p:nvPr/>
        </p:nvSpPr>
        <p:spPr>
          <a:xfrm>
            <a:off x="8466174" y="4745435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B1C9A656-3F15-A83D-BE19-1B578174A0D1}"/>
              </a:ext>
            </a:extLst>
          </p:cNvPr>
          <p:cNvSpPr txBox="1"/>
          <p:nvPr/>
        </p:nvSpPr>
        <p:spPr>
          <a:xfrm>
            <a:off x="8466174" y="5139243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5485246-5B55-79A9-3A75-FFE04579BDAB}"/>
              </a:ext>
            </a:extLst>
          </p:cNvPr>
          <p:cNvSpPr txBox="1"/>
          <p:nvPr/>
        </p:nvSpPr>
        <p:spPr>
          <a:xfrm>
            <a:off x="8466174" y="5533051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9" name="小标题">
            <a:extLst>
              <a:ext uri="{FF2B5EF4-FFF2-40B4-BE49-F238E27FC236}">
                <a16:creationId xmlns:a16="http://schemas.microsoft.com/office/drawing/2014/main" id="{2FCF4C40-D227-E4E4-CDAC-0641D78ED084}"/>
              </a:ext>
            </a:extLst>
          </p:cNvPr>
          <p:cNvSpPr txBox="1"/>
          <p:nvPr/>
        </p:nvSpPr>
        <p:spPr>
          <a:xfrm>
            <a:off x="8466174" y="5926858"/>
            <a:ext cx="3178388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440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浏览器搜：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41209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 animBg="1"/>
      <p:bldP spid="13" grpId="0" animBg="1"/>
      <p:bldP spid="14" grpId="0"/>
      <p:bldP spid="18" grpId="0"/>
      <p:bldP spid="19" grpId="0"/>
      <p:bldP spid="20" grpId="0"/>
      <p:bldP spid="21" grpId="0"/>
      <p:bldP spid="25" grpId="0" animBg="1"/>
      <p:bldP spid="26" grpId="0"/>
      <p:bldP spid="28" grpId="0"/>
      <p:bldP spid="29" grpId="0"/>
      <p:bldP spid="30" grpId="0"/>
      <p:bldP spid="31" grpId="0"/>
      <p:bldP spid="33" grpId="0" animBg="1"/>
      <p:bldP spid="34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图形 56">
            <a:extLst>
              <a:ext uri="{FF2B5EF4-FFF2-40B4-BE49-F238E27FC236}">
                <a16:creationId xmlns:a16="http://schemas.microsoft.com/office/drawing/2014/main" id="{A45F1DA3-1AA5-C09E-367E-4ABFFD4EF3BC}"/>
              </a:ext>
            </a:extLst>
          </p:cNvPr>
          <p:cNvSpPr/>
          <p:nvPr/>
        </p:nvSpPr>
        <p:spPr>
          <a:xfrm>
            <a:off x="418047" y="333829"/>
            <a:ext cx="447783" cy="449943"/>
          </a:xfrm>
          <a:custGeom>
            <a:avLst/>
            <a:gdLst>
              <a:gd name="connsiteX0" fmla="*/ 281430 w 336059"/>
              <a:gd name="connsiteY0" fmla="*/ 133200 h 337680"/>
              <a:gd name="connsiteX1" fmla="*/ 331470 w 336059"/>
              <a:gd name="connsiteY1" fmla="*/ 105480 h 337680"/>
              <a:gd name="connsiteX2" fmla="*/ 331470 w 336059"/>
              <a:gd name="connsiteY2" fmla="*/ 89640 h 337680"/>
              <a:gd name="connsiteX3" fmla="*/ 172350 w 336059"/>
              <a:gd name="connsiteY3" fmla="*/ 1080 h 337680"/>
              <a:gd name="connsiteX4" fmla="*/ 163710 w 336059"/>
              <a:gd name="connsiteY4" fmla="*/ 1080 h 337680"/>
              <a:gd name="connsiteX5" fmla="*/ 4590 w 336059"/>
              <a:gd name="connsiteY5" fmla="*/ 89640 h 337680"/>
              <a:gd name="connsiteX6" fmla="*/ 4590 w 336059"/>
              <a:gd name="connsiteY6" fmla="*/ 105480 h 337680"/>
              <a:gd name="connsiteX7" fmla="*/ 54630 w 336059"/>
              <a:gd name="connsiteY7" fmla="*/ 133200 h 337680"/>
              <a:gd name="connsiteX8" fmla="*/ 4590 w 336059"/>
              <a:gd name="connsiteY8" fmla="*/ 160920 h 337680"/>
              <a:gd name="connsiteX9" fmla="*/ 4590 w 336059"/>
              <a:gd name="connsiteY9" fmla="*/ 176760 h 337680"/>
              <a:gd name="connsiteX10" fmla="*/ 54630 w 336059"/>
              <a:gd name="connsiteY10" fmla="*/ 204480 h 337680"/>
              <a:gd name="connsiteX11" fmla="*/ 4590 w 336059"/>
              <a:gd name="connsiteY11" fmla="*/ 232200 h 337680"/>
              <a:gd name="connsiteX12" fmla="*/ 4590 w 336059"/>
              <a:gd name="connsiteY12" fmla="*/ 248040 h 337680"/>
              <a:gd name="connsiteX13" fmla="*/ 163710 w 336059"/>
              <a:gd name="connsiteY13" fmla="*/ 336600 h 337680"/>
              <a:gd name="connsiteX14" fmla="*/ 172350 w 336059"/>
              <a:gd name="connsiteY14" fmla="*/ 336600 h 337680"/>
              <a:gd name="connsiteX15" fmla="*/ 331470 w 336059"/>
              <a:gd name="connsiteY15" fmla="*/ 248040 h 337680"/>
              <a:gd name="connsiteX16" fmla="*/ 331470 w 336059"/>
              <a:gd name="connsiteY16" fmla="*/ 232200 h 337680"/>
              <a:gd name="connsiteX17" fmla="*/ 281430 w 336059"/>
              <a:gd name="connsiteY17" fmla="*/ 204480 h 337680"/>
              <a:gd name="connsiteX18" fmla="*/ 331470 w 336059"/>
              <a:gd name="connsiteY18" fmla="*/ 176760 h 337680"/>
              <a:gd name="connsiteX19" fmla="*/ 331470 w 336059"/>
              <a:gd name="connsiteY19" fmla="*/ 160920 h 337680"/>
              <a:gd name="connsiteX20" fmla="*/ 281430 w 336059"/>
              <a:gd name="connsiteY20" fmla="*/ 133200 h 337680"/>
              <a:gd name="connsiteX21" fmla="*/ 26910 w 336059"/>
              <a:gd name="connsiteY21" fmla="*/ 97560 h 337680"/>
              <a:gd name="connsiteX22" fmla="*/ 167670 w 336059"/>
              <a:gd name="connsiteY22" fmla="*/ 19080 h 337680"/>
              <a:gd name="connsiteX23" fmla="*/ 308430 w 336059"/>
              <a:gd name="connsiteY23" fmla="*/ 97560 h 337680"/>
              <a:gd name="connsiteX24" fmla="*/ 167670 w 336059"/>
              <a:gd name="connsiteY24" fmla="*/ 176040 h 337680"/>
              <a:gd name="connsiteX25" fmla="*/ 26910 w 336059"/>
              <a:gd name="connsiteY25" fmla="*/ 97560 h 337680"/>
              <a:gd name="connsiteX26" fmla="*/ 308430 w 336059"/>
              <a:gd name="connsiteY26" fmla="*/ 240120 h 337680"/>
              <a:gd name="connsiteX27" fmla="*/ 167670 w 336059"/>
              <a:gd name="connsiteY27" fmla="*/ 318600 h 337680"/>
              <a:gd name="connsiteX28" fmla="*/ 26910 w 336059"/>
              <a:gd name="connsiteY28" fmla="*/ 240120 h 337680"/>
              <a:gd name="connsiteX29" fmla="*/ 72630 w 336059"/>
              <a:gd name="connsiteY29" fmla="*/ 214920 h 337680"/>
              <a:gd name="connsiteX30" fmla="*/ 163350 w 336059"/>
              <a:gd name="connsiteY30" fmla="*/ 265320 h 337680"/>
              <a:gd name="connsiteX31" fmla="*/ 171990 w 336059"/>
              <a:gd name="connsiteY31" fmla="*/ 265320 h 337680"/>
              <a:gd name="connsiteX32" fmla="*/ 262710 w 336059"/>
              <a:gd name="connsiteY32" fmla="*/ 214920 h 337680"/>
              <a:gd name="connsiteX33" fmla="*/ 308430 w 336059"/>
              <a:gd name="connsiteY33" fmla="*/ 240120 h 337680"/>
              <a:gd name="connsiteX34" fmla="*/ 167670 w 336059"/>
              <a:gd name="connsiteY34" fmla="*/ 247320 h 337680"/>
              <a:gd name="connsiteX35" fmla="*/ 26910 w 336059"/>
              <a:gd name="connsiteY35" fmla="*/ 168840 h 337680"/>
              <a:gd name="connsiteX36" fmla="*/ 72630 w 336059"/>
              <a:gd name="connsiteY36" fmla="*/ 143640 h 337680"/>
              <a:gd name="connsiteX37" fmla="*/ 163350 w 336059"/>
              <a:gd name="connsiteY37" fmla="*/ 194040 h 337680"/>
              <a:gd name="connsiteX38" fmla="*/ 171990 w 336059"/>
              <a:gd name="connsiteY38" fmla="*/ 194040 h 337680"/>
              <a:gd name="connsiteX39" fmla="*/ 262710 w 336059"/>
              <a:gd name="connsiteY39" fmla="*/ 143640 h 337680"/>
              <a:gd name="connsiteX40" fmla="*/ 308430 w 336059"/>
              <a:gd name="connsiteY40" fmla="*/ 168840 h 337680"/>
              <a:gd name="connsiteX41" fmla="*/ 167670 w 336059"/>
              <a:gd name="connsiteY41" fmla="*/ 247320 h 33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6059" h="337680">
                <a:moveTo>
                  <a:pt x="281430" y="133200"/>
                </a:moveTo>
                <a:lnTo>
                  <a:pt x="331470" y="105480"/>
                </a:lnTo>
                <a:cubicBezTo>
                  <a:pt x="337590" y="101880"/>
                  <a:pt x="337590" y="93240"/>
                  <a:pt x="331470" y="89640"/>
                </a:cubicBezTo>
                <a:lnTo>
                  <a:pt x="172350" y="1080"/>
                </a:lnTo>
                <a:cubicBezTo>
                  <a:pt x="169470" y="-360"/>
                  <a:pt x="166230" y="-360"/>
                  <a:pt x="163710" y="1080"/>
                </a:cubicBezTo>
                <a:lnTo>
                  <a:pt x="4590" y="89640"/>
                </a:lnTo>
                <a:cubicBezTo>
                  <a:pt x="-1530" y="93240"/>
                  <a:pt x="-1530" y="101880"/>
                  <a:pt x="4590" y="105480"/>
                </a:cubicBezTo>
                <a:lnTo>
                  <a:pt x="54630" y="133200"/>
                </a:lnTo>
                <a:lnTo>
                  <a:pt x="4590" y="160920"/>
                </a:lnTo>
                <a:cubicBezTo>
                  <a:pt x="-1530" y="164520"/>
                  <a:pt x="-1530" y="173160"/>
                  <a:pt x="4590" y="176760"/>
                </a:cubicBezTo>
                <a:lnTo>
                  <a:pt x="54630" y="204480"/>
                </a:lnTo>
                <a:lnTo>
                  <a:pt x="4590" y="232200"/>
                </a:lnTo>
                <a:cubicBezTo>
                  <a:pt x="-1530" y="235800"/>
                  <a:pt x="-1530" y="244440"/>
                  <a:pt x="4590" y="248040"/>
                </a:cubicBezTo>
                <a:lnTo>
                  <a:pt x="163710" y="336600"/>
                </a:lnTo>
                <a:cubicBezTo>
                  <a:pt x="166590" y="338040"/>
                  <a:pt x="169830" y="338040"/>
                  <a:pt x="172350" y="336600"/>
                </a:cubicBezTo>
                <a:lnTo>
                  <a:pt x="331470" y="248040"/>
                </a:lnTo>
                <a:cubicBezTo>
                  <a:pt x="337590" y="244440"/>
                  <a:pt x="337590" y="235800"/>
                  <a:pt x="331470" y="232200"/>
                </a:cubicBezTo>
                <a:lnTo>
                  <a:pt x="281430" y="204480"/>
                </a:lnTo>
                <a:lnTo>
                  <a:pt x="331470" y="176760"/>
                </a:lnTo>
                <a:cubicBezTo>
                  <a:pt x="337590" y="173160"/>
                  <a:pt x="337590" y="164520"/>
                  <a:pt x="331470" y="160920"/>
                </a:cubicBezTo>
                <a:lnTo>
                  <a:pt x="281430" y="133200"/>
                </a:lnTo>
                <a:close/>
                <a:moveTo>
                  <a:pt x="26910" y="97560"/>
                </a:moveTo>
                <a:lnTo>
                  <a:pt x="167670" y="19080"/>
                </a:lnTo>
                <a:lnTo>
                  <a:pt x="308430" y="97560"/>
                </a:lnTo>
                <a:lnTo>
                  <a:pt x="167670" y="176040"/>
                </a:lnTo>
                <a:lnTo>
                  <a:pt x="26910" y="97560"/>
                </a:lnTo>
                <a:close/>
                <a:moveTo>
                  <a:pt x="308430" y="240120"/>
                </a:moveTo>
                <a:lnTo>
                  <a:pt x="167670" y="318600"/>
                </a:lnTo>
                <a:lnTo>
                  <a:pt x="26910" y="240120"/>
                </a:lnTo>
                <a:lnTo>
                  <a:pt x="72630" y="214920"/>
                </a:lnTo>
                <a:lnTo>
                  <a:pt x="163350" y="265320"/>
                </a:lnTo>
                <a:cubicBezTo>
                  <a:pt x="166230" y="266760"/>
                  <a:pt x="169470" y="266760"/>
                  <a:pt x="171990" y="265320"/>
                </a:cubicBezTo>
                <a:lnTo>
                  <a:pt x="262710" y="214920"/>
                </a:lnTo>
                <a:lnTo>
                  <a:pt x="308430" y="240120"/>
                </a:lnTo>
                <a:close/>
                <a:moveTo>
                  <a:pt x="167670" y="247320"/>
                </a:moveTo>
                <a:lnTo>
                  <a:pt x="26910" y="168840"/>
                </a:lnTo>
                <a:lnTo>
                  <a:pt x="72630" y="143640"/>
                </a:lnTo>
                <a:lnTo>
                  <a:pt x="163350" y="194040"/>
                </a:lnTo>
                <a:cubicBezTo>
                  <a:pt x="166230" y="195480"/>
                  <a:pt x="169470" y="195480"/>
                  <a:pt x="171990" y="194040"/>
                </a:cubicBezTo>
                <a:lnTo>
                  <a:pt x="262710" y="143640"/>
                </a:lnTo>
                <a:lnTo>
                  <a:pt x="308430" y="168840"/>
                </a:lnTo>
                <a:lnTo>
                  <a:pt x="167670" y="2473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7A2D2-2F32-3B29-1C1D-6590198E74D2}"/>
              </a:ext>
            </a:extLst>
          </p:cNvPr>
          <p:cNvSpPr txBox="1"/>
          <p:nvPr/>
        </p:nvSpPr>
        <p:spPr>
          <a:xfrm>
            <a:off x="11543641" y="636680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72D04D1-EBC2-EBED-B18C-9893707BB450}"/>
              </a:ext>
            </a:extLst>
          </p:cNvPr>
          <p:cNvSpPr/>
          <p:nvPr/>
        </p:nvSpPr>
        <p:spPr>
          <a:xfrm>
            <a:off x="11516372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75B67A-7373-D150-4237-264CBFEA45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9519" y="271074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添加你的标题</a:t>
            </a:r>
            <a:endParaRPr lang="en-US" altLang="zh-CN" sz="3200" b="1" spc="3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E8A79A71-CEC1-314C-2A25-15396A8BB4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2290788"/>
              </p:ext>
            </p:extLst>
          </p:nvPr>
        </p:nvGraphicFramePr>
        <p:xfrm>
          <a:off x="7212941" y="1189869"/>
          <a:ext cx="4330700" cy="4478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84D5F3E7-44C2-2DA4-07FA-8968E8E16BE8}"/>
              </a:ext>
            </a:extLst>
          </p:cNvPr>
          <p:cNvSpPr txBox="1"/>
          <p:nvPr/>
        </p:nvSpPr>
        <p:spPr>
          <a:xfrm>
            <a:off x="739224" y="1358507"/>
            <a:ext cx="293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1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0764212-0315-F602-D586-3FA402358797}"/>
              </a:ext>
            </a:extLst>
          </p:cNvPr>
          <p:cNvSpPr txBox="1"/>
          <p:nvPr/>
        </p:nvSpPr>
        <p:spPr>
          <a:xfrm>
            <a:off x="772232" y="2198756"/>
            <a:ext cx="3377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搜索陈西设计</a:t>
            </a:r>
            <a:endParaRPr kumimoji="0" lang="zh-CN" altLang="en-US" sz="4000" b="0" i="0" u="none" strike="noStrike" kern="1200" cap="none" spc="150" normalizeH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5" name="小标题">
            <a:extLst>
              <a:ext uri="{FF2B5EF4-FFF2-40B4-BE49-F238E27FC236}">
                <a16:creationId xmlns:a16="http://schemas.microsoft.com/office/drawing/2014/main" id="{1283573A-2E05-59E6-A141-27097660C19D}"/>
              </a:ext>
            </a:extLst>
          </p:cNvPr>
          <p:cNvSpPr txBox="1"/>
          <p:nvPr/>
        </p:nvSpPr>
        <p:spPr>
          <a:xfrm>
            <a:off x="786270" y="3157892"/>
            <a:ext cx="5510402" cy="686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点击这里添加文字，搜索：陈西设计之家。更多免费高端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8B5DC40-3E7C-D2ED-8587-5D08660AADFC}"/>
              </a:ext>
            </a:extLst>
          </p:cNvPr>
          <p:cNvSpPr/>
          <p:nvPr/>
        </p:nvSpPr>
        <p:spPr>
          <a:xfrm>
            <a:off x="874713" y="4252056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54F3AAB-E617-515D-C241-655BD8BD0A7B}"/>
              </a:ext>
            </a:extLst>
          </p:cNvPr>
          <p:cNvSpPr txBox="1"/>
          <p:nvPr/>
        </p:nvSpPr>
        <p:spPr>
          <a:xfrm>
            <a:off x="1701491" y="424816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搜索陈西</a:t>
            </a:r>
          </a:p>
        </p:txBody>
      </p:sp>
      <p:sp>
        <p:nvSpPr>
          <p:cNvPr id="18" name="小标题">
            <a:extLst>
              <a:ext uri="{FF2B5EF4-FFF2-40B4-BE49-F238E27FC236}">
                <a16:creationId xmlns:a16="http://schemas.microsoft.com/office/drawing/2014/main" id="{F47CECC2-7E7D-A20B-4CAC-8E256F90BD80}"/>
              </a:ext>
            </a:extLst>
          </p:cNvPr>
          <p:cNvSpPr txBox="1"/>
          <p:nvPr/>
        </p:nvSpPr>
        <p:spPr>
          <a:xfrm>
            <a:off x="1701491" y="4597088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E29E0A5-3390-1DBE-D91B-0A749ADA2D7C}"/>
              </a:ext>
            </a:extLst>
          </p:cNvPr>
          <p:cNvSpPr/>
          <p:nvPr/>
        </p:nvSpPr>
        <p:spPr>
          <a:xfrm>
            <a:off x="1067545" y="4454475"/>
            <a:ext cx="360003" cy="306000"/>
          </a:xfrm>
          <a:custGeom>
            <a:avLst/>
            <a:gdLst>
              <a:gd name="connsiteX0" fmla="*/ 2970 w 360003"/>
              <a:gd name="connsiteY0" fmla="*/ 297918 h 306000"/>
              <a:gd name="connsiteX1" fmla="*/ 18000 w 360003"/>
              <a:gd name="connsiteY1" fmla="*/ 306000 h 306000"/>
              <a:gd name="connsiteX2" fmla="*/ 288000 w 360003"/>
              <a:gd name="connsiteY2" fmla="*/ 306000 h 306000"/>
              <a:gd name="connsiteX3" fmla="*/ 304542 w 360003"/>
              <a:gd name="connsiteY3" fmla="*/ 295092 h 306000"/>
              <a:gd name="connsiteX4" fmla="*/ 358542 w 360003"/>
              <a:gd name="connsiteY4" fmla="*/ 169092 h 306000"/>
              <a:gd name="connsiteX5" fmla="*/ 357030 w 360003"/>
              <a:gd name="connsiteY5" fmla="*/ 152100 h 306000"/>
              <a:gd name="connsiteX6" fmla="*/ 342000 w 360003"/>
              <a:gd name="connsiteY6" fmla="*/ 144000 h 306000"/>
              <a:gd name="connsiteX7" fmla="*/ 324000 w 360003"/>
              <a:gd name="connsiteY7" fmla="*/ 144000 h 306000"/>
              <a:gd name="connsiteX8" fmla="*/ 324000 w 360003"/>
              <a:gd name="connsiteY8" fmla="*/ 72000 h 306000"/>
              <a:gd name="connsiteX9" fmla="*/ 288000 w 360003"/>
              <a:gd name="connsiteY9" fmla="*/ 36000 h 306000"/>
              <a:gd name="connsiteX10" fmla="*/ 196200 w 360003"/>
              <a:gd name="connsiteY10" fmla="*/ 36000 h 306000"/>
              <a:gd name="connsiteX11" fmla="*/ 155088 w 360003"/>
              <a:gd name="connsiteY11" fmla="*/ 3834 h 306000"/>
              <a:gd name="connsiteX12" fmla="*/ 144000 w 360003"/>
              <a:gd name="connsiteY12" fmla="*/ 0 h 306000"/>
              <a:gd name="connsiteX13" fmla="*/ 36000 w 360003"/>
              <a:gd name="connsiteY13" fmla="*/ 0 h 306000"/>
              <a:gd name="connsiteX14" fmla="*/ 0 w 360003"/>
              <a:gd name="connsiteY14" fmla="*/ 36000 h 306000"/>
              <a:gd name="connsiteX15" fmla="*/ 0 w 360003"/>
              <a:gd name="connsiteY15" fmla="*/ 288000 h 306000"/>
              <a:gd name="connsiteX16" fmla="*/ 126 w 360003"/>
              <a:gd name="connsiteY16" fmla="*/ 288000 h 306000"/>
              <a:gd name="connsiteX17" fmla="*/ 2970 w 360003"/>
              <a:gd name="connsiteY17" fmla="*/ 297918 h 306000"/>
              <a:gd name="connsiteX18" fmla="*/ 276138 w 360003"/>
              <a:gd name="connsiteY18" fmla="*/ 270000 h 306000"/>
              <a:gd name="connsiteX19" fmla="*/ 45306 w 360003"/>
              <a:gd name="connsiteY19" fmla="*/ 270000 h 306000"/>
              <a:gd name="connsiteX20" fmla="*/ 83880 w 360003"/>
              <a:gd name="connsiteY20" fmla="*/ 180000 h 306000"/>
              <a:gd name="connsiteX21" fmla="*/ 314712 w 360003"/>
              <a:gd name="connsiteY21" fmla="*/ 180000 h 306000"/>
              <a:gd name="connsiteX22" fmla="*/ 276138 w 360003"/>
              <a:gd name="connsiteY22" fmla="*/ 270000 h 306000"/>
              <a:gd name="connsiteX23" fmla="*/ 288000 w 360003"/>
              <a:gd name="connsiteY23" fmla="*/ 72000 h 306000"/>
              <a:gd name="connsiteX24" fmla="*/ 288000 w 360003"/>
              <a:gd name="connsiteY24" fmla="*/ 144000 h 306000"/>
              <a:gd name="connsiteX25" fmla="*/ 72000 w 360003"/>
              <a:gd name="connsiteY25" fmla="*/ 144000 h 306000"/>
              <a:gd name="connsiteX26" fmla="*/ 55458 w 360003"/>
              <a:gd name="connsiteY26" fmla="*/ 154908 h 306000"/>
              <a:gd name="connsiteX27" fmla="*/ 36000 w 360003"/>
              <a:gd name="connsiteY27" fmla="*/ 200322 h 306000"/>
              <a:gd name="connsiteX28" fmla="*/ 36000 w 360003"/>
              <a:gd name="connsiteY28" fmla="*/ 72000 h 306000"/>
              <a:gd name="connsiteX29" fmla="*/ 288000 w 360003"/>
              <a:gd name="connsiteY29" fmla="*/ 72000 h 3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0003" h="306000">
                <a:moveTo>
                  <a:pt x="2970" y="297918"/>
                </a:moveTo>
                <a:cubicBezTo>
                  <a:pt x="6318" y="302958"/>
                  <a:pt x="11952" y="306000"/>
                  <a:pt x="18000" y="306000"/>
                </a:cubicBezTo>
                <a:lnTo>
                  <a:pt x="288000" y="306000"/>
                </a:lnTo>
                <a:cubicBezTo>
                  <a:pt x="295200" y="306000"/>
                  <a:pt x="301716" y="301716"/>
                  <a:pt x="304542" y="295092"/>
                </a:cubicBezTo>
                <a:lnTo>
                  <a:pt x="358542" y="169092"/>
                </a:lnTo>
                <a:cubicBezTo>
                  <a:pt x="360936" y="163530"/>
                  <a:pt x="360360" y="157158"/>
                  <a:pt x="357030" y="152100"/>
                </a:cubicBezTo>
                <a:cubicBezTo>
                  <a:pt x="353682" y="147042"/>
                  <a:pt x="348048" y="144000"/>
                  <a:pt x="342000" y="144000"/>
                </a:cubicBezTo>
                <a:lnTo>
                  <a:pt x="324000" y="144000"/>
                </a:lnTo>
                <a:lnTo>
                  <a:pt x="324000" y="72000"/>
                </a:lnTo>
                <a:cubicBezTo>
                  <a:pt x="324000" y="52146"/>
                  <a:pt x="307854" y="36000"/>
                  <a:pt x="288000" y="36000"/>
                </a:cubicBezTo>
                <a:lnTo>
                  <a:pt x="196200" y="36000"/>
                </a:lnTo>
                <a:lnTo>
                  <a:pt x="155088" y="3834"/>
                </a:lnTo>
                <a:cubicBezTo>
                  <a:pt x="151920" y="1350"/>
                  <a:pt x="148032" y="0"/>
                  <a:pt x="144000" y="0"/>
                </a:cubicBezTo>
                <a:lnTo>
                  <a:pt x="36000" y="0"/>
                </a:lnTo>
                <a:cubicBezTo>
                  <a:pt x="16146" y="0"/>
                  <a:pt x="0" y="16146"/>
                  <a:pt x="0" y="36000"/>
                </a:cubicBezTo>
                <a:lnTo>
                  <a:pt x="0" y="288000"/>
                </a:lnTo>
                <a:lnTo>
                  <a:pt x="126" y="288000"/>
                </a:lnTo>
                <a:cubicBezTo>
                  <a:pt x="126" y="291456"/>
                  <a:pt x="1008" y="294930"/>
                  <a:pt x="2970" y="297918"/>
                </a:cubicBezTo>
                <a:close/>
                <a:moveTo>
                  <a:pt x="276138" y="270000"/>
                </a:moveTo>
                <a:lnTo>
                  <a:pt x="45306" y="270000"/>
                </a:lnTo>
                <a:lnTo>
                  <a:pt x="83880" y="180000"/>
                </a:lnTo>
                <a:lnTo>
                  <a:pt x="314712" y="180000"/>
                </a:lnTo>
                <a:lnTo>
                  <a:pt x="276138" y="270000"/>
                </a:lnTo>
                <a:close/>
                <a:moveTo>
                  <a:pt x="288000" y="72000"/>
                </a:moveTo>
                <a:lnTo>
                  <a:pt x="288000" y="144000"/>
                </a:lnTo>
                <a:lnTo>
                  <a:pt x="72000" y="144000"/>
                </a:lnTo>
                <a:cubicBezTo>
                  <a:pt x="64800" y="144000"/>
                  <a:pt x="58284" y="148284"/>
                  <a:pt x="55458" y="154908"/>
                </a:cubicBezTo>
                <a:lnTo>
                  <a:pt x="36000" y="200322"/>
                </a:lnTo>
                <a:lnTo>
                  <a:pt x="36000" y="72000"/>
                </a:lnTo>
                <a:lnTo>
                  <a:pt x="288000" y="720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055765D-D9FA-01C7-D91E-15D415DFE3E3}"/>
              </a:ext>
            </a:extLst>
          </p:cNvPr>
          <p:cNvSpPr/>
          <p:nvPr/>
        </p:nvSpPr>
        <p:spPr>
          <a:xfrm>
            <a:off x="3850995" y="4252056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1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67C0442-D9DC-8115-BFEF-4C2222CBF0C3}"/>
              </a:ext>
            </a:extLst>
          </p:cNvPr>
          <p:cNvSpPr txBox="1"/>
          <p:nvPr/>
        </p:nvSpPr>
        <p:spPr>
          <a:xfrm>
            <a:off x="4677773" y="4248162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定制</a:t>
            </a:r>
          </a:p>
        </p:txBody>
      </p:sp>
      <p:sp>
        <p:nvSpPr>
          <p:cNvPr id="22" name="小标题">
            <a:extLst>
              <a:ext uri="{FF2B5EF4-FFF2-40B4-BE49-F238E27FC236}">
                <a16:creationId xmlns:a16="http://schemas.microsoft.com/office/drawing/2014/main" id="{DE0218FE-BF0F-B67A-C610-59C6EF06AF10}"/>
              </a:ext>
            </a:extLst>
          </p:cNvPr>
          <p:cNvSpPr txBox="1"/>
          <p:nvPr/>
        </p:nvSpPr>
        <p:spPr>
          <a:xfrm>
            <a:off x="4677773" y="4597088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 </a:t>
            </a:r>
          </a:p>
        </p:txBody>
      </p:sp>
      <p:sp>
        <p:nvSpPr>
          <p:cNvPr id="2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62CCEE3-A3F0-A7EC-CCB8-E572DF3AA6B8}"/>
              </a:ext>
            </a:extLst>
          </p:cNvPr>
          <p:cNvSpPr/>
          <p:nvPr/>
        </p:nvSpPr>
        <p:spPr>
          <a:xfrm>
            <a:off x="4039639" y="4427475"/>
            <a:ext cx="360000" cy="360000"/>
          </a:xfrm>
          <a:custGeom>
            <a:avLst/>
            <a:gdLst>
              <a:gd name="connsiteX0" fmla="*/ 157500 w 360000"/>
              <a:gd name="connsiteY0" fmla="*/ 360000 h 360000"/>
              <a:gd name="connsiteX1" fmla="*/ 52500 w 360000"/>
              <a:gd name="connsiteY1" fmla="*/ 360000 h 360000"/>
              <a:gd name="connsiteX2" fmla="*/ 15000 w 360000"/>
              <a:gd name="connsiteY2" fmla="*/ 322501 h 360000"/>
              <a:gd name="connsiteX3" fmla="*/ 15000 w 360000"/>
              <a:gd name="connsiteY3" fmla="*/ 147901 h 360000"/>
              <a:gd name="connsiteX4" fmla="*/ 0 w 360000"/>
              <a:gd name="connsiteY4" fmla="*/ 118785 h 360000"/>
              <a:gd name="connsiteX5" fmla="*/ 4335 w 360000"/>
              <a:gd name="connsiteY5" fmla="*/ 101850 h 360000"/>
              <a:gd name="connsiteX6" fmla="*/ 53310 w 360000"/>
              <a:gd name="connsiteY6" fmla="*/ 17040 h 360000"/>
              <a:gd name="connsiteX7" fmla="*/ 83985 w 360000"/>
              <a:gd name="connsiteY7" fmla="*/ 0 h 360000"/>
              <a:gd name="connsiteX8" fmla="*/ 105660 w 360000"/>
              <a:gd name="connsiteY8" fmla="*/ 7185 h 360000"/>
              <a:gd name="connsiteX9" fmla="*/ 293341 w 360000"/>
              <a:gd name="connsiteY9" fmla="*/ 118800 h 360000"/>
              <a:gd name="connsiteX10" fmla="*/ 345074 w 360000"/>
              <a:gd name="connsiteY10" fmla="*/ 149476 h 360000"/>
              <a:gd name="connsiteX11" fmla="*/ 360000 w 360000"/>
              <a:gd name="connsiteY11" fmla="*/ 178484 h 360000"/>
              <a:gd name="connsiteX12" fmla="*/ 355576 w 360000"/>
              <a:gd name="connsiteY12" fmla="*/ 195435 h 360000"/>
              <a:gd name="connsiteX13" fmla="*/ 306599 w 360000"/>
              <a:gd name="connsiteY13" fmla="*/ 280260 h 360000"/>
              <a:gd name="connsiteX14" fmla="*/ 269159 w 360000"/>
              <a:gd name="connsiteY14" fmla="*/ 296581 h 360000"/>
              <a:gd name="connsiteX15" fmla="*/ 175379 w 360000"/>
              <a:gd name="connsiteY15" fmla="*/ 356099 h 360000"/>
              <a:gd name="connsiteX16" fmla="*/ 157500 w 360000"/>
              <a:gd name="connsiteY16" fmla="*/ 360000 h 360000"/>
              <a:gd name="connsiteX17" fmla="*/ 157500 w 360000"/>
              <a:gd name="connsiteY17" fmla="*/ 360000 h 360000"/>
              <a:gd name="connsiteX18" fmla="*/ 45000 w 360000"/>
              <a:gd name="connsiteY18" fmla="*/ 198554 h 360000"/>
              <a:gd name="connsiteX19" fmla="*/ 45000 w 360000"/>
              <a:gd name="connsiteY19" fmla="*/ 322501 h 360000"/>
              <a:gd name="connsiteX20" fmla="*/ 52500 w 360000"/>
              <a:gd name="connsiteY20" fmla="*/ 329999 h 360000"/>
              <a:gd name="connsiteX21" fmla="*/ 121320 w 360000"/>
              <a:gd name="connsiteY21" fmla="*/ 329999 h 360000"/>
              <a:gd name="connsiteX22" fmla="*/ 45000 w 360000"/>
              <a:gd name="connsiteY22" fmla="*/ 198554 h 360000"/>
              <a:gd name="connsiteX23" fmla="*/ 45000 w 360000"/>
              <a:gd name="connsiteY23" fmla="*/ 198554 h 360000"/>
              <a:gd name="connsiteX24" fmla="*/ 69090 w 360000"/>
              <a:gd name="connsiteY24" fmla="*/ 179986 h 360000"/>
              <a:gd name="connsiteX25" fmla="*/ 154980 w 360000"/>
              <a:gd name="connsiteY25" fmla="*/ 327870 h 360000"/>
              <a:gd name="connsiteX26" fmla="*/ 161806 w 360000"/>
              <a:gd name="connsiteY26" fmla="*/ 329341 h 360000"/>
              <a:gd name="connsiteX27" fmla="*/ 238019 w 360000"/>
              <a:gd name="connsiteY27" fmla="*/ 280575 h 360000"/>
              <a:gd name="connsiteX28" fmla="*/ 69090 w 360000"/>
              <a:gd name="connsiteY28" fmla="*/ 179986 h 360000"/>
              <a:gd name="connsiteX29" fmla="*/ 69090 w 360000"/>
              <a:gd name="connsiteY29" fmla="*/ 179986 h 360000"/>
              <a:gd name="connsiteX30" fmla="*/ 78975 w 360000"/>
              <a:gd name="connsiteY30" fmla="*/ 32550 h 360000"/>
              <a:gd name="connsiteX31" fmla="*/ 30450 w 360000"/>
              <a:gd name="connsiteY31" fmla="*/ 116700 h 360000"/>
              <a:gd name="connsiteX32" fmla="*/ 32685 w 360000"/>
              <a:gd name="connsiteY32" fmla="*/ 123660 h 360000"/>
              <a:gd name="connsiteX33" fmla="*/ 275341 w 360000"/>
              <a:gd name="connsiteY33" fmla="*/ 267224 h 360000"/>
              <a:gd name="connsiteX34" fmla="*/ 280994 w 360000"/>
              <a:gd name="connsiteY34" fmla="*/ 264614 h 360000"/>
              <a:gd name="connsiteX35" fmla="*/ 329476 w 360000"/>
              <a:gd name="connsiteY35" fmla="*/ 180599 h 360000"/>
              <a:gd name="connsiteX36" fmla="*/ 327226 w 360000"/>
              <a:gd name="connsiteY36" fmla="*/ 173624 h 360000"/>
              <a:gd name="connsiteX37" fmla="*/ 85875 w 360000"/>
              <a:gd name="connsiteY37" fmla="*/ 30435 h 360000"/>
              <a:gd name="connsiteX38" fmla="*/ 78975 w 360000"/>
              <a:gd name="connsiteY38" fmla="*/ 32550 h 360000"/>
              <a:gd name="connsiteX39" fmla="*/ 78975 w 360000"/>
              <a:gd name="connsiteY39" fmla="*/ 32550 h 360000"/>
              <a:gd name="connsiteX40" fmla="*/ 102330 w 360000"/>
              <a:gd name="connsiteY40" fmla="*/ 72975 h 360000"/>
              <a:gd name="connsiteX41" fmla="*/ 132330 w 360000"/>
              <a:gd name="connsiteY41" fmla="*/ 102975 h 360000"/>
              <a:gd name="connsiteX42" fmla="*/ 102330 w 360000"/>
              <a:gd name="connsiteY42" fmla="*/ 132975 h 360000"/>
              <a:gd name="connsiteX43" fmla="*/ 72330 w 360000"/>
              <a:gd name="connsiteY43" fmla="*/ 102975 h 360000"/>
              <a:gd name="connsiteX44" fmla="*/ 102330 w 360000"/>
              <a:gd name="connsiteY44" fmla="*/ 72975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60000" h="360000">
                <a:moveTo>
                  <a:pt x="157500" y="360000"/>
                </a:moveTo>
                <a:lnTo>
                  <a:pt x="52500" y="360000"/>
                </a:lnTo>
                <a:cubicBezTo>
                  <a:pt x="31500" y="360000"/>
                  <a:pt x="15000" y="342900"/>
                  <a:pt x="15000" y="322501"/>
                </a:cubicBezTo>
                <a:lnTo>
                  <a:pt x="15000" y="147901"/>
                </a:lnTo>
                <a:cubicBezTo>
                  <a:pt x="5070" y="140805"/>
                  <a:pt x="0" y="129885"/>
                  <a:pt x="0" y="118785"/>
                </a:cubicBezTo>
                <a:cubicBezTo>
                  <a:pt x="0" y="113145"/>
                  <a:pt x="1335" y="107535"/>
                  <a:pt x="4335" y="101850"/>
                </a:cubicBezTo>
                <a:cubicBezTo>
                  <a:pt x="20310" y="73380"/>
                  <a:pt x="36630" y="45105"/>
                  <a:pt x="53310" y="17040"/>
                </a:cubicBezTo>
                <a:cubicBezTo>
                  <a:pt x="60240" y="5985"/>
                  <a:pt x="71475" y="0"/>
                  <a:pt x="83985" y="0"/>
                </a:cubicBezTo>
                <a:cubicBezTo>
                  <a:pt x="93510" y="0"/>
                  <a:pt x="98565" y="3060"/>
                  <a:pt x="105660" y="7185"/>
                </a:cubicBezTo>
                <a:cubicBezTo>
                  <a:pt x="115590" y="12975"/>
                  <a:pt x="240660" y="87465"/>
                  <a:pt x="293341" y="118800"/>
                </a:cubicBezTo>
                <a:cubicBezTo>
                  <a:pt x="294646" y="119580"/>
                  <a:pt x="343831" y="148621"/>
                  <a:pt x="345074" y="149476"/>
                </a:cubicBezTo>
                <a:cubicBezTo>
                  <a:pt x="355019" y="156825"/>
                  <a:pt x="360000" y="167431"/>
                  <a:pt x="360000" y="178484"/>
                </a:cubicBezTo>
                <a:cubicBezTo>
                  <a:pt x="360000" y="184109"/>
                  <a:pt x="358619" y="189661"/>
                  <a:pt x="355576" y="195435"/>
                </a:cubicBezTo>
                <a:cubicBezTo>
                  <a:pt x="339615" y="223920"/>
                  <a:pt x="323280" y="252194"/>
                  <a:pt x="306599" y="280260"/>
                </a:cubicBezTo>
                <a:cubicBezTo>
                  <a:pt x="297945" y="294061"/>
                  <a:pt x="282375" y="299610"/>
                  <a:pt x="269159" y="296581"/>
                </a:cubicBezTo>
                <a:cubicBezTo>
                  <a:pt x="263281" y="300091"/>
                  <a:pt x="181769" y="352831"/>
                  <a:pt x="175379" y="356099"/>
                </a:cubicBezTo>
                <a:cubicBezTo>
                  <a:pt x="169186" y="359280"/>
                  <a:pt x="163949" y="360000"/>
                  <a:pt x="157500" y="360000"/>
                </a:cubicBezTo>
                <a:lnTo>
                  <a:pt x="157500" y="360000"/>
                </a:lnTo>
                <a:close/>
                <a:moveTo>
                  <a:pt x="45000" y="198554"/>
                </a:moveTo>
                <a:lnTo>
                  <a:pt x="45000" y="322501"/>
                </a:lnTo>
                <a:cubicBezTo>
                  <a:pt x="45000" y="326610"/>
                  <a:pt x="48315" y="329999"/>
                  <a:pt x="52500" y="329999"/>
                </a:cubicBezTo>
                <a:lnTo>
                  <a:pt x="121320" y="329999"/>
                </a:lnTo>
                <a:cubicBezTo>
                  <a:pt x="95520" y="286411"/>
                  <a:pt x="70065" y="242595"/>
                  <a:pt x="45000" y="198554"/>
                </a:cubicBezTo>
                <a:lnTo>
                  <a:pt x="45000" y="198554"/>
                </a:lnTo>
                <a:close/>
                <a:moveTo>
                  <a:pt x="69090" y="179986"/>
                </a:moveTo>
                <a:cubicBezTo>
                  <a:pt x="69885" y="181364"/>
                  <a:pt x="154305" y="326939"/>
                  <a:pt x="154980" y="327870"/>
                </a:cubicBezTo>
                <a:cubicBezTo>
                  <a:pt x="156600" y="329954"/>
                  <a:pt x="159466" y="330584"/>
                  <a:pt x="161806" y="329341"/>
                </a:cubicBezTo>
                <a:cubicBezTo>
                  <a:pt x="164264" y="327960"/>
                  <a:pt x="238019" y="280575"/>
                  <a:pt x="238019" y="280575"/>
                </a:cubicBezTo>
                <a:cubicBezTo>
                  <a:pt x="228434" y="274919"/>
                  <a:pt x="115860" y="207810"/>
                  <a:pt x="69090" y="179986"/>
                </a:cubicBezTo>
                <a:lnTo>
                  <a:pt x="69090" y="179986"/>
                </a:lnTo>
                <a:close/>
                <a:moveTo>
                  <a:pt x="78975" y="32550"/>
                </a:moveTo>
                <a:cubicBezTo>
                  <a:pt x="65280" y="54390"/>
                  <a:pt x="30990" y="115425"/>
                  <a:pt x="30450" y="116700"/>
                </a:cubicBezTo>
                <a:cubicBezTo>
                  <a:pt x="29400" y="119265"/>
                  <a:pt x="30330" y="122190"/>
                  <a:pt x="32685" y="123660"/>
                </a:cubicBezTo>
                <a:cubicBezTo>
                  <a:pt x="35700" y="125460"/>
                  <a:pt x="273029" y="266864"/>
                  <a:pt x="275341" y="267224"/>
                </a:cubicBezTo>
                <a:cubicBezTo>
                  <a:pt x="277605" y="267556"/>
                  <a:pt x="279796" y="266549"/>
                  <a:pt x="280994" y="264614"/>
                </a:cubicBezTo>
                <a:cubicBezTo>
                  <a:pt x="295124" y="240854"/>
                  <a:pt x="329085" y="181364"/>
                  <a:pt x="329476" y="180599"/>
                </a:cubicBezTo>
                <a:cubicBezTo>
                  <a:pt x="330511" y="178020"/>
                  <a:pt x="329580" y="175095"/>
                  <a:pt x="327226" y="173624"/>
                </a:cubicBezTo>
                <a:cubicBezTo>
                  <a:pt x="324211" y="171824"/>
                  <a:pt x="87480" y="31140"/>
                  <a:pt x="85875" y="30435"/>
                </a:cubicBezTo>
                <a:cubicBezTo>
                  <a:pt x="83175" y="29325"/>
                  <a:pt x="80400" y="30405"/>
                  <a:pt x="78975" y="32550"/>
                </a:cubicBezTo>
                <a:lnTo>
                  <a:pt x="78975" y="32550"/>
                </a:lnTo>
                <a:close/>
                <a:moveTo>
                  <a:pt x="102330" y="72975"/>
                </a:moveTo>
                <a:cubicBezTo>
                  <a:pt x="118890" y="72975"/>
                  <a:pt x="132330" y="86430"/>
                  <a:pt x="132330" y="102975"/>
                </a:cubicBezTo>
                <a:cubicBezTo>
                  <a:pt x="132330" y="119535"/>
                  <a:pt x="118890" y="132975"/>
                  <a:pt x="102330" y="132975"/>
                </a:cubicBezTo>
                <a:cubicBezTo>
                  <a:pt x="85770" y="132975"/>
                  <a:pt x="72330" y="119535"/>
                  <a:pt x="72330" y="102975"/>
                </a:cubicBezTo>
                <a:cubicBezTo>
                  <a:pt x="72330" y="86430"/>
                  <a:pt x="85770" y="72975"/>
                  <a:pt x="102330" y="7297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D7CA490-5930-8F06-A796-758E4A68B227}"/>
              </a:ext>
            </a:extLst>
          </p:cNvPr>
          <p:cNvSpPr/>
          <p:nvPr/>
        </p:nvSpPr>
        <p:spPr>
          <a:xfrm>
            <a:off x="874713" y="5361867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0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BC0E589-6100-B8F7-5123-811A7C59DCB2}"/>
              </a:ext>
            </a:extLst>
          </p:cNvPr>
          <p:cNvSpPr txBox="1"/>
          <p:nvPr/>
        </p:nvSpPr>
        <p:spPr>
          <a:xfrm>
            <a:off x="1701491" y="5357973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原创设计</a:t>
            </a: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2E1E015B-7E91-D513-748E-B50542CB993B}"/>
              </a:ext>
            </a:extLst>
          </p:cNvPr>
          <p:cNvSpPr txBox="1"/>
          <p:nvPr/>
        </p:nvSpPr>
        <p:spPr>
          <a:xfrm>
            <a:off x="1701491" y="5706899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 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8A055E4E-57E2-0EA7-981C-CA11719B3C53}"/>
              </a:ext>
            </a:extLst>
          </p:cNvPr>
          <p:cNvSpPr/>
          <p:nvPr/>
        </p:nvSpPr>
        <p:spPr>
          <a:xfrm>
            <a:off x="3850995" y="5361867"/>
            <a:ext cx="710838" cy="71083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搜索：www.1314ppt.com  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2B217D1-28D8-7F48-CB5C-B6634117BCF8}"/>
              </a:ext>
            </a:extLst>
          </p:cNvPr>
          <p:cNvSpPr txBox="1"/>
          <p:nvPr/>
        </p:nvSpPr>
        <p:spPr>
          <a:xfrm>
            <a:off x="4677773" y="5357973"/>
            <a:ext cx="185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spc="15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高端创意</a:t>
            </a:r>
          </a:p>
        </p:txBody>
      </p:sp>
      <p:sp>
        <p:nvSpPr>
          <p:cNvPr id="35" name="小标题">
            <a:extLst>
              <a:ext uri="{FF2B5EF4-FFF2-40B4-BE49-F238E27FC236}">
                <a16:creationId xmlns:a16="http://schemas.microsoft.com/office/drawing/2014/main" id="{0BC671AC-4995-FF6A-E4E2-EC0F9D4F605D}"/>
              </a:ext>
            </a:extLst>
          </p:cNvPr>
          <p:cNvSpPr txBox="1"/>
          <p:nvPr/>
        </p:nvSpPr>
        <p:spPr>
          <a:xfrm>
            <a:off x="4677773" y="5706899"/>
            <a:ext cx="1953279" cy="36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75A349F-18FC-2C2C-C220-709F7B344659}"/>
              </a:ext>
            </a:extLst>
          </p:cNvPr>
          <p:cNvGrpSpPr/>
          <p:nvPr/>
        </p:nvGrpSpPr>
        <p:grpSpPr>
          <a:xfrm>
            <a:off x="1083587" y="5538427"/>
            <a:ext cx="288000" cy="334544"/>
            <a:chOff x="8796456" y="1755040"/>
            <a:chExt cx="288000" cy="334544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</p:grpSpPr>
        <p:sp>
          <p:nvSpPr>
            <p:cNvPr id="26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469A8230-34A3-E590-0272-E223819C037C}"/>
                </a:ext>
              </a:extLst>
            </p:cNvPr>
            <p:cNvSpPr/>
            <p:nvPr/>
          </p:nvSpPr>
          <p:spPr>
            <a:xfrm>
              <a:off x="8880381" y="1909585"/>
              <a:ext cx="120149" cy="108000"/>
            </a:xfrm>
            <a:custGeom>
              <a:avLst/>
              <a:gdLst>
                <a:gd name="connsiteX0" fmla="*/ 46754 w 120149"/>
                <a:gd name="connsiteY0" fmla="*/ 96822 h 108000"/>
                <a:gd name="connsiteX1" fmla="*/ 60074 w 120149"/>
                <a:gd name="connsiteY1" fmla="*/ 108000 h 108000"/>
                <a:gd name="connsiteX2" fmla="*/ 73018 w 120149"/>
                <a:gd name="connsiteY2" fmla="*/ 97178 h 108000"/>
                <a:gd name="connsiteX3" fmla="*/ 120149 w 120149"/>
                <a:gd name="connsiteY3" fmla="*/ 32371 h 108000"/>
                <a:gd name="connsiteX4" fmla="*/ 87108 w 120149"/>
                <a:gd name="connsiteY4" fmla="*/ 0 h 108000"/>
                <a:gd name="connsiteX5" fmla="*/ 60074 w 120149"/>
                <a:gd name="connsiteY5" fmla="*/ 12001 h 108000"/>
                <a:gd name="connsiteX6" fmla="*/ 33042 w 120149"/>
                <a:gd name="connsiteY6" fmla="*/ 0 h 108000"/>
                <a:gd name="connsiteX7" fmla="*/ 0 w 120149"/>
                <a:gd name="connsiteY7" fmla="*/ 32371 h 108000"/>
                <a:gd name="connsiteX8" fmla="*/ 46754 w 120149"/>
                <a:gd name="connsiteY8" fmla="*/ 96822 h 1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149" h="108000">
                  <a:moveTo>
                    <a:pt x="46754" y="96822"/>
                  </a:moveTo>
                  <a:cubicBezTo>
                    <a:pt x="51530" y="100723"/>
                    <a:pt x="56084" y="104441"/>
                    <a:pt x="60074" y="108000"/>
                  </a:cubicBezTo>
                  <a:cubicBezTo>
                    <a:pt x="63964" y="104557"/>
                    <a:pt x="68383" y="100955"/>
                    <a:pt x="73018" y="97178"/>
                  </a:cubicBezTo>
                  <a:cubicBezTo>
                    <a:pt x="94307" y="79825"/>
                    <a:pt x="120149" y="58761"/>
                    <a:pt x="120149" y="32371"/>
                  </a:cubicBezTo>
                  <a:cubicBezTo>
                    <a:pt x="120149" y="14243"/>
                    <a:pt x="105611" y="0"/>
                    <a:pt x="87108" y="0"/>
                  </a:cubicBezTo>
                  <a:cubicBezTo>
                    <a:pt x="76656" y="0"/>
                    <a:pt x="66623" y="4466"/>
                    <a:pt x="60074" y="12001"/>
                  </a:cubicBezTo>
                  <a:cubicBezTo>
                    <a:pt x="53526" y="4466"/>
                    <a:pt x="43494" y="0"/>
                    <a:pt x="33042" y="0"/>
                  </a:cubicBezTo>
                  <a:cubicBezTo>
                    <a:pt x="14538" y="0"/>
                    <a:pt x="0" y="14243"/>
                    <a:pt x="0" y="32371"/>
                  </a:cubicBezTo>
                  <a:cubicBezTo>
                    <a:pt x="0" y="58640"/>
                    <a:pt x="25557" y="79511"/>
                    <a:pt x="46754" y="96822"/>
                  </a:cubicBez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2FB8233-C1D1-5A54-A6A2-FC78450F27F5}"/>
                </a:ext>
              </a:extLst>
            </p:cNvPr>
            <p:cNvSpPr/>
            <p:nvPr/>
          </p:nvSpPr>
          <p:spPr>
            <a:xfrm>
              <a:off x="8796456" y="1755040"/>
              <a:ext cx="288000" cy="334544"/>
            </a:xfrm>
            <a:custGeom>
              <a:avLst/>
              <a:gdLst>
                <a:gd name="connsiteX0" fmla="*/ 0 w 288000"/>
                <a:gd name="connsiteY0" fmla="*/ 144000 h 334544"/>
                <a:gd name="connsiteX1" fmla="*/ 5272 w 288000"/>
                <a:gd name="connsiteY1" fmla="*/ 131273 h 334544"/>
                <a:gd name="connsiteX2" fmla="*/ 131272 w 288000"/>
                <a:gd name="connsiteY2" fmla="*/ 5272 h 334544"/>
                <a:gd name="connsiteX3" fmla="*/ 156728 w 288000"/>
                <a:gd name="connsiteY3" fmla="*/ 5272 h 334544"/>
                <a:gd name="connsiteX4" fmla="*/ 282728 w 288000"/>
                <a:gd name="connsiteY4" fmla="*/ 131273 h 334544"/>
                <a:gd name="connsiteX5" fmla="*/ 288000 w 288000"/>
                <a:gd name="connsiteY5" fmla="*/ 144000 h 334544"/>
                <a:gd name="connsiteX6" fmla="*/ 288000 w 288000"/>
                <a:gd name="connsiteY6" fmla="*/ 316545 h 334544"/>
                <a:gd name="connsiteX7" fmla="*/ 270000 w 288000"/>
                <a:gd name="connsiteY7" fmla="*/ 334545 h 334544"/>
                <a:gd name="connsiteX8" fmla="*/ 18000 w 288000"/>
                <a:gd name="connsiteY8" fmla="*/ 334545 h 334544"/>
                <a:gd name="connsiteX9" fmla="*/ 0 w 288000"/>
                <a:gd name="connsiteY9" fmla="*/ 316545 h 334544"/>
                <a:gd name="connsiteX10" fmla="*/ 0 w 288000"/>
                <a:gd name="connsiteY10" fmla="*/ 144000 h 334544"/>
                <a:gd name="connsiteX11" fmla="*/ 144000 w 288000"/>
                <a:gd name="connsiteY11" fmla="*/ 43456 h 334544"/>
                <a:gd name="connsiteX12" fmla="*/ 252000 w 288000"/>
                <a:gd name="connsiteY12" fmla="*/ 151456 h 334544"/>
                <a:gd name="connsiteX13" fmla="*/ 252000 w 288000"/>
                <a:gd name="connsiteY13" fmla="*/ 298545 h 334544"/>
                <a:gd name="connsiteX14" fmla="*/ 36000 w 288000"/>
                <a:gd name="connsiteY14" fmla="*/ 298545 h 334544"/>
                <a:gd name="connsiteX15" fmla="*/ 36000 w 288000"/>
                <a:gd name="connsiteY15" fmla="*/ 151456 h 334544"/>
                <a:gd name="connsiteX16" fmla="*/ 144000 w 288000"/>
                <a:gd name="connsiteY16" fmla="*/ 43456 h 33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00" h="334544">
                  <a:moveTo>
                    <a:pt x="0" y="144000"/>
                  </a:moveTo>
                  <a:cubicBezTo>
                    <a:pt x="0" y="139227"/>
                    <a:pt x="1896" y="134648"/>
                    <a:pt x="5272" y="131273"/>
                  </a:cubicBezTo>
                  <a:lnTo>
                    <a:pt x="131272" y="5272"/>
                  </a:lnTo>
                  <a:cubicBezTo>
                    <a:pt x="138301" y="-1757"/>
                    <a:pt x="149699" y="-1757"/>
                    <a:pt x="156728" y="5272"/>
                  </a:cubicBezTo>
                  <a:lnTo>
                    <a:pt x="282728" y="131273"/>
                  </a:lnTo>
                  <a:cubicBezTo>
                    <a:pt x="286103" y="134648"/>
                    <a:pt x="288000" y="139227"/>
                    <a:pt x="288000" y="144000"/>
                  </a:cubicBezTo>
                  <a:lnTo>
                    <a:pt x="288000" y="316545"/>
                  </a:lnTo>
                  <a:cubicBezTo>
                    <a:pt x="288000" y="326486"/>
                    <a:pt x="279941" y="334545"/>
                    <a:pt x="270000" y="334545"/>
                  </a:cubicBezTo>
                  <a:lnTo>
                    <a:pt x="18000" y="334545"/>
                  </a:lnTo>
                  <a:cubicBezTo>
                    <a:pt x="8059" y="334545"/>
                    <a:pt x="0" y="326486"/>
                    <a:pt x="0" y="316545"/>
                  </a:cubicBezTo>
                  <a:lnTo>
                    <a:pt x="0" y="144000"/>
                  </a:lnTo>
                  <a:close/>
                  <a:moveTo>
                    <a:pt x="144000" y="43456"/>
                  </a:moveTo>
                  <a:lnTo>
                    <a:pt x="252000" y="151456"/>
                  </a:lnTo>
                  <a:lnTo>
                    <a:pt x="252000" y="298545"/>
                  </a:lnTo>
                  <a:lnTo>
                    <a:pt x="36000" y="298545"/>
                  </a:lnTo>
                  <a:lnTo>
                    <a:pt x="36000" y="151456"/>
                  </a:lnTo>
                  <a:lnTo>
                    <a:pt x="144000" y="43456"/>
                  </a:lnTo>
                  <a:close/>
                </a:path>
              </a:pathLst>
            </a:custGeom>
            <a:grpFill/>
            <a:ln w="17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2DCF74F-D1DB-A50A-3C38-0CB708C56B1B}"/>
              </a:ext>
            </a:extLst>
          </p:cNvPr>
          <p:cNvSpPr/>
          <p:nvPr/>
        </p:nvSpPr>
        <p:spPr>
          <a:xfrm>
            <a:off x="4039640" y="5538427"/>
            <a:ext cx="359999" cy="360000"/>
          </a:xfrm>
          <a:custGeom>
            <a:avLst/>
            <a:gdLst>
              <a:gd name="connsiteX0" fmla="*/ 179478 w 359999"/>
              <a:gd name="connsiteY0" fmla="*/ 360000 h 360000"/>
              <a:gd name="connsiteX1" fmla="*/ 163231 w 359999"/>
              <a:gd name="connsiteY1" fmla="*/ 360000 h 360000"/>
              <a:gd name="connsiteX2" fmla="*/ 762 w 359999"/>
              <a:gd name="connsiteY2" fmla="*/ 162814 h 360000"/>
              <a:gd name="connsiteX3" fmla="*/ 163231 w 359999"/>
              <a:gd name="connsiteY3" fmla="*/ 0 h 360000"/>
              <a:gd name="connsiteX4" fmla="*/ 181283 w 359999"/>
              <a:gd name="connsiteY4" fmla="*/ 9045 h 360000"/>
              <a:gd name="connsiteX5" fmla="*/ 179478 w 359999"/>
              <a:gd name="connsiteY5" fmla="*/ 28945 h 360000"/>
              <a:gd name="connsiteX6" fmla="*/ 159620 w 359999"/>
              <a:gd name="connsiteY6" fmla="*/ 110352 h 360000"/>
              <a:gd name="connsiteX7" fmla="*/ 202946 w 359999"/>
              <a:gd name="connsiteY7" fmla="*/ 180905 h 360000"/>
              <a:gd name="connsiteX8" fmla="*/ 331117 w 359999"/>
              <a:gd name="connsiteY8" fmla="*/ 180905 h 360000"/>
              <a:gd name="connsiteX9" fmla="*/ 350975 w 359999"/>
              <a:gd name="connsiteY9" fmla="*/ 179095 h 360000"/>
              <a:gd name="connsiteX10" fmla="*/ 360000 w 359999"/>
              <a:gd name="connsiteY10" fmla="*/ 197186 h 360000"/>
              <a:gd name="connsiteX11" fmla="*/ 295013 w 359999"/>
              <a:gd name="connsiteY11" fmla="*/ 320200 h 360000"/>
              <a:gd name="connsiteX12" fmla="*/ 179478 w 359999"/>
              <a:gd name="connsiteY12" fmla="*/ 360000 h 360000"/>
              <a:gd name="connsiteX13" fmla="*/ 128932 w 359999"/>
              <a:gd name="connsiteY13" fmla="*/ 41608 h 360000"/>
              <a:gd name="connsiteX14" fmla="*/ 35061 w 359999"/>
              <a:gd name="connsiteY14" fmla="*/ 164623 h 360000"/>
              <a:gd name="connsiteX15" fmla="*/ 165037 w 359999"/>
              <a:gd name="connsiteY15" fmla="*/ 322009 h 360000"/>
              <a:gd name="connsiteX16" fmla="*/ 269739 w 359999"/>
              <a:gd name="connsiteY16" fmla="*/ 289447 h 360000"/>
              <a:gd name="connsiteX17" fmla="*/ 313065 w 359999"/>
              <a:gd name="connsiteY17" fmla="*/ 227939 h 360000"/>
              <a:gd name="connsiteX18" fmla="*/ 177673 w 359999"/>
              <a:gd name="connsiteY18" fmla="*/ 208040 h 360000"/>
              <a:gd name="connsiteX19" fmla="*/ 119906 w 359999"/>
              <a:gd name="connsiteY19" fmla="*/ 113970 h 360000"/>
              <a:gd name="connsiteX20" fmla="*/ 128932 w 359999"/>
              <a:gd name="connsiteY20" fmla="*/ 41608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9999" h="360000">
                <a:moveTo>
                  <a:pt x="179478" y="360000"/>
                </a:moveTo>
                <a:cubicBezTo>
                  <a:pt x="174062" y="360000"/>
                  <a:pt x="168647" y="360000"/>
                  <a:pt x="163231" y="360000"/>
                </a:cubicBezTo>
                <a:cubicBezTo>
                  <a:pt x="63944" y="350955"/>
                  <a:pt x="-8264" y="262312"/>
                  <a:pt x="762" y="162814"/>
                </a:cubicBezTo>
                <a:cubicBezTo>
                  <a:pt x="7983" y="75980"/>
                  <a:pt x="76581" y="7236"/>
                  <a:pt x="163231" y="0"/>
                </a:cubicBezTo>
                <a:cubicBezTo>
                  <a:pt x="170453" y="0"/>
                  <a:pt x="177673" y="3618"/>
                  <a:pt x="181283" y="9045"/>
                </a:cubicBezTo>
                <a:cubicBezTo>
                  <a:pt x="184894" y="14472"/>
                  <a:pt x="184894" y="23518"/>
                  <a:pt x="179478" y="28945"/>
                </a:cubicBezTo>
                <a:cubicBezTo>
                  <a:pt x="161426" y="52462"/>
                  <a:pt x="156010" y="81407"/>
                  <a:pt x="159620" y="110352"/>
                </a:cubicBezTo>
                <a:cubicBezTo>
                  <a:pt x="163231" y="139296"/>
                  <a:pt x="179478" y="164623"/>
                  <a:pt x="202946" y="180905"/>
                </a:cubicBezTo>
                <a:cubicBezTo>
                  <a:pt x="240856" y="209849"/>
                  <a:pt x="293207" y="209849"/>
                  <a:pt x="331117" y="180905"/>
                </a:cubicBezTo>
                <a:cubicBezTo>
                  <a:pt x="336532" y="177286"/>
                  <a:pt x="343753" y="175477"/>
                  <a:pt x="350975" y="179095"/>
                </a:cubicBezTo>
                <a:cubicBezTo>
                  <a:pt x="356389" y="182714"/>
                  <a:pt x="360000" y="189950"/>
                  <a:pt x="360000" y="197186"/>
                </a:cubicBezTo>
                <a:cubicBezTo>
                  <a:pt x="356389" y="246029"/>
                  <a:pt x="332923" y="289447"/>
                  <a:pt x="295013" y="320200"/>
                </a:cubicBezTo>
                <a:cubicBezTo>
                  <a:pt x="260714" y="345528"/>
                  <a:pt x="220999" y="360000"/>
                  <a:pt x="179478" y="360000"/>
                </a:cubicBezTo>
                <a:close/>
                <a:moveTo>
                  <a:pt x="128932" y="41608"/>
                </a:moveTo>
                <a:cubicBezTo>
                  <a:pt x="76581" y="59698"/>
                  <a:pt x="40476" y="106734"/>
                  <a:pt x="35061" y="164623"/>
                </a:cubicBezTo>
                <a:cubicBezTo>
                  <a:pt x="27840" y="244220"/>
                  <a:pt x="85607" y="314773"/>
                  <a:pt x="165037" y="322009"/>
                </a:cubicBezTo>
                <a:cubicBezTo>
                  <a:pt x="202946" y="325629"/>
                  <a:pt x="240856" y="314773"/>
                  <a:pt x="269739" y="289447"/>
                </a:cubicBezTo>
                <a:cubicBezTo>
                  <a:pt x="289597" y="273166"/>
                  <a:pt x="304038" y="251456"/>
                  <a:pt x="313065" y="227939"/>
                </a:cubicBezTo>
                <a:cubicBezTo>
                  <a:pt x="267934" y="244220"/>
                  <a:pt x="217388" y="236984"/>
                  <a:pt x="177673" y="208040"/>
                </a:cubicBezTo>
                <a:cubicBezTo>
                  <a:pt x="146984" y="184523"/>
                  <a:pt x="127127" y="151960"/>
                  <a:pt x="119906" y="113970"/>
                </a:cubicBezTo>
                <a:cubicBezTo>
                  <a:pt x="118101" y="88643"/>
                  <a:pt x="121711" y="65126"/>
                  <a:pt x="128932" y="41608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78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101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7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/>
      <p:bldP spid="14" grpId="0"/>
      <p:bldP spid="15" grpId="0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4" grpId="0" animBg="1"/>
      <p:bldP spid="29" grpId="0" animBg="1"/>
      <p:bldP spid="30" grpId="0"/>
      <p:bldP spid="31" grpId="0"/>
      <p:bldP spid="33" grpId="0" animBg="1"/>
      <p:bldP spid="34" grpId="0"/>
      <p:bldP spid="35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02F3AA7-CC58-E64B-37DE-626B3EBF9B2F}"/>
              </a:ext>
            </a:extLst>
          </p:cNvPr>
          <p:cNvSpPr/>
          <p:nvPr/>
        </p:nvSpPr>
        <p:spPr>
          <a:xfrm>
            <a:off x="2503715" y="1790700"/>
            <a:ext cx="7184571" cy="3488871"/>
          </a:xfrm>
          <a:custGeom>
            <a:avLst/>
            <a:gdLst>
              <a:gd name="connsiteX0" fmla="*/ 412768 w 7184571"/>
              <a:gd name="connsiteY0" fmla="*/ 0 h 3488871"/>
              <a:gd name="connsiteX1" fmla="*/ 2286000 w 7184571"/>
              <a:gd name="connsiteY1" fmla="*/ 0 h 3488871"/>
              <a:gd name="connsiteX2" fmla="*/ 2286000 w 7184571"/>
              <a:gd name="connsiteY2" fmla="*/ 342900 h 3488871"/>
              <a:gd name="connsiteX3" fmla="*/ 4898571 w 7184571"/>
              <a:gd name="connsiteY3" fmla="*/ 342900 h 3488871"/>
              <a:gd name="connsiteX4" fmla="*/ 4898571 w 7184571"/>
              <a:gd name="connsiteY4" fmla="*/ 0 h 3488871"/>
              <a:gd name="connsiteX5" fmla="*/ 7184571 w 7184571"/>
              <a:gd name="connsiteY5" fmla="*/ 0 h 3488871"/>
              <a:gd name="connsiteX6" fmla="*/ 7184571 w 7184571"/>
              <a:gd name="connsiteY6" fmla="*/ 3076103 h 3488871"/>
              <a:gd name="connsiteX7" fmla="*/ 6771803 w 7184571"/>
              <a:gd name="connsiteY7" fmla="*/ 3488871 h 3488871"/>
              <a:gd name="connsiteX8" fmla="*/ 0 w 7184571"/>
              <a:gd name="connsiteY8" fmla="*/ 3488871 h 3488871"/>
              <a:gd name="connsiteX9" fmla="*/ 0 w 7184571"/>
              <a:gd name="connsiteY9" fmla="*/ 412768 h 3488871"/>
              <a:gd name="connsiteX10" fmla="*/ 412768 w 7184571"/>
              <a:gd name="connsiteY10" fmla="*/ 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10" fmla="*/ 2377440 w 7184571"/>
              <a:gd name="connsiteY10" fmla="*/ 434340 h 3488871"/>
              <a:gd name="connsiteX0" fmla="*/ 2286000 w 7184571"/>
              <a:gd name="connsiteY0" fmla="*/ 342900 h 3488871"/>
              <a:gd name="connsiteX1" fmla="*/ 4898571 w 7184571"/>
              <a:gd name="connsiteY1" fmla="*/ 342900 h 3488871"/>
              <a:gd name="connsiteX2" fmla="*/ 4898571 w 7184571"/>
              <a:gd name="connsiteY2" fmla="*/ 0 h 3488871"/>
              <a:gd name="connsiteX3" fmla="*/ 7184571 w 7184571"/>
              <a:gd name="connsiteY3" fmla="*/ 0 h 3488871"/>
              <a:gd name="connsiteX4" fmla="*/ 7184571 w 7184571"/>
              <a:gd name="connsiteY4" fmla="*/ 3076103 h 3488871"/>
              <a:gd name="connsiteX5" fmla="*/ 6771803 w 7184571"/>
              <a:gd name="connsiteY5" fmla="*/ 3488871 h 3488871"/>
              <a:gd name="connsiteX6" fmla="*/ 0 w 7184571"/>
              <a:gd name="connsiteY6" fmla="*/ 3488871 h 3488871"/>
              <a:gd name="connsiteX7" fmla="*/ 0 w 7184571"/>
              <a:gd name="connsiteY7" fmla="*/ 412768 h 3488871"/>
              <a:gd name="connsiteX8" fmla="*/ 412768 w 7184571"/>
              <a:gd name="connsiteY8" fmla="*/ 0 h 3488871"/>
              <a:gd name="connsiteX9" fmla="*/ 2286000 w 7184571"/>
              <a:gd name="connsiteY9" fmla="*/ 0 h 3488871"/>
              <a:gd name="connsiteX0" fmla="*/ 4898571 w 7184571"/>
              <a:gd name="connsiteY0" fmla="*/ 342900 h 3488871"/>
              <a:gd name="connsiteX1" fmla="*/ 4898571 w 7184571"/>
              <a:gd name="connsiteY1" fmla="*/ 0 h 3488871"/>
              <a:gd name="connsiteX2" fmla="*/ 7184571 w 7184571"/>
              <a:gd name="connsiteY2" fmla="*/ 0 h 3488871"/>
              <a:gd name="connsiteX3" fmla="*/ 7184571 w 7184571"/>
              <a:gd name="connsiteY3" fmla="*/ 3076103 h 3488871"/>
              <a:gd name="connsiteX4" fmla="*/ 6771803 w 7184571"/>
              <a:gd name="connsiteY4" fmla="*/ 3488871 h 3488871"/>
              <a:gd name="connsiteX5" fmla="*/ 0 w 7184571"/>
              <a:gd name="connsiteY5" fmla="*/ 3488871 h 3488871"/>
              <a:gd name="connsiteX6" fmla="*/ 0 w 7184571"/>
              <a:gd name="connsiteY6" fmla="*/ 412768 h 3488871"/>
              <a:gd name="connsiteX7" fmla="*/ 412768 w 7184571"/>
              <a:gd name="connsiteY7" fmla="*/ 0 h 3488871"/>
              <a:gd name="connsiteX8" fmla="*/ 2286000 w 7184571"/>
              <a:gd name="connsiteY8" fmla="*/ 0 h 3488871"/>
              <a:gd name="connsiteX0" fmla="*/ 4898571 w 7184571"/>
              <a:gd name="connsiteY0" fmla="*/ 0 h 3488871"/>
              <a:gd name="connsiteX1" fmla="*/ 7184571 w 7184571"/>
              <a:gd name="connsiteY1" fmla="*/ 0 h 3488871"/>
              <a:gd name="connsiteX2" fmla="*/ 7184571 w 7184571"/>
              <a:gd name="connsiteY2" fmla="*/ 3076103 h 3488871"/>
              <a:gd name="connsiteX3" fmla="*/ 6771803 w 7184571"/>
              <a:gd name="connsiteY3" fmla="*/ 3488871 h 3488871"/>
              <a:gd name="connsiteX4" fmla="*/ 0 w 7184571"/>
              <a:gd name="connsiteY4" fmla="*/ 3488871 h 3488871"/>
              <a:gd name="connsiteX5" fmla="*/ 0 w 7184571"/>
              <a:gd name="connsiteY5" fmla="*/ 412768 h 3488871"/>
              <a:gd name="connsiteX6" fmla="*/ 412768 w 7184571"/>
              <a:gd name="connsiteY6" fmla="*/ 0 h 3488871"/>
              <a:gd name="connsiteX7" fmla="*/ 2286000 w 7184571"/>
              <a:gd name="connsiteY7" fmla="*/ 0 h 348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4571" h="3488871">
                <a:moveTo>
                  <a:pt x="4898571" y="0"/>
                </a:moveTo>
                <a:lnTo>
                  <a:pt x="7184571" y="0"/>
                </a:lnTo>
                <a:lnTo>
                  <a:pt x="7184571" y="3076103"/>
                </a:lnTo>
                <a:cubicBezTo>
                  <a:pt x="7184571" y="3304068"/>
                  <a:pt x="6999768" y="3488871"/>
                  <a:pt x="6771803" y="3488871"/>
                </a:cubicBezTo>
                <a:lnTo>
                  <a:pt x="0" y="3488871"/>
                </a:lnTo>
                <a:lnTo>
                  <a:pt x="0" y="412768"/>
                </a:lnTo>
                <a:cubicBezTo>
                  <a:pt x="0" y="184803"/>
                  <a:pt x="184803" y="0"/>
                  <a:pt x="412768" y="0"/>
                </a:cubicBezTo>
                <a:lnTo>
                  <a:pt x="2286000" y="0"/>
                </a:lnTo>
              </a:path>
            </a:pathLst>
          </a:custGeom>
          <a:noFill/>
          <a:ln w="50800"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49C1822-4EFA-B125-EC20-C0FA12601EAF}"/>
              </a:ext>
            </a:extLst>
          </p:cNvPr>
          <p:cNvSpPr/>
          <p:nvPr/>
        </p:nvSpPr>
        <p:spPr>
          <a:xfrm>
            <a:off x="5551445" y="1237851"/>
            <a:ext cx="1083928" cy="108392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91159B-1F99-7590-1594-F60D6DB66D12}"/>
              </a:ext>
            </a:extLst>
          </p:cNvPr>
          <p:cNvSpPr txBox="1"/>
          <p:nvPr/>
        </p:nvSpPr>
        <p:spPr>
          <a:xfrm>
            <a:off x="5551444" y="1395094"/>
            <a:ext cx="108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zh-CN" altLang="en-US" sz="4400" dirty="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7C6F1-C43D-097F-EBB3-CA9E4964BCE1}"/>
              </a:ext>
            </a:extLst>
          </p:cNvPr>
          <p:cNvSpPr txBox="1"/>
          <p:nvPr/>
        </p:nvSpPr>
        <p:spPr>
          <a:xfrm>
            <a:off x="4891314" y="2852855"/>
            <a:ext cx="2409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产品运营</a:t>
            </a: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E8C303D-F439-01AF-F281-CA8DF90AD44B}"/>
              </a:ext>
            </a:extLst>
          </p:cNvPr>
          <p:cNvSpPr txBox="1"/>
          <p:nvPr/>
        </p:nvSpPr>
        <p:spPr>
          <a:xfrm>
            <a:off x="4267200" y="3530928"/>
            <a:ext cx="3657600" cy="998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点击添加文字，搜索：陈西设计之家。承接高端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设计制作。免费高端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687202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微信搜索：陈西设计之家（微信号：2090298045）">
  <a:themeElements>
    <a:clrScheme name="搜索:陈西设计之家">
      <a:dk1>
        <a:srgbClr val="000000"/>
      </a:dk1>
      <a:lt1>
        <a:srgbClr val="FFFFFF"/>
      </a:lt1>
      <a:dk2>
        <a:srgbClr val="C00000"/>
      </a:dk2>
      <a:lt2>
        <a:srgbClr val="A30000"/>
      </a:lt2>
      <a:accent1>
        <a:srgbClr val="F8F8F8"/>
      </a:accent1>
      <a:accent2>
        <a:srgbClr val="1442E5"/>
      </a:accent2>
      <a:accent3>
        <a:srgbClr val="4C6CE0"/>
      </a:accent3>
      <a:accent4>
        <a:srgbClr val="050175"/>
      </a:accent4>
      <a:accent5>
        <a:srgbClr val="2F2F2F"/>
      </a:accent5>
      <a:accent6>
        <a:srgbClr val="70AD47"/>
      </a:accent6>
      <a:hlink>
        <a:srgbClr val="0563C1"/>
      </a:hlink>
      <a:folHlink>
        <a:srgbClr val="954F72"/>
      </a:folHlink>
    </a:clrScheme>
    <a:fontScheme name="通用字体">
      <a:majorFont>
        <a:latin typeface="Calibri Light"/>
        <a:ea typeface="思源黑体 CN Heavy"/>
        <a:cs typeface=""/>
      </a:majorFont>
      <a:minorFont>
        <a:latin typeface="Calibr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44710</TotalTime>
  <Words>4726</Words>
  <Application>Microsoft Office PowerPoint</Application>
  <PresentationFormat>宽屏</PresentationFormat>
  <Paragraphs>449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思源黑体 CN Light</vt:lpstr>
      <vt:lpstr>庞门正道粗书体</vt:lpstr>
      <vt:lpstr>Calibri</vt:lpstr>
      <vt:lpstr>Arial</vt:lpstr>
      <vt:lpstr>思源黑体 CN Heavy</vt:lpstr>
      <vt:lpstr>微信搜索：陈西设计之家（微信号：2090298045）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高端简约商业计划书项目汇报ppt模板</dc:title>
  <dc:creator>微信：2090298045【陈西】公众号：陈西设计之家。微信搜索即可。更多免费PPT模版教程等都可以在公众号内获取</dc:creator>
  <cp:keywords>微信：2090298045【陈西】公众号：陈西设计之家。微信搜索即可。更多免费PPT模版教程等都可以在公众号内获取</cp:keywords>
  <cp:lastModifiedBy>Power user</cp:lastModifiedBy>
  <cp:revision>1737</cp:revision>
  <dcterms:created xsi:type="dcterms:W3CDTF">2022-03-26T06:00:57Z</dcterms:created>
  <dcterms:modified xsi:type="dcterms:W3CDTF">2023-02-08T13:09:40Z</dcterms:modified>
  <cp:category>搜索：www.1314ppt.com  公众号：陈西设计之家。微信搜索即可。更多免费PPT模版教程等都可以在公众号内获取。PPT高端定制/发布会PPT设计微信：2090298045【陈西】</cp:category>
</cp:coreProperties>
</file>