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3" r:id="rId5"/>
    <p:sldId id="264" r:id="rId6"/>
    <p:sldId id="265" r:id="rId7"/>
    <p:sldId id="266" r:id="rId8"/>
    <p:sldId id="260" r:id="rId9"/>
    <p:sldId id="267" r:id="rId10"/>
    <p:sldId id="268" r:id="rId11"/>
    <p:sldId id="269" r:id="rId12"/>
    <p:sldId id="270" r:id="rId13"/>
    <p:sldId id="261" r:id="rId14"/>
    <p:sldId id="271" r:id="rId15"/>
    <p:sldId id="272" r:id="rId16"/>
    <p:sldId id="262" r:id="rId17"/>
    <p:sldId id="273" r:id="rId18"/>
    <p:sldId id="275" r:id="rId19"/>
    <p:sldId id="276" r:id="rId20"/>
    <p:sldId id="274" r:id="rId21"/>
    <p:sldId id="277" r:id="rId22"/>
    <p:sldId id="27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314" autoAdjust="0"/>
  </p:normalViewPr>
  <p:slideViewPr>
    <p:cSldViewPr snapToGrid="0" showGuides="1">
      <p:cViewPr>
        <p:scale>
          <a:sx n="66" d="100"/>
          <a:sy n="66" d="100"/>
        </p:scale>
        <p:origin x="1062" y="100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086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BB71F-9C77-3EE6-ED16-205DFBDDC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D384F2-FE56-003A-6B56-317341E2F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673FC8-1601-DC21-6C6F-3891A1458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479A080-B6BA-E7BB-F42B-94BDFB3C0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42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8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aoding-14">
            <a:extLst>
              <a:ext uri="{FF2B5EF4-FFF2-40B4-BE49-F238E27FC236}">
                <a16:creationId xmlns:a16="http://schemas.microsoft.com/office/drawing/2014/main" id="{87112AC1-1497-4369-B671-ACEC3A2E07A1}"/>
              </a:ext>
            </a:extLst>
          </p:cNvPr>
          <p:cNvSpPr txBox="1"/>
          <p:nvPr/>
        </p:nvSpPr>
        <p:spPr>
          <a:xfrm>
            <a:off x="948146" y="2019793"/>
            <a:ext cx="724335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用户</a:t>
            </a: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激活项目</a:t>
            </a: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705B0189-4AC8-4E81-AB20-67840A78EFE1}"/>
              </a:ext>
            </a:extLst>
          </p:cNvPr>
          <p:cNvSpPr txBox="1"/>
          <p:nvPr/>
        </p:nvSpPr>
        <p:spPr>
          <a:xfrm>
            <a:off x="948146" y="4436100"/>
            <a:ext cx="51492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The user activates the project year-end report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gaoding-14">
            <a:extLst>
              <a:ext uri="{FF2B5EF4-FFF2-40B4-BE49-F238E27FC236}">
                <a16:creationId xmlns:a16="http://schemas.microsoft.com/office/drawing/2014/main" id="{480402F2-4C2C-4B6B-920E-78BC9B869A19}"/>
              </a:ext>
            </a:extLst>
          </p:cNvPr>
          <p:cNvSpPr txBox="1"/>
          <p:nvPr/>
        </p:nvSpPr>
        <p:spPr>
          <a:xfrm>
            <a:off x="948147" y="3202695"/>
            <a:ext cx="438041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年终汇报</a:t>
            </a: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51F4A1A6-94EF-4749-81E2-E05612F717CC}"/>
              </a:ext>
            </a:extLst>
          </p:cNvPr>
          <p:cNvSpPr txBox="1"/>
          <p:nvPr/>
        </p:nvSpPr>
        <p:spPr>
          <a:xfrm>
            <a:off x="948147" y="1131280"/>
            <a:ext cx="321890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202X-202X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331D3A9-A108-4A91-84CB-FD476388DD79}"/>
              </a:ext>
            </a:extLst>
          </p:cNvPr>
          <p:cNvCxnSpPr>
            <a:cxnSpLocks/>
          </p:cNvCxnSpPr>
          <p:nvPr/>
        </p:nvCxnSpPr>
        <p:spPr>
          <a:xfrm>
            <a:off x="997131" y="5865223"/>
            <a:ext cx="7350035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aoding-14">
            <a:extLst>
              <a:ext uri="{FF2B5EF4-FFF2-40B4-BE49-F238E27FC236}">
                <a16:creationId xmlns:a16="http://schemas.microsoft.com/office/drawing/2014/main" id="{8E4C12CB-FA40-4251-809A-013E8D9500DC}"/>
              </a:ext>
            </a:extLst>
          </p:cNvPr>
          <p:cNvSpPr txBox="1"/>
          <p:nvPr/>
        </p:nvSpPr>
        <p:spPr>
          <a:xfrm>
            <a:off x="997131" y="5150661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17" name="gaoding-14">
            <a:extLst>
              <a:ext uri="{FF2B5EF4-FFF2-40B4-BE49-F238E27FC236}">
                <a16:creationId xmlns:a16="http://schemas.microsoft.com/office/drawing/2014/main" id="{D811E750-0A04-4039-AFDA-C422FBCED96B}"/>
              </a:ext>
            </a:extLst>
          </p:cNvPr>
          <p:cNvSpPr txBox="1"/>
          <p:nvPr/>
        </p:nvSpPr>
        <p:spPr>
          <a:xfrm>
            <a:off x="2768780" y="5150661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8E7C7C4-494A-46DB-90DE-01CF6008DE68}"/>
              </a:ext>
            </a:extLst>
          </p:cNvPr>
          <p:cNvSpPr/>
          <p:nvPr/>
        </p:nvSpPr>
        <p:spPr>
          <a:xfrm>
            <a:off x="8610600" y="5943600"/>
            <a:ext cx="1709058" cy="17090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CD6450E-02A8-490B-8F17-F65562F316AE}"/>
              </a:ext>
            </a:extLst>
          </p:cNvPr>
          <p:cNvSpPr/>
          <p:nvPr/>
        </p:nvSpPr>
        <p:spPr>
          <a:xfrm>
            <a:off x="11076214" y="2463486"/>
            <a:ext cx="2231572" cy="223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FFA1231-7B15-4DEB-95A6-C69281A85ADB}"/>
              </a:ext>
            </a:extLst>
          </p:cNvPr>
          <p:cNvSpPr/>
          <p:nvPr/>
        </p:nvSpPr>
        <p:spPr>
          <a:xfrm>
            <a:off x="-1398815" y="-1100292"/>
            <a:ext cx="2231572" cy="223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Work results show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71">
            <a:extLst>
              <a:ext uri="{FF2B5EF4-FFF2-40B4-BE49-F238E27FC236}">
                <a16:creationId xmlns:a16="http://schemas.microsoft.com/office/drawing/2014/main" id="{EBC80B91-D6CF-4A12-89F7-4B34DE857FFF}"/>
              </a:ext>
            </a:extLst>
          </p:cNvPr>
          <p:cNvSpPr>
            <a:spLocks noEditPoints="1"/>
          </p:cNvSpPr>
          <p:nvPr/>
        </p:nvSpPr>
        <p:spPr bwMode="auto">
          <a:xfrm>
            <a:off x="3981451" y="3419203"/>
            <a:ext cx="1596390" cy="1600200"/>
          </a:xfrm>
          <a:custGeom>
            <a:avLst/>
            <a:gdLst>
              <a:gd name="T0" fmla="*/ 0 w 419"/>
              <a:gd name="T1" fmla="*/ 186 h 420"/>
              <a:gd name="T2" fmla="*/ 13 w 419"/>
              <a:gd name="T3" fmla="*/ 186 h 420"/>
              <a:gd name="T4" fmla="*/ 64 w 419"/>
              <a:gd name="T5" fmla="*/ 75 h 420"/>
              <a:gd name="T6" fmla="*/ 55 w 419"/>
              <a:gd name="T7" fmla="*/ 67 h 420"/>
              <a:gd name="T8" fmla="*/ 0 w 419"/>
              <a:gd name="T9" fmla="*/ 186 h 420"/>
              <a:gd name="T10" fmla="*/ 0 w 419"/>
              <a:gd name="T11" fmla="*/ 234 h 420"/>
              <a:gd name="T12" fmla="*/ 55 w 419"/>
              <a:gd name="T13" fmla="*/ 352 h 420"/>
              <a:gd name="T14" fmla="*/ 64 w 419"/>
              <a:gd name="T15" fmla="*/ 344 h 420"/>
              <a:gd name="T16" fmla="*/ 13 w 419"/>
              <a:gd name="T17" fmla="*/ 234 h 420"/>
              <a:gd name="T18" fmla="*/ 0 w 419"/>
              <a:gd name="T19" fmla="*/ 234 h 420"/>
              <a:gd name="T20" fmla="*/ 209 w 419"/>
              <a:gd name="T21" fmla="*/ 0 h 420"/>
              <a:gd name="T22" fmla="*/ 92 w 419"/>
              <a:gd name="T23" fmla="*/ 36 h 420"/>
              <a:gd name="T24" fmla="*/ 100 w 419"/>
              <a:gd name="T25" fmla="*/ 44 h 420"/>
              <a:gd name="T26" fmla="*/ 209 w 419"/>
              <a:gd name="T27" fmla="*/ 12 h 420"/>
              <a:gd name="T28" fmla="*/ 407 w 419"/>
              <a:gd name="T29" fmla="*/ 210 h 420"/>
              <a:gd name="T30" fmla="*/ 209 w 419"/>
              <a:gd name="T31" fmla="*/ 408 h 420"/>
              <a:gd name="T32" fmla="*/ 100 w 419"/>
              <a:gd name="T33" fmla="*/ 375 h 420"/>
              <a:gd name="T34" fmla="*/ 92 w 419"/>
              <a:gd name="T35" fmla="*/ 384 h 420"/>
              <a:gd name="T36" fmla="*/ 209 w 419"/>
              <a:gd name="T37" fmla="*/ 420 h 420"/>
              <a:gd name="T38" fmla="*/ 419 w 419"/>
              <a:gd name="T39" fmla="*/ 210 h 420"/>
              <a:gd name="T40" fmla="*/ 209 w 419"/>
              <a:gd name="T41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9" h="420">
                <a:moveTo>
                  <a:pt x="0" y="186"/>
                </a:moveTo>
                <a:cubicBezTo>
                  <a:pt x="13" y="186"/>
                  <a:pt x="13" y="186"/>
                  <a:pt x="13" y="186"/>
                </a:cubicBezTo>
                <a:cubicBezTo>
                  <a:pt x="18" y="143"/>
                  <a:pt x="36" y="105"/>
                  <a:pt x="64" y="75"/>
                </a:cubicBezTo>
                <a:cubicBezTo>
                  <a:pt x="55" y="67"/>
                  <a:pt x="55" y="67"/>
                  <a:pt x="55" y="67"/>
                </a:cubicBezTo>
                <a:cubicBezTo>
                  <a:pt x="26" y="99"/>
                  <a:pt x="6" y="140"/>
                  <a:pt x="0" y="186"/>
                </a:cubicBezTo>
                <a:close/>
                <a:moveTo>
                  <a:pt x="0" y="234"/>
                </a:moveTo>
                <a:cubicBezTo>
                  <a:pt x="6" y="279"/>
                  <a:pt x="25" y="320"/>
                  <a:pt x="55" y="352"/>
                </a:cubicBezTo>
                <a:cubicBezTo>
                  <a:pt x="64" y="344"/>
                  <a:pt x="64" y="344"/>
                  <a:pt x="64" y="344"/>
                </a:cubicBezTo>
                <a:cubicBezTo>
                  <a:pt x="36" y="314"/>
                  <a:pt x="18" y="276"/>
                  <a:pt x="13" y="234"/>
                </a:cubicBezTo>
                <a:lnTo>
                  <a:pt x="0" y="234"/>
                </a:lnTo>
                <a:close/>
                <a:moveTo>
                  <a:pt x="209" y="0"/>
                </a:moveTo>
                <a:cubicBezTo>
                  <a:pt x="166" y="0"/>
                  <a:pt x="125" y="13"/>
                  <a:pt x="92" y="36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32" y="24"/>
                  <a:pt x="169" y="12"/>
                  <a:pt x="209" y="12"/>
                </a:cubicBezTo>
                <a:cubicBezTo>
                  <a:pt x="318" y="12"/>
                  <a:pt x="407" y="101"/>
                  <a:pt x="407" y="210"/>
                </a:cubicBezTo>
                <a:cubicBezTo>
                  <a:pt x="407" y="319"/>
                  <a:pt x="318" y="408"/>
                  <a:pt x="209" y="408"/>
                </a:cubicBezTo>
                <a:cubicBezTo>
                  <a:pt x="169" y="408"/>
                  <a:pt x="132" y="396"/>
                  <a:pt x="100" y="375"/>
                </a:cubicBezTo>
                <a:cubicBezTo>
                  <a:pt x="92" y="384"/>
                  <a:pt x="92" y="384"/>
                  <a:pt x="92" y="384"/>
                </a:cubicBezTo>
                <a:cubicBezTo>
                  <a:pt x="125" y="407"/>
                  <a:pt x="166" y="420"/>
                  <a:pt x="209" y="420"/>
                </a:cubicBezTo>
                <a:cubicBezTo>
                  <a:pt x="325" y="420"/>
                  <a:pt x="419" y="326"/>
                  <a:pt x="419" y="210"/>
                </a:cubicBezTo>
                <a:cubicBezTo>
                  <a:pt x="419" y="94"/>
                  <a:pt x="325" y="0"/>
                  <a:pt x="20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6" name="Freeform 72">
            <a:extLst>
              <a:ext uri="{FF2B5EF4-FFF2-40B4-BE49-F238E27FC236}">
                <a16:creationId xmlns:a16="http://schemas.microsoft.com/office/drawing/2014/main" id="{FB2DD685-FF11-40D2-82D3-DEDBCDF41A81}"/>
              </a:ext>
            </a:extLst>
          </p:cNvPr>
          <p:cNvSpPr>
            <a:spLocks noEditPoints="1"/>
          </p:cNvSpPr>
          <p:nvPr/>
        </p:nvSpPr>
        <p:spPr bwMode="auto">
          <a:xfrm>
            <a:off x="6614160" y="3419203"/>
            <a:ext cx="1596390" cy="1600200"/>
          </a:xfrm>
          <a:custGeom>
            <a:avLst/>
            <a:gdLst>
              <a:gd name="T0" fmla="*/ 419 w 419"/>
              <a:gd name="T1" fmla="*/ 186 h 420"/>
              <a:gd name="T2" fmla="*/ 364 w 419"/>
              <a:gd name="T3" fmla="*/ 67 h 420"/>
              <a:gd name="T4" fmla="*/ 355 w 419"/>
              <a:gd name="T5" fmla="*/ 75 h 420"/>
              <a:gd name="T6" fmla="*/ 406 w 419"/>
              <a:gd name="T7" fmla="*/ 186 h 420"/>
              <a:gd name="T8" fmla="*/ 419 w 419"/>
              <a:gd name="T9" fmla="*/ 186 h 420"/>
              <a:gd name="T10" fmla="*/ 355 w 419"/>
              <a:gd name="T11" fmla="*/ 344 h 420"/>
              <a:gd name="T12" fmla="*/ 364 w 419"/>
              <a:gd name="T13" fmla="*/ 352 h 420"/>
              <a:gd name="T14" fmla="*/ 419 w 419"/>
              <a:gd name="T15" fmla="*/ 234 h 420"/>
              <a:gd name="T16" fmla="*/ 406 w 419"/>
              <a:gd name="T17" fmla="*/ 234 h 420"/>
              <a:gd name="T18" fmla="*/ 355 w 419"/>
              <a:gd name="T19" fmla="*/ 344 h 420"/>
              <a:gd name="T20" fmla="*/ 210 w 419"/>
              <a:gd name="T21" fmla="*/ 12 h 420"/>
              <a:gd name="T22" fmla="*/ 319 w 419"/>
              <a:gd name="T23" fmla="*/ 44 h 420"/>
              <a:gd name="T24" fmla="*/ 327 w 419"/>
              <a:gd name="T25" fmla="*/ 36 h 420"/>
              <a:gd name="T26" fmla="*/ 210 w 419"/>
              <a:gd name="T27" fmla="*/ 0 h 420"/>
              <a:gd name="T28" fmla="*/ 0 w 419"/>
              <a:gd name="T29" fmla="*/ 210 h 420"/>
              <a:gd name="T30" fmla="*/ 210 w 419"/>
              <a:gd name="T31" fmla="*/ 420 h 420"/>
              <a:gd name="T32" fmla="*/ 327 w 419"/>
              <a:gd name="T33" fmla="*/ 384 h 420"/>
              <a:gd name="T34" fmla="*/ 319 w 419"/>
              <a:gd name="T35" fmla="*/ 375 h 420"/>
              <a:gd name="T36" fmla="*/ 210 w 419"/>
              <a:gd name="T37" fmla="*/ 408 h 420"/>
              <a:gd name="T38" fmla="*/ 12 w 419"/>
              <a:gd name="T39" fmla="*/ 210 h 420"/>
              <a:gd name="T40" fmla="*/ 210 w 419"/>
              <a:gd name="T41" fmla="*/ 12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9" h="420">
                <a:moveTo>
                  <a:pt x="419" y="186"/>
                </a:moveTo>
                <a:cubicBezTo>
                  <a:pt x="413" y="140"/>
                  <a:pt x="393" y="99"/>
                  <a:pt x="364" y="67"/>
                </a:cubicBezTo>
                <a:cubicBezTo>
                  <a:pt x="355" y="75"/>
                  <a:pt x="355" y="75"/>
                  <a:pt x="355" y="75"/>
                </a:cubicBezTo>
                <a:cubicBezTo>
                  <a:pt x="383" y="105"/>
                  <a:pt x="401" y="143"/>
                  <a:pt x="406" y="186"/>
                </a:cubicBezTo>
                <a:lnTo>
                  <a:pt x="419" y="186"/>
                </a:lnTo>
                <a:close/>
                <a:moveTo>
                  <a:pt x="355" y="344"/>
                </a:moveTo>
                <a:cubicBezTo>
                  <a:pt x="364" y="352"/>
                  <a:pt x="364" y="352"/>
                  <a:pt x="364" y="352"/>
                </a:cubicBezTo>
                <a:cubicBezTo>
                  <a:pt x="394" y="320"/>
                  <a:pt x="413" y="279"/>
                  <a:pt x="419" y="234"/>
                </a:cubicBezTo>
                <a:cubicBezTo>
                  <a:pt x="406" y="234"/>
                  <a:pt x="406" y="234"/>
                  <a:pt x="406" y="234"/>
                </a:cubicBezTo>
                <a:cubicBezTo>
                  <a:pt x="401" y="276"/>
                  <a:pt x="383" y="314"/>
                  <a:pt x="355" y="344"/>
                </a:cubicBezTo>
                <a:close/>
                <a:moveTo>
                  <a:pt x="210" y="12"/>
                </a:moveTo>
                <a:cubicBezTo>
                  <a:pt x="250" y="12"/>
                  <a:pt x="287" y="24"/>
                  <a:pt x="319" y="44"/>
                </a:cubicBezTo>
                <a:cubicBezTo>
                  <a:pt x="327" y="36"/>
                  <a:pt x="327" y="36"/>
                  <a:pt x="327" y="36"/>
                </a:cubicBezTo>
                <a:cubicBezTo>
                  <a:pt x="294" y="13"/>
                  <a:pt x="253" y="0"/>
                  <a:pt x="210" y="0"/>
                </a:cubicBezTo>
                <a:cubicBezTo>
                  <a:pt x="94" y="0"/>
                  <a:pt x="0" y="94"/>
                  <a:pt x="0" y="210"/>
                </a:cubicBezTo>
                <a:cubicBezTo>
                  <a:pt x="0" y="326"/>
                  <a:pt x="94" y="420"/>
                  <a:pt x="210" y="420"/>
                </a:cubicBezTo>
                <a:cubicBezTo>
                  <a:pt x="253" y="420"/>
                  <a:pt x="294" y="407"/>
                  <a:pt x="327" y="384"/>
                </a:cubicBezTo>
                <a:cubicBezTo>
                  <a:pt x="319" y="375"/>
                  <a:pt x="319" y="375"/>
                  <a:pt x="319" y="375"/>
                </a:cubicBezTo>
                <a:cubicBezTo>
                  <a:pt x="287" y="396"/>
                  <a:pt x="250" y="408"/>
                  <a:pt x="210" y="408"/>
                </a:cubicBezTo>
                <a:cubicBezTo>
                  <a:pt x="101" y="408"/>
                  <a:pt x="12" y="319"/>
                  <a:pt x="12" y="210"/>
                </a:cubicBezTo>
                <a:cubicBezTo>
                  <a:pt x="12" y="101"/>
                  <a:pt x="101" y="12"/>
                  <a:pt x="210" y="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7" name="Freeform 73">
            <a:extLst>
              <a:ext uri="{FF2B5EF4-FFF2-40B4-BE49-F238E27FC236}">
                <a16:creationId xmlns:a16="http://schemas.microsoft.com/office/drawing/2014/main" id="{75A655E2-3864-47A4-8ABC-DB57BA96719F}"/>
              </a:ext>
            </a:extLst>
          </p:cNvPr>
          <p:cNvSpPr>
            <a:spLocks/>
          </p:cNvSpPr>
          <p:nvPr/>
        </p:nvSpPr>
        <p:spPr bwMode="auto">
          <a:xfrm>
            <a:off x="5718810" y="4002133"/>
            <a:ext cx="754380" cy="430530"/>
          </a:xfrm>
          <a:custGeom>
            <a:avLst/>
            <a:gdLst>
              <a:gd name="T0" fmla="*/ 282 w 396"/>
              <a:gd name="T1" fmla="*/ 226 h 226"/>
              <a:gd name="T2" fmla="*/ 282 w 396"/>
              <a:gd name="T3" fmla="*/ 142 h 226"/>
              <a:gd name="T4" fmla="*/ 114 w 396"/>
              <a:gd name="T5" fmla="*/ 142 h 226"/>
              <a:gd name="T6" fmla="*/ 114 w 396"/>
              <a:gd name="T7" fmla="*/ 226 h 226"/>
              <a:gd name="T8" fmla="*/ 0 w 396"/>
              <a:gd name="T9" fmla="*/ 114 h 226"/>
              <a:gd name="T10" fmla="*/ 114 w 396"/>
              <a:gd name="T11" fmla="*/ 0 h 226"/>
              <a:gd name="T12" fmla="*/ 114 w 396"/>
              <a:gd name="T13" fmla="*/ 84 h 226"/>
              <a:gd name="T14" fmla="*/ 282 w 396"/>
              <a:gd name="T15" fmla="*/ 84 h 226"/>
              <a:gd name="T16" fmla="*/ 282 w 396"/>
              <a:gd name="T17" fmla="*/ 0 h 226"/>
              <a:gd name="T18" fmla="*/ 396 w 396"/>
              <a:gd name="T19" fmla="*/ 114 h 226"/>
              <a:gd name="T20" fmla="*/ 282 w 396"/>
              <a:gd name="T21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6" h="226">
                <a:moveTo>
                  <a:pt x="282" y="226"/>
                </a:moveTo>
                <a:lnTo>
                  <a:pt x="282" y="142"/>
                </a:lnTo>
                <a:lnTo>
                  <a:pt x="114" y="142"/>
                </a:lnTo>
                <a:lnTo>
                  <a:pt x="114" y="226"/>
                </a:lnTo>
                <a:lnTo>
                  <a:pt x="0" y="114"/>
                </a:lnTo>
                <a:lnTo>
                  <a:pt x="114" y="0"/>
                </a:lnTo>
                <a:lnTo>
                  <a:pt x="114" y="84"/>
                </a:lnTo>
                <a:lnTo>
                  <a:pt x="282" y="84"/>
                </a:lnTo>
                <a:lnTo>
                  <a:pt x="282" y="0"/>
                </a:lnTo>
                <a:lnTo>
                  <a:pt x="396" y="114"/>
                </a:lnTo>
                <a:lnTo>
                  <a:pt x="282" y="226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11" name="Freeform 77">
            <a:extLst>
              <a:ext uri="{FF2B5EF4-FFF2-40B4-BE49-F238E27FC236}">
                <a16:creationId xmlns:a16="http://schemas.microsoft.com/office/drawing/2014/main" id="{DAF188E9-7F88-4F1B-8BF0-6E6BCB624B46}"/>
              </a:ext>
            </a:extLst>
          </p:cNvPr>
          <p:cNvSpPr>
            <a:spLocks/>
          </p:cNvSpPr>
          <p:nvPr/>
        </p:nvSpPr>
        <p:spPr bwMode="auto">
          <a:xfrm>
            <a:off x="3046094" y="4089763"/>
            <a:ext cx="1129666" cy="259080"/>
          </a:xfrm>
          <a:custGeom>
            <a:avLst/>
            <a:gdLst>
              <a:gd name="T0" fmla="*/ 297 w 297"/>
              <a:gd name="T1" fmla="*/ 34 h 68"/>
              <a:gd name="T2" fmla="*/ 285 w 297"/>
              <a:gd name="T3" fmla="*/ 46 h 68"/>
              <a:gd name="T4" fmla="*/ 45 w 297"/>
              <a:gd name="T5" fmla="*/ 46 h 68"/>
              <a:gd name="T6" fmla="*/ 45 w 297"/>
              <a:gd name="T7" fmla="*/ 68 h 68"/>
              <a:gd name="T8" fmla="*/ 0 w 297"/>
              <a:gd name="T9" fmla="*/ 34 h 68"/>
              <a:gd name="T10" fmla="*/ 45 w 297"/>
              <a:gd name="T11" fmla="*/ 0 h 68"/>
              <a:gd name="T12" fmla="*/ 45 w 297"/>
              <a:gd name="T13" fmla="*/ 22 h 68"/>
              <a:gd name="T14" fmla="*/ 285 w 297"/>
              <a:gd name="T15" fmla="*/ 22 h 68"/>
              <a:gd name="T16" fmla="*/ 297 w 297"/>
              <a:gd name="T17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68">
                <a:moveTo>
                  <a:pt x="297" y="34"/>
                </a:moveTo>
                <a:cubicBezTo>
                  <a:pt x="297" y="40"/>
                  <a:pt x="292" y="46"/>
                  <a:pt x="28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68"/>
                  <a:pt x="45" y="68"/>
                  <a:pt x="45" y="68"/>
                </a:cubicBezTo>
                <a:cubicBezTo>
                  <a:pt x="0" y="34"/>
                  <a:pt x="0" y="34"/>
                  <a:pt x="0" y="34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22"/>
                  <a:pt x="45" y="22"/>
                  <a:pt x="45" y="22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92" y="22"/>
                  <a:pt x="297" y="27"/>
                  <a:pt x="297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12" name="Freeform 78">
            <a:extLst>
              <a:ext uri="{FF2B5EF4-FFF2-40B4-BE49-F238E27FC236}">
                <a16:creationId xmlns:a16="http://schemas.microsoft.com/office/drawing/2014/main" id="{17219A26-068F-4CDD-BFB6-1939978C24B0}"/>
              </a:ext>
            </a:extLst>
          </p:cNvPr>
          <p:cNvSpPr>
            <a:spLocks/>
          </p:cNvSpPr>
          <p:nvPr/>
        </p:nvSpPr>
        <p:spPr bwMode="auto">
          <a:xfrm>
            <a:off x="3882391" y="4687933"/>
            <a:ext cx="514350" cy="510540"/>
          </a:xfrm>
          <a:custGeom>
            <a:avLst/>
            <a:gdLst>
              <a:gd name="T0" fmla="*/ 130 w 135"/>
              <a:gd name="T1" fmla="*/ 22 h 134"/>
              <a:gd name="T2" fmla="*/ 41 w 135"/>
              <a:gd name="T3" fmla="*/ 111 h 134"/>
              <a:gd name="T4" fmla="*/ 56 w 135"/>
              <a:gd name="T5" fmla="*/ 126 h 134"/>
              <a:gd name="T6" fmla="*/ 0 w 135"/>
              <a:gd name="T7" fmla="*/ 134 h 134"/>
              <a:gd name="T8" fmla="*/ 8 w 135"/>
              <a:gd name="T9" fmla="*/ 78 h 134"/>
              <a:gd name="T10" fmla="*/ 24 w 135"/>
              <a:gd name="T11" fmla="*/ 94 h 134"/>
              <a:gd name="T12" fmla="*/ 24 w 135"/>
              <a:gd name="T13" fmla="*/ 94 h 134"/>
              <a:gd name="T14" fmla="*/ 113 w 135"/>
              <a:gd name="T15" fmla="*/ 5 h 134"/>
              <a:gd name="T16" fmla="*/ 130 w 135"/>
              <a:gd name="T17" fmla="*/ 5 h 134"/>
              <a:gd name="T18" fmla="*/ 130 w 135"/>
              <a:gd name="T19" fmla="*/ 2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" h="134">
                <a:moveTo>
                  <a:pt x="130" y="22"/>
                </a:moveTo>
                <a:cubicBezTo>
                  <a:pt x="41" y="111"/>
                  <a:pt x="41" y="111"/>
                  <a:pt x="41" y="111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8" y="78"/>
                  <a:pt x="8" y="78"/>
                  <a:pt x="8" y="78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113" y="5"/>
                  <a:pt x="113" y="5"/>
                  <a:pt x="113" y="5"/>
                </a:cubicBezTo>
                <a:cubicBezTo>
                  <a:pt x="118" y="0"/>
                  <a:pt x="125" y="0"/>
                  <a:pt x="130" y="5"/>
                </a:cubicBezTo>
                <a:cubicBezTo>
                  <a:pt x="135" y="9"/>
                  <a:pt x="135" y="17"/>
                  <a:pt x="130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13" name="Freeform 79">
            <a:extLst>
              <a:ext uri="{FF2B5EF4-FFF2-40B4-BE49-F238E27FC236}">
                <a16:creationId xmlns:a16="http://schemas.microsoft.com/office/drawing/2014/main" id="{99D99B2F-1506-491B-9CB5-FDBE61581806}"/>
              </a:ext>
            </a:extLst>
          </p:cNvPr>
          <p:cNvSpPr>
            <a:spLocks/>
          </p:cNvSpPr>
          <p:nvPr/>
        </p:nvSpPr>
        <p:spPr bwMode="auto">
          <a:xfrm>
            <a:off x="3882391" y="3236323"/>
            <a:ext cx="514350" cy="506730"/>
          </a:xfrm>
          <a:custGeom>
            <a:avLst/>
            <a:gdLst>
              <a:gd name="T0" fmla="*/ 130 w 135"/>
              <a:gd name="T1" fmla="*/ 130 h 133"/>
              <a:gd name="T2" fmla="*/ 122 w 135"/>
              <a:gd name="T3" fmla="*/ 133 h 133"/>
              <a:gd name="T4" fmla="*/ 113 w 135"/>
              <a:gd name="T5" fmla="*/ 130 h 133"/>
              <a:gd name="T6" fmla="*/ 24 w 135"/>
              <a:gd name="T7" fmla="*/ 41 h 133"/>
              <a:gd name="T8" fmla="*/ 8 w 135"/>
              <a:gd name="T9" fmla="*/ 56 h 133"/>
              <a:gd name="T10" fmla="*/ 0 w 135"/>
              <a:gd name="T11" fmla="*/ 0 h 133"/>
              <a:gd name="T12" fmla="*/ 56 w 135"/>
              <a:gd name="T13" fmla="*/ 8 h 133"/>
              <a:gd name="T14" fmla="*/ 41 w 135"/>
              <a:gd name="T15" fmla="*/ 24 h 133"/>
              <a:gd name="T16" fmla="*/ 130 w 135"/>
              <a:gd name="T17" fmla="*/ 113 h 133"/>
              <a:gd name="T18" fmla="*/ 130 w 135"/>
              <a:gd name="T19" fmla="*/ 13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" h="133">
                <a:moveTo>
                  <a:pt x="130" y="130"/>
                </a:moveTo>
                <a:cubicBezTo>
                  <a:pt x="128" y="132"/>
                  <a:pt x="125" y="133"/>
                  <a:pt x="122" y="133"/>
                </a:cubicBezTo>
                <a:cubicBezTo>
                  <a:pt x="118" y="133"/>
                  <a:pt x="115" y="132"/>
                  <a:pt x="113" y="130"/>
                </a:cubicBezTo>
                <a:cubicBezTo>
                  <a:pt x="24" y="41"/>
                  <a:pt x="24" y="41"/>
                  <a:pt x="24" y="41"/>
                </a:cubicBezTo>
                <a:cubicBezTo>
                  <a:pt x="8" y="56"/>
                  <a:pt x="8" y="56"/>
                  <a:pt x="8" y="56"/>
                </a:cubicBezTo>
                <a:cubicBezTo>
                  <a:pt x="0" y="0"/>
                  <a:pt x="0" y="0"/>
                  <a:pt x="0" y="0"/>
                </a:cubicBezTo>
                <a:cubicBezTo>
                  <a:pt x="56" y="8"/>
                  <a:pt x="56" y="8"/>
                  <a:pt x="56" y="8"/>
                </a:cubicBezTo>
                <a:cubicBezTo>
                  <a:pt x="41" y="24"/>
                  <a:pt x="41" y="24"/>
                  <a:pt x="41" y="2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5" y="118"/>
                  <a:pt x="135" y="125"/>
                  <a:pt x="130" y="1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14" name="Freeform 80">
            <a:extLst>
              <a:ext uri="{FF2B5EF4-FFF2-40B4-BE49-F238E27FC236}">
                <a16:creationId xmlns:a16="http://schemas.microsoft.com/office/drawing/2014/main" id="{7BC93F19-9C86-4E2C-94F8-CDBC4F9FE466}"/>
              </a:ext>
            </a:extLst>
          </p:cNvPr>
          <p:cNvSpPr>
            <a:spLocks noEditPoints="1"/>
          </p:cNvSpPr>
          <p:nvPr/>
        </p:nvSpPr>
        <p:spPr bwMode="auto">
          <a:xfrm>
            <a:off x="4471036" y="3928270"/>
            <a:ext cx="617220" cy="597307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2160"/>
          </a:p>
        </p:txBody>
      </p:sp>
      <p:sp>
        <p:nvSpPr>
          <p:cNvPr id="15" name="Freeform 84">
            <a:extLst>
              <a:ext uri="{FF2B5EF4-FFF2-40B4-BE49-F238E27FC236}">
                <a16:creationId xmlns:a16="http://schemas.microsoft.com/office/drawing/2014/main" id="{F3352571-5E1F-4331-AF03-9047321CE944}"/>
              </a:ext>
            </a:extLst>
          </p:cNvPr>
          <p:cNvSpPr>
            <a:spLocks/>
          </p:cNvSpPr>
          <p:nvPr/>
        </p:nvSpPr>
        <p:spPr bwMode="auto">
          <a:xfrm>
            <a:off x="8016241" y="4089763"/>
            <a:ext cx="1129666" cy="259080"/>
          </a:xfrm>
          <a:custGeom>
            <a:avLst/>
            <a:gdLst>
              <a:gd name="T0" fmla="*/ 0 w 297"/>
              <a:gd name="T1" fmla="*/ 34 h 68"/>
              <a:gd name="T2" fmla="*/ 12 w 297"/>
              <a:gd name="T3" fmla="*/ 46 h 68"/>
              <a:gd name="T4" fmla="*/ 252 w 297"/>
              <a:gd name="T5" fmla="*/ 46 h 68"/>
              <a:gd name="T6" fmla="*/ 252 w 297"/>
              <a:gd name="T7" fmla="*/ 68 h 68"/>
              <a:gd name="T8" fmla="*/ 297 w 297"/>
              <a:gd name="T9" fmla="*/ 34 h 68"/>
              <a:gd name="T10" fmla="*/ 252 w 297"/>
              <a:gd name="T11" fmla="*/ 0 h 68"/>
              <a:gd name="T12" fmla="*/ 252 w 297"/>
              <a:gd name="T13" fmla="*/ 22 h 68"/>
              <a:gd name="T14" fmla="*/ 12 w 297"/>
              <a:gd name="T15" fmla="*/ 22 h 68"/>
              <a:gd name="T16" fmla="*/ 0 w 297"/>
              <a:gd name="T17" fmla="*/ 3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68">
                <a:moveTo>
                  <a:pt x="0" y="34"/>
                </a:moveTo>
                <a:cubicBezTo>
                  <a:pt x="0" y="40"/>
                  <a:pt x="5" y="46"/>
                  <a:pt x="12" y="46"/>
                </a:cubicBezTo>
                <a:cubicBezTo>
                  <a:pt x="252" y="46"/>
                  <a:pt x="252" y="46"/>
                  <a:pt x="252" y="46"/>
                </a:cubicBezTo>
                <a:cubicBezTo>
                  <a:pt x="252" y="68"/>
                  <a:pt x="252" y="68"/>
                  <a:pt x="252" y="68"/>
                </a:cubicBezTo>
                <a:cubicBezTo>
                  <a:pt x="297" y="34"/>
                  <a:pt x="297" y="34"/>
                  <a:pt x="297" y="34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22"/>
                  <a:pt x="252" y="22"/>
                  <a:pt x="25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5" y="22"/>
                  <a:pt x="0" y="27"/>
                  <a:pt x="0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16" name="Freeform 85">
            <a:extLst>
              <a:ext uri="{FF2B5EF4-FFF2-40B4-BE49-F238E27FC236}">
                <a16:creationId xmlns:a16="http://schemas.microsoft.com/office/drawing/2014/main" id="{FCD60068-A9C8-46C5-A03B-E1A4384B3AAF}"/>
              </a:ext>
            </a:extLst>
          </p:cNvPr>
          <p:cNvSpPr>
            <a:spLocks/>
          </p:cNvSpPr>
          <p:nvPr/>
        </p:nvSpPr>
        <p:spPr bwMode="auto">
          <a:xfrm>
            <a:off x="7795260" y="4687933"/>
            <a:ext cx="514350" cy="510540"/>
          </a:xfrm>
          <a:custGeom>
            <a:avLst/>
            <a:gdLst>
              <a:gd name="T0" fmla="*/ 5 w 135"/>
              <a:gd name="T1" fmla="*/ 22 h 134"/>
              <a:gd name="T2" fmla="*/ 94 w 135"/>
              <a:gd name="T3" fmla="*/ 111 h 134"/>
              <a:gd name="T4" fmla="*/ 79 w 135"/>
              <a:gd name="T5" fmla="*/ 126 h 134"/>
              <a:gd name="T6" fmla="*/ 135 w 135"/>
              <a:gd name="T7" fmla="*/ 134 h 134"/>
              <a:gd name="T8" fmla="*/ 127 w 135"/>
              <a:gd name="T9" fmla="*/ 78 h 134"/>
              <a:gd name="T10" fmla="*/ 111 w 135"/>
              <a:gd name="T11" fmla="*/ 94 h 134"/>
              <a:gd name="T12" fmla="*/ 111 w 135"/>
              <a:gd name="T13" fmla="*/ 94 h 134"/>
              <a:gd name="T14" fmla="*/ 22 w 135"/>
              <a:gd name="T15" fmla="*/ 5 h 134"/>
              <a:gd name="T16" fmla="*/ 5 w 135"/>
              <a:gd name="T17" fmla="*/ 5 h 134"/>
              <a:gd name="T18" fmla="*/ 5 w 135"/>
              <a:gd name="T19" fmla="*/ 2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" h="134">
                <a:moveTo>
                  <a:pt x="5" y="22"/>
                </a:moveTo>
                <a:cubicBezTo>
                  <a:pt x="94" y="111"/>
                  <a:pt x="94" y="111"/>
                  <a:pt x="94" y="111"/>
                </a:cubicBezTo>
                <a:cubicBezTo>
                  <a:pt x="79" y="126"/>
                  <a:pt x="79" y="126"/>
                  <a:pt x="79" y="126"/>
                </a:cubicBezTo>
                <a:cubicBezTo>
                  <a:pt x="135" y="134"/>
                  <a:pt x="135" y="134"/>
                  <a:pt x="135" y="134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22" y="5"/>
                  <a:pt x="22" y="5"/>
                  <a:pt x="22" y="5"/>
                </a:cubicBezTo>
                <a:cubicBezTo>
                  <a:pt x="17" y="0"/>
                  <a:pt x="10" y="0"/>
                  <a:pt x="5" y="5"/>
                </a:cubicBezTo>
                <a:cubicBezTo>
                  <a:pt x="0" y="9"/>
                  <a:pt x="0" y="17"/>
                  <a:pt x="5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17" name="Freeform 86">
            <a:extLst>
              <a:ext uri="{FF2B5EF4-FFF2-40B4-BE49-F238E27FC236}">
                <a16:creationId xmlns:a16="http://schemas.microsoft.com/office/drawing/2014/main" id="{14ECEF4A-056E-49C4-9CBC-F0D795092EE2}"/>
              </a:ext>
            </a:extLst>
          </p:cNvPr>
          <p:cNvSpPr>
            <a:spLocks/>
          </p:cNvSpPr>
          <p:nvPr/>
        </p:nvSpPr>
        <p:spPr bwMode="auto">
          <a:xfrm>
            <a:off x="7795260" y="3236323"/>
            <a:ext cx="514350" cy="506730"/>
          </a:xfrm>
          <a:custGeom>
            <a:avLst/>
            <a:gdLst>
              <a:gd name="T0" fmla="*/ 5 w 135"/>
              <a:gd name="T1" fmla="*/ 130 h 133"/>
              <a:gd name="T2" fmla="*/ 13 w 135"/>
              <a:gd name="T3" fmla="*/ 133 h 133"/>
              <a:gd name="T4" fmla="*/ 22 w 135"/>
              <a:gd name="T5" fmla="*/ 130 h 133"/>
              <a:gd name="T6" fmla="*/ 111 w 135"/>
              <a:gd name="T7" fmla="*/ 41 h 133"/>
              <a:gd name="T8" fmla="*/ 127 w 135"/>
              <a:gd name="T9" fmla="*/ 56 h 133"/>
              <a:gd name="T10" fmla="*/ 135 w 135"/>
              <a:gd name="T11" fmla="*/ 0 h 133"/>
              <a:gd name="T12" fmla="*/ 79 w 135"/>
              <a:gd name="T13" fmla="*/ 8 h 133"/>
              <a:gd name="T14" fmla="*/ 94 w 135"/>
              <a:gd name="T15" fmla="*/ 24 h 133"/>
              <a:gd name="T16" fmla="*/ 5 w 135"/>
              <a:gd name="T17" fmla="*/ 113 h 133"/>
              <a:gd name="T18" fmla="*/ 5 w 135"/>
              <a:gd name="T19" fmla="*/ 13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5" h="133">
                <a:moveTo>
                  <a:pt x="5" y="130"/>
                </a:moveTo>
                <a:cubicBezTo>
                  <a:pt x="7" y="132"/>
                  <a:pt x="10" y="133"/>
                  <a:pt x="13" y="133"/>
                </a:cubicBezTo>
                <a:cubicBezTo>
                  <a:pt x="17" y="133"/>
                  <a:pt x="20" y="132"/>
                  <a:pt x="22" y="130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5" y="0"/>
                  <a:pt x="135" y="0"/>
                  <a:pt x="135" y="0"/>
                </a:cubicBezTo>
                <a:cubicBezTo>
                  <a:pt x="79" y="8"/>
                  <a:pt x="79" y="8"/>
                  <a:pt x="79" y="8"/>
                </a:cubicBezTo>
                <a:cubicBezTo>
                  <a:pt x="94" y="24"/>
                  <a:pt x="94" y="24"/>
                  <a:pt x="94" y="24"/>
                </a:cubicBezTo>
                <a:cubicBezTo>
                  <a:pt x="5" y="113"/>
                  <a:pt x="5" y="113"/>
                  <a:pt x="5" y="113"/>
                </a:cubicBezTo>
                <a:cubicBezTo>
                  <a:pt x="0" y="118"/>
                  <a:pt x="0" y="125"/>
                  <a:pt x="5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18" name="Freeform 87">
            <a:extLst>
              <a:ext uri="{FF2B5EF4-FFF2-40B4-BE49-F238E27FC236}">
                <a16:creationId xmlns:a16="http://schemas.microsoft.com/office/drawing/2014/main" id="{178813F9-7A4E-4B25-AF74-386BB943C074}"/>
              </a:ext>
            </a:extLst>
          </p:cNvPr>
          <p:cNvSpPr>
            <a:spLocks noEditPoints="1"/>
          </p:cNvSpPr>
          <p:nvPr/>
        </p:nvSpPr>
        <p:spPr bwMode="auto">
          <a:xfrm>
            <a:off x="7109460" y="3942788"/>
            <a:ext cx="605790" cy="549219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2160"/>
          </a:p>
        </p:txBody>
      </p:sp>
      <p:sp>
        <p:nvSpPr>
          <p:cNvPr id="19" name="Freeform 88">
            <a:extLst>
              <a:ext uri="{FF2B5EF4-FFF2-40B4-BE49-F238E27FC236}">
                <a16:creationId xmlns:a16="http://schemas.microsoft.com/office/drawing/2014/main" id="{DD469602-4394-4B2E-9435-AF53F82735D7}"/>
              </a:ext>
            </a:extLst>
          </p:cNvPr>
          <p:cNvSpPr>
            <a:spLocks/>
          </p:cNvSpPr>
          <p:nvPr/>
        </p:nvSpPr>
        <p:spPr bwMode="auto">
          <a:xfrm>
            <a:off x="4876801" y="1565050"/>
            <a:ext cx="2438400" cy="430530"/>
          </a:xfrm>
          <a:custGeom>
            <a:avLst/>
            <a:gdLst>
              <a:gd name="T0" fmla="*/ 640 w 640"/>
              <a:gd name="T1" fmla="*/ 56 h 113"/>
              <a:gd name="T2" fmla="*/ 584 w 640"/>
              <a:gd name="T3" fmla="*/ 113 h 113"/>
              <a:gd name="T4" fmla="*/ 56 w 640"/>
              <a:gd name="T5" fmla="*/ 113 h 113"/>
              <a:gd name="T6" fmla="*/ 0 w 640"/>
              <a:gd name="T7" fmla="*/ 56 h 113"/>
              <a:gd name="T8" fmla="*/ 0 w 640"/>
              <a:gd name="T9" fmla="*/ 56 h 113"/>
              <a:gd name="T10" fmla="*/ 56 w 640"/>
              <a:gd name="T11" fmla="*/ 0 h 113"/>
              <a:gd name="T12" fmla="*/ 584 w 640"/>
              <a:gd name="T13" fmla="*/ 0 h 113"/>
              <a:gd name="T14" fmla="*/ 640 w 640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0" h="113">
                <a:moveTo>
                  <a:pt x="640" y="56"/>
                </a:moveTo>
                <a:cubicBezTo>
                  <a:pt x="640" y="87"/>
                  <a:pt x="615" y="113"/>
                  <a:pt x="58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5" y="113"/>
                  <a:pt x="0" y="87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615" y="0"/>
                  <a:pt x="640" y="25"/>
                  <a:pt x="640" y="56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20" name="Oval 76">
            <a:extLst>
              <a:ext uri="{FF2B5EF4-FFF2-40B4-BE49-F238E27FC236}">
                <a16:creationId xmlns:a16="http://schemas.microsoft.com/office/drawing/2014/main" id="{E6ECF570-036E-44EB-9D00-4A0CF2D62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2254" y="2325733"/>
            <a:ext cx="1076326" cy="1078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06A607CD-62E2-4830-9C95-BCC90D80FDFC}"/>
              </a:ext>
            </a:extLst>
          </p:cNvPr>
          <p:cNvSpPr txBox="1">
            <a:spLocks/>
          </p:cNvSpPr>
          <p:nvPr/>
        </p:nvSpPr>
        <p:spPr>
          <a:xfrm>
            <a:off x="2852612" y="2764131"/>
            <a:ext cx="975612" cy="2215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40" b="1" dirty="0">
                <a:solidFill>
                  <a:schemeClr val="bg1"/>
                </a:solidFill>
              </a:rPr>
              <a:t>海报</a:t>
            </a:r>
            <a:endParaRPr lang="en-US" sz="1440" b="1" dirty="0">
              <a:solidFill>
                <a:schemeClr val="bg1"/>
              </a:solidFill>
            </a:endParaRPr>
          </a:p>
        </p:txBody>
      </p:sp>
      <p:sp>
        <p:nvSpPr>
          <p:cNvPr id="22" name="Oval 74">
            <a:extLst>
              <a:ext uri="{FF2B5EF4-FFF2-40B4-BE49-F238E27FC236}">
                <a16:creationId xmlns:a16="http://schemas.microsoft.com/office/drawing/2014/main" id="{F0CC07D6-FF44-4C16-90E0-5F2A29AD1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1185" y="3678283"/>
            <a:ext cx="1082040" cy="10782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id="{B7EF2C29-E99B-4876-905C-36A9891B9608}"/>
              </a:ext>
            </a:extLst>
          </p:cNvPr>
          <p:cNvSpPr txBox="1">
            <a:spLocks/>
          </p:cNvSpPr>
          <p:nvPr/>
        </p:nvSpPr>
        <p:spPr>
          <a:xfrm>
            <a:off x="1914399" y="4118739"/>
            <a:ext cx="975612" cy="2215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文章</a:t>
            </a:r>
            <a:endParaRPr lang="en-US" sz="144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Oval 75">
            <a:extLst>
              <a:ext uri="{FF2B5EF4-FFF2-40B4-BE49-F238E27FC236}">
                <a16:creationId xmlns:a16="http://schemas.microsoft.com/office/drawing/2014/main" id="{6D312D4D-6692-48AF-81E1-29EBF62B7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2254" y="5030833"/>
            <a:ext cx="1076326" cy="1082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id="{33C99009-33F8-47B4-A071-C4C7DA9AE77D}"/>
              </a:ext>
            </a:extLst>
          </p:cNvPr>
          <p:cNvSpPr txBox="1">
            <a:spLocks/>
          </p:cNvSpPr>
          <p:nvPr/>
        </p:nvSpPr>
        <p:spPr>
          <a:xfrm>
            <a:off x="2852612" y="5473344"/>
            <a:ext cx="975612" cy="2215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视频</a:t>
            </a:r>
            <a:endParaRPr lang="en-US" sz="144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Oval 83">
            <a:extLst>
              <a:ext uri="{FF2B5EF4-FFF2-40B4-BE49-F238E27FC236}">
                <a16:creationId xmlns:a16="http://schemas.microsoft.com/office/drawing/2014/main" id="{5D679F72-1D98-45F7-9540-5F33A459F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420" y="2325733"/>
            <a:ext cx="1076326" cy="10782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11">
            <a:extLst>
              <a:ext uri="{FF2B5EF4-FFF2-40B4-BE49-F238E27FC236}">
                <a16:creationId xmlns:a16="http://schemas.microsoft.com/office/drawing/2014/main" id="{BCE3D602-EFD5-4B3A-AD1F-8EBAF353EC1F}"/>
              </a:ext>
            </a:extLst>
          </p:cNvPr>
          <p:cNvSpPr txBox="1">
            <a:spLocks/>
          </p:cNvSpPr>
          <p:nvPr/>
        </p:nvSpPr>
        <p:spPr>
          <a:xfrm flipH="1">
            <a:off x="8363776" y="2764131"/>
            <a:ext cx="975612" cy="2215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音频</a:t>
            </a:r>
            <a:endParaRPr lang="en-US" sz="144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Oval 81">
            <a:extLst>
              <a:ext uri="{FF2B5EF4-FFF2-40B4-BE49-F238E27FC236}">
                <a16:creationId xmlns:a16="http://schemas.microsoft.com/office/drawing/2014/main" id="{1CF460E0-7406-47CB-A2E9-2ADC0656B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8776" y="3678283"/>
            <a:ext cx="1082040" cy="10782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12">
            <a:extLst>
              <a:ext uri="{FF2B5EF4-FFF2-40B4-BE49-F238E27FC236}">
                <a16:creationId xmlns:a16="http://schemas.microsoft.com/office/drawing/2014/main" id="{B857D434-B4F1-40F3-9C32-A884546ABF97}"/>
              </a:ext>
            </a:extLst>
          </p:cNvPr>
          <p:cNvSpPr txBox="1">
            <a:spLocks/>
          </p:cNvSpPr>
          <p:nvPr/>
        </p:nvSpPr>
        <p:spPr>
          <a:xfrm flipH="1">
            <a:off x="9301989" y="4118739"/>
            <a:ext cx="975612" cy="2215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图文</a:t>
            </a:r>
            <a:endParaRPr lang="en-US" sz="144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Oval 82">
            <a:extLst>
              <a:ext uri="{FF2B5EF4-FFF2-40B4-BE49-F238E27FC236}">
                <a16:creationId xmlns:a16="http://schemas.microsoft.com/office/drawing/2014/main" id="{6289D0A8-107C-46D9-B463-DFB96E1F6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420" y="5030833"/>
            <a:ext cx="1076326" cy="1082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16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37457200-8DAE-400B-A294-BC97722CB8BC}"/>
              </a:ext>
            </a:extLst>
          </p:cNvPr>
          <p:cNvSpPr txBox="1">
            <a:spLocks/>
          </p:cNvSpPr>
          <p:nvPr/>
        </p:nvSpPr>
        <p:spPr>
          <a:xfrm flipH="1">
            <a:off x="8363776" y="5473344"/>
            <a:ext cx="975612" cy="2215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直播</a:t>
            </a:r>
            <a:endParaRPr lang="en-US" sz="144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E20C683B-8DEF-4DAF-9E05-8DB1C48A2A79}"/>
              </a:ext>
            </a:extLst>
          </p:cNvPr>
          <p:cNvSpPr txBox="1"/>
          <p:nvPr/>
        </p:nvSpPr>
        <p:spPr>
          <a:xfrm>
            <a:off x="4588330" y="2148308"/>
            <a:ext cx="301534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3" name="TextBox 16">
            <a:extLst>
              <a:ext uri="{FF2B5EF4-FFF2-40B4-BE49-F238E27FC236}">
                <a16:creationId xmlns:a16="http://schemas.microsoft.com/office/drawing/2014/main" id="{63241A16-4F16-4E67-88D5-FC8753067667}"/>
              </a:ext>
            </a:extLst>
          </p:cNvPr>
          <p:cNvSpPr txBox="1">
            <a:spLocks/>
          </p:cNvSpPr>
          <p:nvPr/>
        </p:nvSpPr>
        <p:spPr>
          <a:xfrm>
            <a:off x="4899333" y="1581531"/>
            <a:ext cx="239333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内容智能流转</a:t>
            </a:r>
          </a:p>
        </p:txBody>
      </p:sp>
    </p:spTree>
    <p:extLst>
      <p:ext uri="{BB962C8B-B14F-4D97-AF65-F5344CB8AC3E}">
        <p14:creationId xmlns:p14="http://schemas.microsoft.com/office/powerpoint/2010/main" val="2614800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Work results show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A150E55-364F-4AB1-8F91-088C8351AE37}"/>
              </a:ext>
            </a:extLst>
          </p:cNvPr>
          <p:cNvSpPr/>
          <p:nvPr/>
        </p:nvSpPr>
        <p:spPr>
          <a:xfrm rot="14495400">
            <a:off x="9387147" y="1929268"/>
            <a:ext cx="22858" cy="2867615"/>
          </a:xfrm>
          <a:custGeom>
            <a:avLst/>
            <a:gdLst>
              <a:gd name="connsiteX0" fmla="*/ 0 w 15434"/>
              <a:gd name="connsiteY0" fmla="*/ 0 h 1936178"/>
              <a:gd name="connsiteX1" fmla="*/ 15434 w 15434"/>
              <a:gd name="connsiteY1" fmla="*/ 0 h 1936178"/>
              <a:gd name="connsiteX2" fmla="*/ 15434 w 15434"/>
              <a:gd name="connsiteY2" fmla="*/ 1936179 h 1936178"/>
              <a:gd name="connsiteX3" fmla="*/ 0 w 15434"/>
              <a:gd name="connsiteY3" fmla="*/ 1936179 h 19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8">
                <a:moveTo>
                  <a:pt x="0" y="0"/>
                </a:moveTo>
                <a:lnTo>
                  <a:pt x="15434" y="0"/>
                </a:lnTo>
                <a:lnTo>
                  <a:pt x="15434" y="1936179"/>
                </a:lnTo>
                <a:lnTo>
                  <a:pt x="0" y="1936179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8F0C23D-35E6-4A88-A0ED-1E4E8C24D781}"/>
              </a:ext>
            </a:extLst>
          </p:cNvPr>
          <p:cNvSpPr/>
          <p:nvPr/>
        </p:nvSpPr>
        <p:spPr>
          <a:xfrm rot="13678800">
            <a:off x="7810158" y="2992927"/>
            <a:ext cx="22858" cy="2867613"/>
          </a:xfrm>
          <a:custGeom>
            <a:avLst/>
            <a:gdLst>
              <a:gd name="connsiteX0" fmla="*/ 0 w 15434"/>
              <a:gd name="connsiteY0" fmla="*/ 0 h 1936177"/>
              <a:gd name="connsiteX1" fmla="*/ 15434 w 15434"/>
              <a:gd name="connsiteY1" fmla="*/ 0 h 1936177"/>
              <a:gd name="connsiteX2" fmla="*/ 15434 w 15434"/>
              <a:gd name="connsiteY2" fmla="*/ 1936178 h 1936177"/>
              <a:gd name="connsiteX3" fmla="*/ 0 w 15434"/>
              <a:gd name="connsiteY3" fmla="*/ 1936178 h 193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7">
                <a:moveTo>
                  <a:pt x="0" y="0"/>
                </a:moveTo>
                <a:lnTo>
                  <a:pt x="15434" y="0"/>
                </a:lnTo>
                <a:lnTo>
                  <a:pt x="15434" y="1936178"/>
                </a:lnTo>
                <a:lnTo>
                  <a:pt x="0" y="1936178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5148AD5-C096-49A9-9A0D-F160F1BC8FA9}"/>
              </a:ext>
            </a:extLst>
          </p:cNvPr>
          <p:cNvSpPr/>
          <p:nvPr/>
        </p:nvSpPr>
        <p:spPr>
          <a:xfrm rot="17948400">
            <a:off x="7140367" y="1640214"/>
            <a:ext cx="22858" cy="2867611"/>
          </a:xfrm>
          <a:custGeom>
            <a:avLst/>
            <a:gdLst>
              <a:gd name="connsiteX0" fmla="*/ 0 w 15434"/>
              <a:gd name="connsiteY0" fmla="*/ 0 h 1936176"/>
              <a:gd name="connsiteX1" fmla="*/ 15434 w 15434"/>
              <a:gd name="connsiteY1" fmla="*/ 0 h 1936176"/>
              <a:gd name="connsiteX2" fmla="*/ 15434 w 15434"/>
              <a:gd name="connsiteY2" fmla="*/ 1936177 h 1936176"/>
              <a:gd name="connsiteX3" fmla="*/ 0 w 15434"/>
              <a:gd name="connsiteY3" fmla="*/ 1936177 h 193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6">
                <a:moveTo>
                  <a:pt x="0" y="0"/>
                </a:moveTo>
                <a:lnTo>
                  <a:pt x="15434" y="0"/>
                </a:lnTo>
                <a:lnTo>
                  <a:pt x="15434" y="1936177"/>
                </a:lnTo>
                <a:lnTo>
                  <a:pt x="0" y="1936177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9B9F5FB5-3DC4-4862-A5E5-9F3ED3714F5A}"/>
              </a:ext>
            </a:extLst>
          </p:cNvPr>
          <p:cNvSpPr/>
          <p:nvPr/>
        </p:nvSpPr>
        <p:spPr>
          <a:xfrm rot="18137999">
            <a:off x="9557550" y="3085987"/>
            <a:ext cx="22858" cy="2867613"/>
          </a:xfrm>
          <a:custGeom>
            <a:avLst/>
            <a:gdLst>
              <a:gd name="connsiteX0" fmla="*/ 0 w 15434"/>
              <a:gd name="connsiteY0" fmla="*/ 0 h 1936177"/>
              <a:gd name="connsiteX1" fmla="*/ 15434 w 15434"/>
              <a:gd name="connsiteY1" fmla="*/ 0 h 1936177"/>
              <a:gd name="connsiteX2" fmla="*/ 15434 w 15434"/>
              <a:gd name="connsiteY2" fmla="*/ 1936178 h 1936177"/>
              <a:gd name="connsiteX3" fmla="*/ 0 w 15434"/>
              <a:gd name="connsiteY3" fmla="*/ 1936178 h 193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7">
                <a:moveTo>
                  <a:pt x="0" y="0"/>
                </a:moveTo>
                <a:lnTo>
                  <a:pt x="15434" y="0"/>
                </a:lnTo>
                <a:lnTo>
                  <a:pt x="15434" y="1936178"/>
                </a:lnTo>
                <a:lnTo>
                  <a:pt x="0" y="1936178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2E7CE43-5C7A-4132-A819-79C2037A6CFF}"/>
              </a:ext>
            </a:extLst>
          </p:cNvPr>
          <p:cNvSpPr/>
          <p:nvPr/>
        </p:nvSpPr>
        <p:spPr>
          <a:xfrm rot="19248601">
            <a:off x="8033463" y="1889875"/>
            <a:ext cx="22858" cy="2867614"/>
          </a:xfrm>
          <a:custGeom>
            <a:avLst/>
            <a:gdLst>
              <a:gd name="connsiteX0" fmla="*/ 0 w 15434"/>
              <a:gd name="connsiteY0" fmla="*/ 0 h 1936178"/>
              <a:gd name="connsiteX1" fmla="*/ 15434 w 15434"/>
              <a:gd name="connsiteY1" fmla="*/ 0 h 1936178"/>
              <a:gd name="connsiteX2" fmla="*/ 15434 w 15434"/>
              <a:gd name="connsiteY2" fmla="*/ 1936178 h 1936178"/>
              <a:gd name="connsiteX3" fmla="*/ 0 w 15434"/>
              <a:gd name="connsiteY3" fmla="*/ 1936178 h 19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8">
                <a:moveTo>
                  <a:pt x="0" y="0"/>
                </a:moveTo>
                <a:lnTo>
                  <a:pt x="15434" y="0"/>
                </a:lnTo>
                <a:lnTo>
                  <a:pt x="15434" y="1936178"/>
                </a:lnTo>
                <a:lnTo>
                  <a:pt x="0" y="1936178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A69EF7C-4F56-4F74-9B69-DE859A5C9574}"/>
              </a:ext>
            </a:extLst>
          </p:cNvPr>
          <p:cNvSpPr/>
          <p:nvPr/>
        </p:nvSpPr>
        <p:spPr>
          <a:xfrm rot="15891600">
            <a:off x="9018982" y="2349528"/>
            <a:ext cx="22858" cy="2867615"/>
          </a:xfrm>
          <a:custGeom>
            <a:avLst/>
            <a:gdLst>
              <a:gd name="connsiteX0" fmla="*/ 0 w 15434"/>
              <a:gd name="connsiteY0" fmla="*/ 0 h 1936178"/>
              <a:gd name="connsiteX1" fmla="*/ 15434 w 15434"/>
              <a:gd name="connsiteY1" fmla="*/ 0 h 1936178"/>
              <a:gd name="connsiteX2" fmla="*/ 15434 w 15434"/>
              <a:gd name="connsiteY2" fmla="*/ 1936178 h 1936178"/>
              <a:gd name="connsiteX3" fmla="*/ 0 w 15434"/>
              <a:gd name="connsiteY3" fmla="*/ 1936178 h 19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4" h="1936178">
                <a:moveTo>
                  <a:pt x="0" y="0"/>
                </a:moveTo>
                <a:lnTo>
                  <a:pt x="15434" y="0"/>
                </a:lnTo>
                <a:lnTo>
                  <a:pt x="15434" y="1936178"/>
                </a:lnTo>
                <a:lnTo>
                  <a:pt x="0" y="1936178"/>
                </a:lnTo>
                <a:close/>
              </a:path>
            </a:pathLst>
          </a:custGeom>
          <a:solidFill>
            <a:srgbClr val="999999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AEF49286-F46D-4835-8996-87334306D2D8}"/>
              </a:ext>
            </a:extLst>
          </p:cNvPr>
          <p:cNvSpPr/>
          <p:nvPr/>
        </p:nvSpPr>
        <p:spPr>
          <a:xfrm>
            <a:off x="7416539" y="2760275"/>
            <a:ext cx="2202339" cy="2202340"/>
          </a:xfrm>
          <a:custGeom>
            <a:avLst/>
            <a:gdLst>
              <a:gd name="connsiteX0" fmla="*/ 1486993 w 1486992"/>
              <a:gd name="connsiteY0" fmla="*/ 743497 h 1486993"/>
              <a:gd name="connsiteX1" fmla="*/ 743496 w 1486992"/>
              <a:gd name="connsiteY1" fmla="*/ 1486993 h 1486993"/>
              <a:gd name="connsiteX2" fmla="*/ 0 w 1486992"/>
              <a:gd name="connsiteY2" fmla="*/ 743497 h 1486993"/>
              <a:gd name="connsiteX3" fmla="*/ 743496 w 1486992"/>
              <a:gd name="connsiteY3" fmla="*/ 0 h 1486993"/>
              <a:gd name="connsiteX4" fmla="*/ 1486993 w 1486992"/>
              <a:gd name="connsiteY4" fmla="*/ 743497 h 148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92" h="1486993">
                <a:moveTo>
                  <a:pt x="1486993" y="743497"/>
                </a:moveTo>
                <a:cubicBezTo>
                  <a:pt x="1486993" y="1154119"/>
                  <a:pt x="1154118" y="1486993"/>
                  <a:pt x="743496" y="1486993"/>
                </a:cubicBezTo>
                <a:cubicBezTo>
                  <a:pt x="332875" y="1486993"/>
                  <a:pt x="0" y="1154119"/>
                  <a:pt x="0" y="743497"/>
                </a:cubicBezTo>
                <a:cubicBezTo>
                  <a:pt x="0" y="332875"/>
                  <a:pt x="332875" y="0"/>
                  <a:pt x="743496" y="0"/>
                </a:cubicBezTo>
                <a:cubicBezTo>
                  <a:pt x="1154118" y="0"/>
                  <a:pt x="1486993" y="332875"/>
                  <a:pt x="1486993" y="743497"/>
                </a:cubicBezTo>
                <a:close/>
              </a:path>
            </a:pathLst>
          </a:custGeom>
          <a:solidFill>
            <a:schemeClr val="bg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F33573-A843-42D8-8165-B43BEE6F46C6}"/>
              </a:ext>
            </a:extLst>
          </p:cNvPr>
          <p:cNvSpPr/>
          <p:nvPr/>
        </p:nvSpPr>
        <p:spPr>
          <a:xfrm>
            <a:off x="10147789" y="2194319"/>
            <a:ext cx="996334" cy="996334"/>
          </a:xfrm>
          <a:custGeom>
            <a:avLst/>
            <a:gdLst>
              <a:gd name="connsiteX0" fmla="*/ 672713 w 672712"/>
              <a:gd name="connsiteY0" fmla="*/ 336356 h 672712"/>
              <a:gd name="connsiteX1" fmla="*/ 336356 w 672712"/>
              <a:gd name="connsiteY1" fmla="*/ 672713 h 672712"/>
              <a:gd name="connsiteX2" fmla="*/ 0 w 672712"/>
              <a:gd name="connsiteY2" fmla="*/ 336356 h 672712"/>
              <a:gd name="connsiteX3" fmla="*/ 336356 w 672712"/>
              <a:gd name="connsiteY3" fmla="*/ 0 h 672712"/>
              <a:gd name="connsiteX4" fmla="*/ 672713 w 672712"/>
              <a:gd name="connsiteY4" fmla="*/ 336356 h 672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712" h="672712">
                <a:moveTo>
                  <a:pt x="672713" y="336356"/>
                </a:moveTo>
                <a:cubicBezTo>
                  <a:pt x="672713" y="522119"/>
                  <a:pt x="522097" y="672713"/>
                  <a:pt x="336356" y="672713"/>
                </a:cubicBezTo>
                <a:cubicBezTo>
                  <a:pt x="150615" y="672713"/>
                  <a:pt x="0" y="522119"/>
                  <a:pt x="0" y="336356"/>
                </a:cubicBezTo>
                <a:cubicBezTo>
                  <a:pt x="0" y="150594"/>
                  <a:pt x="150615" y="0"/>
                  <a:pt x="336356" y="0"/>
                </a:cubicBezTo>
                <a:cubicBezTo>
                  <a:pt x="522097" y="0"/>
                  <a:pt x="672713" y="150594"/>
                  <a:pt x="672713" y="33635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589F54F7-3F2D-45AC-9E73-03446926DAAD}"/>
              </a:ext>
            </a:extLst>
          </p:cNvPr>
          <p:cNvSpPr/>
          <p:nvPr/>
        </p:nvSpPr>
        <p:spPr>
          <a:xfrm>
            <a:off x="10337754" y="3473631"/>
            <a:ext cx="354708" cy="354707"/>
          </a:xfrm>
          <a:custGeom>
            <a:avLst/>
            <a:gdLst>
              <a:gd name="connsiteX0" fmla="*/ 239494 w 239494"/>
              <a:gd name="connsiteY0" fmla="*/ 119747 h 239494"/>
              <a:gd name="connsiteX1" fmla="*/ 119747 w 239494"/>
              <a:gd name="connsiteY1" fmla="*/ 239494 h 239494"/>
              <a:gd name="connsiteX2" fmla="*/ 0 w 239494"/>
              <a:gd name="connsiteY2" fmla="*/ 119747 h 239494"/>
              <a:gd name="connsiteX3" fmla="*/ 119747 w 239494"/>
              <a:gd name="connsiteY3" fmla="*/ 0 h 239494"/>
              <a:gd name="connsiteX4" fmla="*/ 239494 w 239494"/>
              <a:gd name="connsiteY4" fmla="*/ 119747 h 23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494" h="239494">
                <a:moveTo>
                  <a:pt x="239494" y="119747"/>
                </a:moveTo>
                <a:cubicBezTo>
                  <a:pt x="239494" y="185882"/>
                  <a:pt x="185881" y="239494"/>
                  <a:pt x="119747" y="239494"/>
                </a:cubicBezTo>
                <a:cubicBezTo>
                  <a:pt x="53613" y="239494"/>
                  <a:pt x="0" y="185882"/>
                  <a:pt x="0" y="119747"/>
                </a:cubicBezTo>
                <a:cubicBezTo>
                  <a:pt x="0" y="53613"/>
                  <a:pt x="53613" y="0"/>
                  <a:pt x="119747" y="0"/>
                </a:cubicBezTo>
                <a:cubicBezTo>
                  <a:pt x="185881" y="0"/>
                  <a:pt x="239494" y="53613"/>
                  <a:pt x="239494" y="119747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632E4419-CCBC-46D9-8CB2-6B9671BECF9B}"/>
              </a:ext>
            </a:extLst>
          </p:cNvPr>
          <p:cNvSpPr/>
          <p:nvPr/>
        </p:nvSpPr>
        <p:spPr>
          <a:xfrm>
            <a:off x="6336652" y="4908226"/>
            <a:ext cx="903321" cy="903322"/>
          </a:xfrm>
          <a:custGeom>
            <a:avLst/>
            <a:gdLst>
              <a:gd name="connsiteX0" fmla="*/ 609912 w 609911"/>
              <a:gd name="connsiteY0" fmla="*/ 304956 h 609912"/>
              <a:gd name="connsiteX1" fmla="*/ 304956 w 609911"/>
              <a:gd name="connsiteY1" fmla="*/ 609912 h 609912"/>
              <a:gd name="connsiteX2" fmla="*/ 0 w 609911"/>
              <a:gd name="connsiteY2" fmla="*/ 304956 h 609912"/>
              <a:gd name="connsiteX3" fmla="*/ 304956 w 609911"/>
              <a:gd name="connsiteY3" fmla="*/ 0 h 609912"/>
              <a:gd name="connsiteX4" fmla="*/ 609912 w 609911"/>
              <a:gd name="connsiteY4" fmla="*/ 304956 h 6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11" h="609912">
                <a:moveTo>
                  <a:pt x="609912" y="304956"/>
                </a:moveTo>
                <a:cubicBezTo>
                  <a:pt x="609912" y="473379"/>
                  <a:pt x="473379" y="609912"/>
                  <a:pt x="304956" y="609912"/>
                </a:cubicBezTo>
                <a:cubicBezTo>
                  <a:pt x="136533" y="609912"/>
                  <a:pt x="0" y="473379"/>
                  <a:pt x="0" y="304956"/>
                </a:cubicBezTo>
                <a:cubicBezTo>
                  <a:pt x="0" y="136534"/>
                  <a:pt x="136533" y="0"/>
                  <a:pt x="304956" y="0"/>
                </a:cubicBezTo>
                <a:cubicBezTo>
                  <a:pt x="473379" y="0"/>
                  <a:pt x="609912" y="136534"/>
                  <a:pt x="609912" y="304956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4C99A37-38FC-4B55-9448-754EDB51CCA7}"/>
              </a:ext>
            </a:extLst>
          </p:cNvPr>
          <p:cNvSpPr/>
          <p:nvPr/>
        </p:nvSpPr>
        <p:spPr>
          <a:xfrm>
            <a:off x="6923102" y="1987800"/>
            <a:ext cx="504474" cy="504472"/>
          </a:xfrm>
          <a:custGeom>
            <a:avLst/>
            <a:gdLst>
              <a:gd name="connsiteX0" fmla="*/ 340614 w 340614"/>
              <a:gd name="connsiteY0" fmla="*/ 170307 h 340614"/>
              <a:gd name="connsiteX1" fmla="*/ 170307 w 340614"/>
              <a:gd name="connsiteY1" fmla="*/ 340614 h 340614"/>
              <a:gd name="connsiteX2" fmla="*/ 0 w 340614"/>
              <a:gd name="connsiteY2" fmla="*/ 170307 h 340614"/>
              <a:gd name="connsiteX3" fmla="*/ 170307 w 340614"/>
              <a:gd name="connsiteY3" fmla="*/ 0 h 340614"/>
              <a:gd name="connsiteX4" fmla="*/ 170839 w 340614"/>
              <a:gd name="connsiteY4" fmla="*/ 0 h 340614"/>
              <a:gd name="connsiteX5" fmla="*/ 340614 w 340614"/>
              <a:gd name="connsiteY5" fmla="*/ 169775 h 340614"/>
              <a:gd name="connsiteX6" fmla="*/ 340614 w 340614"/>
              <a:gd name="connsiteY6" fmla="*/ 170307 h 340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0614" h="340614">
                <a:moveTo>
                  <a:pt x="340614" y="170307"/>
                </a:moveTo>
                <a:cubicBezTo>
                  <a:pt x="340614" y="264364"/>
                  <a:pt x="264364" y="340614"/>
                  <a:pt x="170307" y="340614"/>
                </a:cubicBezTo>
                <a:cubicBezTo>
                  <a:pt x="76250" y="340614"/>
                  <a:pt x="0" y="264364"/>
                  <a:pt x="0" y="170307"/>
                </a:cubicBezTo>
                <a:cubicBezTo>
                  <a:pt x="0" y="76250"/>
                  <a:pt x="76250" y="0"/>
                  <a:pt x="170307" y="0"/>
                </a:cubicBezTo>
                <a:cubicBezTo>
                  <a:pt x="170483" y="0"/>
                  <a:pt x="170664" y="0"/>
                  <a:pt x="170839" y="0"/>
                </a:cubicBezTo>
                <a:cubicBezTo>
                  <a:pt x="264604" y="0"/>
                  <a:pt x="340614" y="76010"/>
                  <a:pt x="340614" y="169775"/>
                </a:cubicBezTo>
                <a:cubicBezTo>
                  <a:pt x="340614" y="169950"/>
                  <a:pt x="340614" y="170131"/>
                  <a:pt x="340614" y="170307"/>
                </a:cubicBezTo>
                <a:close/>
              </a:path>
            </a:pathLst>
          </a:custGeom>
          <a:solidFill>
            <a:srgbClr val="FFFFFF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661450F-D152-43DC-BD29-06510C382195}"/>
              </a:ext>
            </a:extLst>
          </p:cNvPr>
          <p:cNvSpPr/>
          <p:nvPr/>
        </p:nvSpPr>
        <p:spPr>
          <a:xfrm>
            <a:off x="5406530" y="1853011"/>
            <a:ext cx="994758" cy="994758"/>
          </a:xfrm>
          <a:custGeom>
            <a:avLst/>
            <a:gdLst>
              <a:gd name="connsiteX0" fmla="*/ 671648 w 671648"/>
              <a:gd name="connsiteY0" fmla="*/ 335824 h 671648"/>
              <a:gd name="connsiteX1" fmla="*/ 335824 w 671648"/>
              <a:gd name="connsiteY1" fmla="*/ 671648 h 671648"/>
              <a:gd name="connsiteX2" fmla="*/ 0 w 671648"/>
              <a:gd name="connsiteY2" fmla="*/ 335824 h 671648"/>
              <a:gd name="connsiteX3" fmla="*/ 335824 w 671648"/>
              <a:gd name="connsiteY3" fmla="*/ 0 h 671648"/>
              <a:gd name="connsiteX4" fmla="*/ 671648 w 671648"/>
              <a:gd name="connsiteY4" fmla="*/ 335824 h 6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648" h="671648">
                <a:moveTo>
                  <a:pt x="671648" y="335824"/>
                </a:moveTo>
                <a:cubicBezTo>
                  <a:pt x="671648" y="521295"/>
                  <a:pt x="521295" y="671648"/>
                  <a:pt x="335824" y="671648"/>
                </a:cubicBezTo>
                <a:cubicBezTo>
                  <a:pt x="150354" y="671648"/>
                  <a:pt x="0" y="521295"/>
                  <a:pt x="0" y="335824"/>
                </a:cubicBezTo>
                <a:cubicBezTo>
                  <a:pt x="0" y="150354"/>
                  <a:pt x="150354" y="0"/>
                  <a:pt x="335824" y="0"/>
                </a:cubicBezTo>
                <a:cubicBezTo>
                  <a:pt x="521295" y="0"/>
                  <a:pt x="671648" y="150354"/>
                  <a:pt x="671648" y="335824"/>
                </a:cubicBezTo>
                <a:close/>
              </a:path>
            </a:pathLst>
          </a:custGeom>
          <a:solidFill>
            <a:schemeClr val="accent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DD33D343-54F4-4733-865B-EA537852FFAD}"/>
              </a:ext>
            </a:extLst>
          </p:cNvPr>
          <p:cNvSpPr/>
          <p:nvPr/>
        </p:nvSpPr>
        <p:spPr>
          <a:xfrm>
            <a:off x="10266024" y="4730083"/>
            <a:ext cx="996335" cy="996335"/>
          </a:xfrm>
          <a:custGeom>
            <a:avLst/>
            <a:gdLst>
              <a:gd name="connsiteX0" fmla="*/ 672713 w 672713"/>
              <a:gd name="connsiteY0" fmla="*/ 335824 h 672713"/>
              <a:gd name="connsiteX1" fmla="*/ 336889 w 672713"/>
              <a:gd name="connsiteY1" fmla="*/ 672713 h 672713"/>
              <a:gd name="connsiteX2" fmla="*/ 1 w 672713"/>
              <a:gd name="connsiteY2" fmla="*/ 336889 h 672713"/>
              <a:gd name="connsiteX3" fmla="*/ 335825 w 672713"/>
              <a:gd name="connsiteY3" fmla="*/ 0 h 672713"/>
              <a:gd name="connsiteX4" fmla="*/ 336357 w 672713"/>
              <a:gd name="connsiteY4" fmla="*/ 0 h 672713"/>
              <a:gd name="connsiteX5" fmla="*/ 672713 w 672713"/>
              <a:gd name="connsiteY5" fmla="*/ 335824 h 672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2713" h="672713">
                <a:moveTo>
                  <a:pt x="672713" y="335824"/>
                </a:moveTo>
                <a:cubicBezTo>
                  <a:pt x="673032" y="521587"/>
                  <a:pt x="522630" y="672420"/>
                  <a:pt x="336889" y="672713"/>
                </a:cubicBezTo>
                <a:cubicBezTo>
                  <a:pt x="151148" y="673005"/>
                  <a:pt x="320" y="522651"/>
                  <a:pt x="1" y="336889"/>
                </a:cubicBezTo>
                <a:cubicBezTo>
                  <a:pt x="-319" y="151126"/>
                  <a:pt x="150084" y="293"/>
                  <a:pt x="335825" y="0"/>
                </a:cubicBezTo>
                <a:cubicBezTo>
                  <a:pt x="335984" y="0"/>
                  <a:pt x="336197" y="0"/>
                  <a:pt x="336357" y="0"/>
                </a:cubicBezTo>
                <a:cubicBezTo>
                  <a:pt x="521938" y="0"/>
                  <a:pt x="672394" y="150269"/>
                  <a:pt x="672713" y="335824"/>
                </a:cubicBezTo>
                <a:close/>
              </a:path>
            </a:pathLst>
          </a:custGeom>
          <a:solidFill>
            <a:schemeClr val="accent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C9BB1AE-7781-4FCE-B3E2-E1AFCD8E5D51}"/>
              </a:ext>
            </a:extLst>
          </p:cNvPr>
          <p:cNvSpPr/>
          <p:nvPr/>
        </p:nvSpPr>
        <p:spPr>
          <a:xfrm>
            <a:off x="5692661" y="2136776"/>
            <a:ext cx="450084" cy="409884"/>
          </a:xfrm>
          <a:custGeom>
            <a:avLst/>
            <a:gdLst>
              <a:gd name="connsiteX0" fmla="*/ 225124 w 303891"/>
              <a:gd name="connsiteY0" fmla="*/ 180419 h 276749"/>
              <a:gd name="connsiteX1" fmla="*/ 243219 w 303891"/>
              <a:gd name="connsiteY1" fmla="*/ 180419 h 276749"/>
              <a:gd name="connsiteX2" fmla="*/ 243219 w 303891"/>
              <a:gd name="connsiteY2" fmla="*/ 198514 h 276749"/>
              <a:gd name="connsiteX3" fmla="*/ 260782 w 303891"/>
              <a:gd name="connsiteY3" fmla="*/ 198514 h 276749"/>
              <a:gd name="connsiteX4" fmla="*/ 260782 w 303891"/>
              <a:gd name="connsiteY4" fmla="*/ 216077 h 276749"/>
              <a:gd name="connsiteX5" fmla="*/ 243219 w 303891"/>
              <a:gd name="connsiteY5" fmla="*/ 216077 h 276749"/>
              <a:gd name="connsiteX6" fmla="*/ 243219 w 303891"/>
              <a:gd name="connsiteY6" fmla="*/ 234172 h 276749"/>
              <a:gd name="connsiteX7" fmla="*/ 225124 w 303891"/>
              <a:gd name="connsiteY7" fmla="*/ 234172 h 276749"/>
              <a:gd name="connsiteX8" fmla="*/ 225124 w 303891"/>
              <a:gd name="connsiteY8" fmla="*/ 216077 h 276749"/>
              <a:gd name="connsiteX9" fmla="*/ 207029 w 303891"/>
              <a:gd name="connsiteY9" fmla="*/ 216077 h 276749"/>
              <a:gd name="connsiteX10" fmla="*/ 207029 w 303891"/>
              <a:gd name="connsiteY10" fmla="*/ 198514 h 276749"/>
              <a:gd name="connsiteX11" fmla="*/ 225124 w 303891"/>
              <a:gd name="connsiteY11" fmla="*/ 198514 h 276749"/>
              <a:gd name="connsiteX12" fmla="*/ 234704 w 303891"/>
              <a:gd name="connsiteY12" fmla="*/ 152212 h 276749"/>
              <a:gd name="connsiteX13" fmla="*/ 181483 w 303891"/>
              <a:gd name="connsiteY13" fmla="*/ 205433 h 276749"/>
              <a:gd name="connsiteX14" fmla="*/ 234704 w 303891"/>
              <a:gd name="connsiteY14" fmla="*/ 258654 h 276749"/>
              <a:gd name="connsiteX15" fmla="*/ 287925 w 303891"/>
              <a:gd name="connsiteY15" fmla="*/ 205433 h 276749"/>
              <a:gd name="connsiteX16" fmla="*/ 234704 w 303891"/>
              <a:gd name="connsiteY16" fmla="*/ 152212 h 276749"/>
              <a:gd name="connsiteX17" fmla="*/ 234704 w 303891"/>
              <a:gd name="connsiteY17" fmla="*/ 138375 h 276749"/>
              <a:gd name="connsiteX18" fmla="*/ 303891 w 303891"/>
              <a:gd name="connsiteY18" fmla="*/ 207562 h 276749"/>
              <a:gd name="connsiteX19" fmla="*/ 234704 w 303891"/>
              <a:gd name="connsiteY19" fmla="*/ 276749 h 276749"/>
              <a:gd name="connsiteX20" fmla="*/ 165517 w 303891"/>
              <a:gd name="connsiteY20" fmla="*/ 207562 h 276749"/>
              <a:gd name="connsiteX21" fmla="*/ 234704 w 303891"/>
              <a:gd name="connsiteY21" fmla="*/ 138375 h 276749"/>
              <a:gd name="connsiteX22" fmla="*/ 98459 w 303891"/>
              <a:gd name="connsiteY22" fmla="*/ 73445 h 276749"/>
              <a:gd name="connsiteX23" fmla="*/ 116022 w 303891"/>
              <a:gd name="connsiteY23" fmla="*/ 73445 h 276749"/>
              <a:gd name="connsiteX24" fmla="*/ 116022 w 303891"/>
              <a:gd name="connsiteY24" fmla="*/ 91008 h 276749"/>
              <a:gd name="connsiteX25" fmla="*/ 169775 w 303891"/>
              <a:gd name="connsiteY25" fmla="*/ 91008 h 276749"/>
              <a:gd name="connsiteX26" fmla="*/ 169775 w 303891"/>
              <a:gd name="connsiteY26" fmla="*/ 73445 h 276749"/>
              <a:gd name="connsiteX27" fmla="*/ 187338 w 303891"/>
              <a:gd name="connsiteY27" fmla="*/ 73445 h 276749"/>
              <a:gd name="connsiteX28" fmla="*/ 187338 w 303891"/>
              <a:gd name="connsiteY28" fmla="*/ 91008 h 276749"/>
              <a:gd name="connsiteX29" fmla="*/ 205433 w 303891"/>
              <a:gd name="connsiteY29" fmla="*/ 91008 h 276749"/>
              <a:gd name="connsiteX30" fmla="*/ 205433 w 303891"/>
              <a:gd name="connsiteY30" fmla="*/ 109103 h 276749"/>
              <a:gd name="connsiteX31" fmla="*/ 187338 w 303891"/>
              <a:gd name="connsiteY31" fmla="*/ 109103 h 276749"/>
              <a:gd name="connsiteX32" fmla="*/ 187338 w 303891"/>
              <a:gd name="connsiteY32" fmla="*/ 127198 h 276749"/>
              <a:gd name="connsiteX33" fmla="*/ 169775 w 303891"/>
              <a:gd name="connsiteY33" fmla="*/ 127198 h 276749"/>
              <a:gd name="connsiteX34" fmla="*/ 169775 w 303891"/>
              <a:gd name="connsiteY34" fmla="*/ 109103 h 276749"/>
              <a:gd name="connsiteX35" fmla="*/ 116022 w 303891"/>
              <a:gd name="connsiteY35" fmla="*/ 109103 h 276749"/>
              <a:gd name="connsiteX36" fmla="*/ 116022 w 303891"/>
              <a:gd name="connsiteY36" fmla="*/ 144761 h 276749"/>
              <a:gd name="connsiteX37" fmla="*/ 151680 w 303891"/>
              <a:gd name="connsiteY37" fmla="*/ 144761 h 276749"/>
              <a:gd name="connsiteX38" fmla="*/ 151680 w 303891"/>
              <a:gd name="connsiteY38" fmla="*/ 162856 h 276749"/>
              <a:gd name="connsiteX39" fmla="*/ 116022 w 303891"/>
              <a:gd name="connsiteY39" fmla="*/ 162856 h 276749"/>
              <a:gd name="connsiteX40" fmla="*/ 116022 w 303891"/>
              <a:gd name="connsiteY40" fmla="*/ 198514 h 276749"/>
              <a:gd name="connsiteX41" fmla="*/ 134117 w 303891"/>
              <a:gd name="connsiteY41" fmla="*/ 198514 h 276749"/>
              <a:gd name="connsiteX42" fmla="*/ 134117 w 303891"/>
              <a:gd name="connsiteY42" fmla="*/ 216077 h 276749"/>
              <a:gd name="connsiteX43" fmla="*/ 116022 w 303891"/>
              <a:gd name="connsiteY43" fmla="*/ 216077 h 276749"/>
              <a:gd name="connsiteX44" fmla="*/ 116022 w 303891"/>
              <a:gd name="connsiteY44" fmla="*/ 234172 h 276749"/>
              <a:gd name="connsiteX45" fmla="*/ 98459 w 303891"/>
              <a:gd name="connsiteY45" fmla="*/ 234172 h 276749"/>
              <a:gd name="connsiteX46" fmla="*/ 98459 w 303891"/>
              <a:gd name="connsiteY46" fmla="*/ 216077 h 276749"/>
              <a:gd name="connsiteX47" fmla="*/ 44706 w 303891"/>
              <a:gd name="connsiteY47" fmla="*/ 216077 h 276749"/>
              <a:gd name="connsiteX48" fmla="*/ 44706 w 303891"/>
              <a:gd name="connsiteY48" fmla="*/ 198514 h 276749"/>
              <a:gd name="connsiteX49" fmla="*/ 98459 w 303891"/>
              <a:gd name="connsiteY49" fmla="*/ 198514 h 276749"/>
              <a:gd name="connsiteX50" fmla="*/ 98459 w 303891"/>
              <a:gd name="connsiteY50" fmla="*/ 162856 h 276749"/>
              <a:gd name="connsiteX51" fmla="*/ 44706 w 303891"/>
              <a:gd name="connsiteY51" fmla="*/ 162856 h 276749"/>
              <a:gd name="connsiteX52" fmla="*/ 44706 w 303891"/>
              <a:gd name="connsiteY52" fmla="*/ 144761 h 276749"/>
              <a:gd name="connsiteX53" fmla="*/ 98459 w 303891"/>
              <a:gd name="connsiteY53" fmla="*/ 144761 h 276749"/>
              <a:gd name="connsiteX54" fmla="*/ 98459 w 303891"/>
              <a:gd name="connsiteY54" fmla="*/ 109103 h 276749"/>
              <a:gd name="connsiteX55" fmla="*/ 44706 w 303891"/>
              <a:gd name="connsiteY55" fmla="*/ 109103 h 276749"/>
              <a:gd name="connsiteX56" fmla="*/ 44706 w 303891"/>
              <a:gd name="connsiteY56" fmla="*/ 91008 h 276749"/>
              <a:gd name="connsiteX57" fmla="*/ 98459 w 303891"/>
              <a:gd name="connsiteY57" fmla="*/ 91008 h 276749"/>
              <a:gd name="connsiteX58" fmla="*/ 53221 w 303891"/>
              <a:gd name="connsiteY58" fmla="*/ 0 h 276749"/>
              <a:gd name="connsiteX59" fmla="*/ 269830 w 303891"/>
              <a:gd name="connsiteY59" fmla="*/ 0 h 276749"/>
              <a:gd name="connsiteX60" fmla="*/ 269830 w 303891"/>
              <a:gd name="connsiteY60" fmla="*/ 17563 h 276749"/>
              <a:gd name="connsiteX61" fmla="*/ 51624 w 303891"/>
              <a:gd name="connsiteY61" fmla="*/ 17563 h 276749"/>
              <a:gd name="connsiteX62" fmla="*/ 18095 w 303891"/>
              <a:gd name="connsiteY62" fmla="*/ 51092 h 276749"/>
              <a:gd name="connsiteX63" fmla="*/ 18095 w 303891"/>
              <a:gd name="connsiteY63" fmla="*/ 252267 h 276749"/>
              <a:gd name="connsiteX64" fmla="*/ 0 w 303891"/>
              <a:gd name="connsiteY64" fmla="*/ 252267 h 276749"/>
              <a:gd name="connsiteX65" fmla="*/ 0 w 303891"/>
              <a:gd name="connsiteY65" fmla="*/ 53221 h 276749"/>
              <a:gd name="connsiteX66" fmla="*/ 53221 w 303891"/>
              <a:gd name="connsiteY66" fmla="*/ 0 h 276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03891" h="276749">
                <a:moveTo>
                  <a:pt x="225124" y="180419"/>
                </a:moveTo>
                <a:lnTo>
                  <a:pt x="243219" y="180419"/>
                </a:lnTo>
                <a:lnTo>
                  <a:pt x="243219" y="198514"/>
                </a:lnTo>
                <a:lnTo>
                  <a:pt x="260782" y="198514"/>
                </a:lnTo>
                <a:lnTo>
                  <a:pt x="260782" y="216077"/>
                </a:lnTo>
                <a:lnTo>
                  <a:pt x="243219" y="216077"/>
                </a:lnTo>
                <a:lnTo>
                  <a:pt x="243219" y="234172"/>
                </a:lnTo>
                <a:lnTo>
                  <a:pt x="225124" y="234172"/>
                </a:lnTo>
                <a:lnTo>
                  <a:pt x="225124" y="216077"/>
                </a:lnTo>
                <a:lnTo>
                  <a:pt x="207029" y="216077"/>
                </a:lnTo>
                <a:lnTo>
                  <a:pt x="207029" y="198514"/>
                </a:lnTo>
                <a:lnTo>
                  <a:pt x="225124" y="198514"/>
                </a:lnTo>
                <a:close/>
                <a:moveTo>
                  <a:pt x="234704" y="152212"/>
                </a:moveTo>
                <a:cubicBezTo>
                  <a:pt x="205310" y="152212"/>
                  <a:pt x="181483" y="176040"/>
                  <a:pt x="181483" y="205433"/>
                </a:cubicBezTo>
                <a:cubicBezTo>
                  <a:pt x="181483" y="234827"/>
                  <a:pt x="205310" y="258654"/>
                  <a:pt x="234704" y="258654"/>
                </a:cubicBezTo>
                <a:cubicBezTo>
                  <a:pt x="264098" y="258654"/>
                  <a:pt x="287925" y="234827"/>
                  <a:pt x="287925" y="205433"/>
                </a:cubicBezTo>
                <a:cubicBezTo>
                  <a:pt x="287925" y="176040"/>
                  <a:pt x="264098" y="152212"/>
                  <a:pt x="234704" y="152212"/>
                </a:cubicBezTo>
                <a:close/>
                <a:moveTo>
                  <a:pt x="234704" y="138375"/>
                </a:moveTo>
                <a:cubicBezTo>
                  <a:pt x="272917" y="138375"/>
                  <a:pt x="303891" y="169350"/>
                  <a:pt x="303891" y="207562"/>
                </a:cubicBezTo>
                <a:cubicBezTo>
                  <a:pt x="303891" y="245775"/>
                  <a:pt x="272917" y="276749"/>
                  <a:pt x="234704" y="276749"/>
                </a:cubicBezTo>
                <a:cubicBezTo>
                  <a:pt x="196492" y="276749"/>
                  <a:pt x="165517" y="245775"/>
                  <a:pt x="165517" y="207562"/>
                </a:cubicBezTo>
                <a:cubicBezTo>
                  <a:pt x="165517" y="169350"/>
                  <a:pt x="196492" y="138375"/>
                  <a:pt x="234704" y="138375"/>
                </a:cubicBezTo>
                <a:close/>
                <a:moveTo>
                  <a:pt x="98459" y="73445"/>
                </a:moveTo>
                <a:lnTo>
                  <a:pt x="116022" y="73445"/>
                </a:lnTo>
                <a:lnTo>
                  <a:pt x="116022" y="91008"/>
                </a:lnTo>
                <a:lnTo>
                  <a:pt x="169775" y="91008"/>
                </a:lnTo>
                <a:lnTo>
                  <a:pt x="169775" y="73445"/>
                </a:lnTo>
                <a:lnTo>
                  <a:pt x="187338" y="73445"/>
                </a:lnTo>
                <a:lnTo>
                  <a:pt x="187338" y="91008"/>
                </a:lnTo>
                <a:lnTo>
                  <a:pt x="205433" y="91008"/>
                </a:lnTo>
                <a:lnTo>
                  <a:pt x="205433" y="109103"/>
                </a:lnTo>
                <a:lnTo>
                  <a:pt x="187338" y="109103"/>
                </a:lnTo>
                <a:lnTo>
                  <a:pt x="187338" y="127198"/>
                </a:lnTo>
                <a:lnTo>
                  <a:pt x="169775" y="127198"/>
                </a:lnTo>
                <a:lnTo>
                  <a:pt x="169775" y="109103"/>
                </a:lnTo>
                <a:lnTo>
                  <a:pt x="116022" y="109103"/>
                </a:lnTo>
                <a:lnTo>
                  <a:pt x="116022" y="144761"/>
                </a:lnTo>
                <a:lnTo>
                  <a:pt x="151680" y="144761"/>
                </a:lnTo>
                <a:lnTo>
                  <a:pt x="151680" y="162856"/>
                </a:lnTo>
                <a:lnTo>
                  <a:pt x="116022" y="162856"/>
                </a:lnTo>
                <a:lnTo>
                  <a:pt x="116022" y="198514"/>
                </a:lnTo>
                <a:lnTo>
                  <a:pt x="134117" y="198514"/>
                </a:lnTo>
                <a:lnTo>
                  <a:pt x="134117" y="216077"/>
                </a:lnTo>
                <a:lnTo>
                  <a:pt x="116022" y="216077"/>
                </a:lnTo>
                <a:lnTo>
                  <a:pt x="116022" y="234172"/>
                </a:lnTo>
                <a:lnTo>
                  <a:pt x="98459" y="234172"/>
                </a:lnTo>
                <a:lnTo>
                  <a:pt x="98459" y="216077"/>
                </a:lnTo>
                <a:lnTo>
                  <a:pt x="44706" y="216077"/>
                </a:lnTo>
                <a:lnTo>
                  <a:pt x="44706" y="198514"/>
                </a:lnTo>
                <a:lnTo>
                  <a:pt x="98459" y="198514"/>
                </a:lnTo>
                <a:lnTo>
                  <a:pt x="98459" y="162856"/>
                </a:lnTo>
                <a:lnTo>
                  <a:pt x="44706" y="162856"/>
                </a:lnTo>
                <a:lnTo>
                  <a:pt x="44706" y="144761"/>
                </a:lnTo>
                <a:lnTo>
                  <a:pt x="98459" y="144761"/>
                </a:lnTo>
                <a:lnTo>
                  <a:pt x="98459" y="109103"/>
                </a:lnTo>
                <a:lnTo>
                  <a:pt x="44706" y="109103"/>
                </a:lnTo>
                <a:lnTo>
                  <a:pt x="44706" y="91008"/>
                </a:lnTo>
                <a:lnTo>
                  <a:pt x="98459" y="91008"/>
                </a:lnTo>
                <a:close/>
                <a:moveTo>
                  <a:pt x="53221" y="0"/>
                </a:moveTo>
                <a:lnTo>
                  <a:pt x="269830" y="0"/>
                </a:lnTo>
                <a:lnTo>
                  <a:pt x="269830" y="17563"/>
                </a:lnTo>
                <a:lnTo>
                  <a:pt x="51624" y="17563"/>
                </a:lnTo>
                <a:cubicBezTo>
                  <a:pt x="33109" y="17563"/>
                  <a:pt x="18095" y="32577"/>
                  <a:pt x="18095" y="51092"/>
                </a:cubicBezTo>
                <a:lnTo>
                  <a:pt x="18095" y="252267"/>
                </a:lnTo>
                <a:lnTo>
                  <a:pt x="0" y="252267"/>
                </a:lnTo>
                <a:lnTo>
                  <a:pt x="0" y="53221"/>
                </a:lnTo>
                <a:cubicBezTo>
                  <a:pt x="0" y="23827"/>
                  <a:pt x="23827" y="0"/>
                  <a:pt x="53221" y="0"/>
                </a:cubicBezTo>
                <a:close/>
              </a:path>
            </a:pathLst>
          </a:custGeom>
          <a:solidFill>
            <a:schemeClr val="bg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8B1A8FB-72A5-49E5-94A1-EF5ECBDB3F9C}"/>
              </a:ext>
            </a:extLst>
          </p:cNvPr>
          <p:cNvSpPr/>
          <p:nvPr/>
        </p:nvSpPr>
        <p:spPr>
          <a:xfrm>
            <a:off x="6576018" y="5191992"/>
            <a:ext cx="410906" cy="319840"/>
          </a:xfrm>
          <a:custGeom>
            <a:avLst/>
            <a:gdLst>
              <a:gd name="connsiteX0" fmla="*/ 80006 w 277439"/>
              <a:gd name="connsiteY0" fmla="*/ 133584 h 215952"/>
              <a:gd name="connsiteX1" fmla="*/ 72023 w 277439"/>
              <a:gd name="connsiteY1" fmla="*/ 142100 h 215952"/>
              <a:gd name="connsiteX2" fmla="*/ 72023 w 277439"/>
              <a:gd name="connsiteY2" fmla="*/ 145793 h 215952"/>
              <a:gd name="connsiteX3" fmla="*/ 82385 w 277439"/>
              <a:gd name="connsiteY3" fmla="*/ 151930 h 215952"/>
              <a:gd name="connsiteX4" fmla="*/ 88521 w 277439"/>
              <a:gd name="connsiteY4" fmla="*/ 141568 h 215952"/>
              <a:gd name="connsiteX5" fmla="*/ 88468 w 277439"/>
              <a:gd name="connsiteY5" fmla="*/ 139865 h 215952"/>
              <a:gd name="connsiteX6" fmla="*/ 80006 w 277439"/>
              <a:gd name="connsiteY6" fmla="*/ 133584 h 215952"/>
              <a:gd name="connsiteX7" fmla="*/ 226364 w 277439"/>
              <a:gd name="connsiteY7" fmla="*/ 121876 h 215952"/>
              <a:gd name="connsiteX8" fmla="*/ 173143 w 277439"/>
              <a:gd name="connsiteY8" fmla="*/ 164453 h 215952"/>
              <a:gd name="connsiteX9" fmla="*/ 154515 w 277439"/>
              <a:gd name="connsiteY9" fmla="*/ 176162 h 215952"/>
              <a:gd name="connsiteX10" fmla="*/ 154515 w 277439"/>
              <a:gd name="connsiteY10" fmla="*/ 177758 h 215952"/>
              <a:gd name="connsiteX11" fmla="*/ 259893 w 277439"/>
              <a:gd name="connsiteY11" fmla="*/ 191064 h 215952"/>
              <a:gd name="connsiteX12" fmla="*/ 226364 w 277439"/>
              <a:gd name="connsiteY12" fmla="*/ 121876 h 215952"/>
              <a:gd name="connsiteX13" fmla="*/ 81070 w 277439"/>
              <a:gd name="connsiteY13" fmla="*/ 118682 h 215952"/>
              <a:gd name="connsiteX14" fmla="*/ 103955 w 277439"/>
              <a:gd name="connsiteY14" fmla="*/ 141568 h 215952"/>
              <a:gd name="connsiteX15" fmla="*/ 81070 w 277439"/>
              <a:gd name="connsiteY15" fmla="*/ 164453 h 215952"/>
              <a:gd name="connsiteX16" fmla="*/ 79979 w 277439"/>
              <a:gd name="connsiteY16" fmla="*/ 164479 h 215952"/>
              <a:gd name="connsiteX17" fmla="*/ 57653 w 277439"/>
              <a:gd name="connsiteY17" fmla="*/ 142100 h 215952"/>
              <a:gd name="connsiteX18" fmla="*/ 57653 w 277439"/>
              <a:gd name="connsiteY18" fmla="*/ 141025 h 215952"/>
              <a:gd name="connsiteX19" fmla="*/ 81070 w 277439"/>
              <a:gd name="connsiteY19" fmla="*/ 118682 h 215952"/>
              <a:gd name="connsiteX20" fmla="*/ 138017 w 277439"/>
              <a:gd name="connsiteY20" fmla="*/ 55882 h 215952"/>
              <a:gd name="connsiteX21" fmla="*/ 111406 w 277439"/>
              <a:gd name="connsiteY21" fmla="*/ 71849 h 215952"/>
              <a:gd name="connsiteX22" fmla="*/ 58185 w 277439"/>
              <a:gd name="connsiteY22" fmla="*/ 112297 h 215952"/>
              <a:gd name="connsiteX23" fmla="*/ 48073 w 277439"/>
              <a:gd name="connsiteY23" fmla="*/ 122941 h 215952"/>
              <a:gd name="connsiteX24" fmla="*/ 50734 w 277439"/>
              <a:gd name="connsiteY24" fmla="*/ 124537 h 215952"/>
              <a:gd name="connsiteX25" fmla="*/ 16141 w 277439"/>
              <a:gd name="connsiteY25" fmla="*/ 192128 h 215952"/>
              <a:gd name="connsiteX26" fmla="*/ 69362 w 277439"/>
              <a:gd name="connsiteY26" fmla="*/ 196918 h 215952"/>
              <a:gd name="connsiteX27" fmla="*/ 122583 w 277439"/>
              <a:gd name="connsiteY27" fmla="*/ 176162 h 215952"/>
              <a:gd name="connsiteX28" fmla="*/ 107681 w 277439"/>
              <a:gd name="connsiteY28" fmla="*/ 167114 h 215952"/>
              <a:gd name="connsiteX29" fmla="*/ 116196 w 277439"/>
              <a:gd name="connsiteY29" fmla="*/ 155406 h 215952"/>
              <a:gd name="connsiteX30" fmla="*/ 138017 w 277439"/>
              <a:gd name="connsiteY30" fmla="*/ 168179 h 215952"/>
              <a:gd name="connsiteX31" fmla="*/ 164095 w 277439"/>
              <a:gd name="connsiteY31" fmla="*/ 152212 h 215952"/>
              <a:gd name="connsiteX32" fmla="*/ 217316 w 277439"/>
              <a:gd name="connsiteY32" fmla="*/ 111764 h 215952"/>
              <a:gd name="connsiteX33" fmla="*/ 164095 w 277439"/>
              <a:gd name="connsiteY33" fmla="*/ 71849 h 215952"/>
              <a:gd name="connsiteX34" fmla="*/ 39558 w 277439"/>
              <a:gd name="connsiteY34" fmla="*/ 23950 h 215952"/>
              <a:gd name="connsiteX35" fmla="*/ 17205 w 277439"/>
              <a:gd name="connsiteY35" fmla="*/ 32997 h 215952"/>
              <a:gd name="connsiteX36" fmla="*/ 50734 w 277439"/>
              <a:gd name="connsiteY36" fmla="*/ 102185 h 215952"/>
              <a:gd name="connsiteX37" fmla="*/ 103955 w 277439"/>
              <a:gd name="connsiteY37" fmla="*/ 59608 h 215952"/>
              <a:gd name="connsiteX38" fmla="*/ 121582 w 277439"/>
              <a:gd name="connsiteY38" fmla="*/ 48836 h 215952"/>
              <a:gd name="connsiteX39" fmla="*/ 123115 w 277439"/>
              <a:gd name="connsiteY39" fmla="*/ 49496 h 215952"/>
              <a:gd name="connsiteX40" fmla="*/ 123115 w 277439"/>
              <a:gd name="connsiteY40" fmla="*/ 47899 h 215952"/>
              <a:gd name="connsiteX41" fmla="*/ 121582 w 277439"/>
              <a:gd name="connsiteY41" fmla="*/ 48836 h 215952"/>
              <a:gd name="connsiteX42" fmla="*/ 82747 w 277439"/>
              <a:gd name="connsiteY42" fmla="*/ 32107 h 215952"/>
              <a:gd name="connsiteX43" fmla="*/ 39558 w 277439"/>
              <a:gd name="connsiteY43" fmla="*/ 23950 h 215952"/>
              <a:gd name="connsiteX44" fmla="*/ 199753 w 277439"/>
              <a:gd name="connsiteY44" fmla="*/ 14370 h 215952"/>
              <a:gd name="connsiteX45" fmla="*/ 191770 w 277439"/>
              <a:gd name="connsiteY45" fmla="*/ 22885 h 215952"/>
              <a:gd name="connsiteX46" fmla="*/ 200286 w 277439"/>
              <a:gd name="connsiteY46" fmla="*/ 30868 h 215952"/>
              <a:gd name="connsiteX47" fmla="*/ 200834 w 277439"/>
              <a:gd name="connsiteY47" fmla="*/ 30852 h 215952"/>
              <a:gd name="connsiteX48" fmla="*/ 208269 w 277439"/>
              <a:gd name="connsiteY48" fmla="*/ 22353 h 215952"/>
              <a:gd name="connsiteX49" fmla="*/ 208269 w 277439"/>
              <a:gd name="connsiteY49" fmla="*/ 21783 h 215952"/>
              <a:gd name="connsiteX50" fmla="*/ 199753 w 277439"/>
              <a:gd name="connsiteY50" fmla="*/ 14370 h 215952"/>
              <a:gd name="connsiteX51" fmla="*/ 243394 w 277439"/>
              <a:gd name="connsiteY51" fmla="*/ 9048 h 215952"/>
              <a:gd name="connsiteX52" fmla="*/ 271601 w 277439"/>
              <a:gd name="connsiteY52" fmla="*/ 23417 h 215952"/>
              <a:gd name="connsiteX53" fmla="*/ 256167 w 277439"/>
              <a:gd name="connsiteY53" fmla="*/ 89412 h 215952"/>
              <a:gd name="connsiteX54" fmla="*/ 237008 w 277439"/>
              <a:gd name="connsiteY54" fmla="*/ 111232 h 215952"/>
              <a:gd name="connsiteX55" fmla="*/ 272666 w 277439"/>
              <a:gd name="connsiteY55" fmla="*/ 199047 h 215952"/>
              <a:gd name="connsiteX56" fmla="*/ 238072 w 277439"/>
              <a:gd name="connsiteY56" fmla="*/ 214481 h 215952"/>
              <a:gd name="connsiteX57" fmla="*/ 139081 w 277439"/>
              <a:gd name="connsiteY57" fmla="*/ 184677 h 215952"/>
              <a:gd name="connsiteX58" fmla="*/ 72023 w 277439"/>
              <a:gd name="connsiteY58" fmla="*/ 211288 h 215952"/>
              <a:gd name="connsiteX59" fmla="*/ 44348 w 277439"/>
              <a:gd name="connsiteY59" fmla="*/ 215545 h 215952"/>
              <a:gd name="connsiteX60" fmla="*/ 5497 w 277439"/>
              <a:gd name="connsiteY60" fmla="*/ 200643 h 215952"/>
              <a:gd name="connsiteX61" fmla="*/ 41687 w 277439"/>
              <a:gd name="connsiteY61" fmla="*/ 112297 h 215952"/>
              <a:gd name="connsiteX62" fmla="*/ 6561 w 277439"/>
              <a:gd name="connsiteY62" fmla="*/ 25014 h 215952"/>
              <a:gd name="connsiteX63" fmla="*/ 139614 w 277439"/>
              <a:gd name="connsiteY63" fmla="*/ 39384 h 215952"/>
              <a:gd name="connsiteX64" fmla="*/ 165160 w 277439"/>
              <a:gd name="connsiteY64" fmla="*/ 27143 h 215952"/>
              <a:gd name="connsiteX65" fmla="*/ 171014 w 277439"/>
              <a:gd name="connsiteY65" fmla="*/ 40448 h 215952"/>
              <a:gd name="connsiteX66" fmla="*/ 155580 w 277439"/>
              <a:gd name="connsiteY66" fmla="*/ 47899 h 215952"/>
              <a:gd name="connsiteX67" fmla="*/ 174207 w 277439"/>
              <a:gd name="connsiteY67" fmla="*/ 59608 h 215952"/>
              <a:gd name="connsiteX68" fmla="*/ 227428 w 277439"/>
              <a:gd name="connsiteY68" fmla="*/ 101120 h 215952"/>
              <a:gd name="connsiteX69" fmla="*/ 244991 w 277439"/>
              <a:gd name="connsiteY69" fmla="*/ 80364 h 215952"/>
              <a:gd name="connsiteX70" fmla="*/ 259893 w 277439"/>
              <a:gd name="connsiteY70" fmla="*/ 31401 h 215952"/>
              <a:gd name="connsiteX71" fmla="*/ 243394 w 277439"/>
              <a:gd name="connsiteY71" fmla="*/ 23417 h 215952"/>
              <a:gd name="connsiteX72" fmla="*/ 199753 w 277439"/>
              <a:gd name="connsiteY72" fmla="*/ 0 h 215952"/>
              <a:gd name="connsiteX73" fmla="*/ 223171 w 277439"/>
              <a:gd name="connsiteY73" fmla="*/ 22353 h 215952"/>
              <a:gd name="connsiteX74" fmla="*/ 223171 w 277439"/>
              <a:gd name="connsiteY74" fmla="*/ 23949 h 215952"/>
              <a:gd name="connsiteX75" fmla="*/ 200286 w 277439"/>
              <a:gd name="connsiteY75" fmla="*/ 46834 h 215952"/>
              <a:gd name="connsiteX76" fmla="*/ 177401 w 277439"/>
              <a:gd name="connsiteY76" fmla="*/ 23949 h 215952"/>
              <a:gd name="connsiteX77" fmla="*/ 199753 w 277439"/>
              <a:gd name="connsiteY77" fmla="*/ 0 h 21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77439" h="215952">
                <a:moveTo>
                  <a:pt x="80006" y="133584"/>
                </a:moveTo>
                <a:cubicBezTo>
                  <a:pt x="75514" y="133866"/>
                  <a:pt x="72012" y="137597"/>
                  <a:pt x="72023" y="142100"/>
                </a:cubicBezTo>
                <a:lnTo>
                  <a:pt x="72023" y="145793"/>
                </a:lnTo>
                <a:cubicBezTo>
                  <a:pt x="73188" y="150349"/>
                  <a:pt x="77829" y="153095"/>
                  <a:pt x="82385" y="151930"/>
                </a:cubicBezTo>
                <a:cubicBezTo>
                  <a:pt x="86941" y="150764"/>
                  <a:pt x="89687" y="146123"/>
                  <a:pt x="88521" y="141568"/>
                </a:cubicBezTo>
                <a:cubicBezTo>
                  <a:pt x="88569" y="140998"/>
                  <a:pt x="88548" y="140429"/>
                  <a:pt x="88468" y="139865"/>
                </a:cubicBezTo>
                <a:cubicBezTo>
                  <a:pt x="87867" y="135793"/>
                  <a:pt x="84077" y="132983"/>
                  <a:pt x="80006" y="133584"/>
                </a:cubicBezTo>
                <a:close/>
                <a:moveTo>
                  <a:pt x="226364" y="121876"/>
                </a:moveTo>
                <a:cubicBezTo>
                  <a:pt x="209828" y="137513"/>
                  <a:pt x="192031" y="151755"/>
                  <a:pt x="173143" y="164453"/>
                </a:cubicBezTo>
                <a:lnTo>
                  <a:pt x="154515" y="176162"/>
                </a:lnTo>
                <a:lnTo>
                  <a:pt x="154515" y="177758"/>
                </a:lnTo>
                <a:cubicBezTo>
                  <a:pt x="207736" y="203837"/>
                  <a:pt x="251910" y="203304"/>
                  <a:pt x="259893" y="191064"/>
                </a:cubicBezTo>
                <a:cubicBezTo>
                  <a:pt x="267876" y="178823"/>
                  <a:pt x="255635" y="151680"/>
                  <a:pt x="226364" y="121876"/>
                </a:cubicBezTo>
                <a:close/>
                <a:moveTo>
                  <a:pt x="81070" y="118682"/>
                </a:moveTo>
                <a:cubicBezTo>
                  <a:pt x="93710" y="118682"/>
                  <a:pt x="103955" y="128928"/>
                  <a:pt x="103955" y="141568"/>
                </a:cubicBezTo>
                <a:cubicBezTo>
                  <a:pt x="103955" y="154207"/>
                  <a:pt x="93710" y="164453"/>
                  <a:pt x="81070" y="164453"/>
                </a:cubicBezTo>
                <a:cubicBezTo>
                  <a:pt x="80708" y="164469"/>
                  <a:pt x="80346" y="164479"/>
                  <a:pt x="79979" y="164479"/>
                </a:cubicBezTo>
                <a:cubicBezTo>
                  <a:pt x="67637" y="164463"/>
                  <a:pt x="57637" y="154447"/>
                  <a:pt x="57653" y="142100"/>
                </a:cubicBezTo>
                <a:cubicBezTo>
                  <a:pt x="57642" y="141743"/>
                  <a:pt x="57642" y="141381"/>
                  <a:pt x="57653" y="141025"/>
                </a:cubicBezTo>
                <a:cubicBezTo>
                  <a:pt x="57951" y="128385"/>
                  <a:pt x="68436" y="118384"/>
                  <a:pt x="81070" y="118682"/>
                </a:cubicBezTo>
                <a:close/>
                <a:moveTo>
                  <a:pt x="138017" y="55882"/>
                </a:moveTo>
                <a:cubicBezTo>
                  <a:pt x="128969" y="60672"/>
                  <a:pt x="120454" y="65994"/>
                  <a:pt x="111406" y="71849"/>
                </a:cubicBezTo>
                <a:cubicBezTo>
                  <a:pt x="92635" y="83914"/>
                  <a:pt x="74838" y="97443"/>
                  <a:pt x="58185" y="112297"/>
                </a:cubicBezTo>
                <a:lnTo>
                  <a:pt x="48073" y="122941"/>
                </a:lnTo>
                <a:lnTo>
                  <a:pt x="50734" y="124537"/>
                </a:lnTo>
                <a:cubicBezTo>
                  <a:pt x="21463" y="154873"/>
                  <a:pt x="7626" y="182548"/>
                  <a:pt x="16141" y="192128"/>
                </a:cubicBezTo>
                <a:cubicBezTo>
                  <a:pt x="24656" y="201708"/>
                  <a:pt x="43816" y="203304"/>
                  <a:pt x="69362" y="196918"/>
                </a:cubicBezTo>
                <a:cubicBezTo>
                  <a:pt x="87856" y="192117"/>
                  <a:pt x="105722" y="185151"/>
                  <a:pt x="122583" y="176162"/>
                </a:cubicBezTo>
                <a:cubicBezTo>
                  <a:pt x="117431" y="173463"/>
                  <a:pt x="112455" y="170440"/>
                  <a:pt x="107681" y="167114"/>
                </a:cubicBezTo>
                <a:lnTo>
                  <a:pt x="116196" y="155406"/>
                </a:lnTo>
                <a:cubicBezTo>
                  <a:pt x="123647" y="159663"/>
                  <a:pt x="130566" y="164453"/>
                  <a:pt x="138017" y="168179"/>
                </a:cubicBezTo>
                <a:cubicBezTo>
                  <a:pt x="146532" y="163389"/>
                  <a:pt x="155580" y="158067"/>
                  <a:pt x="164095" y="152212"/>
                </a:cubicBezTo>
                <a:cubicBezTo>
                  <a:pt x="183010" y="140349"/>
                  <a:pt x="200823" y="126815"/>
                  <a:pt x="217316" y="111764"/>
                </a:cubicBezTo>
                <a:cubicBezTo>
                  <a:pt x="200865" y="96820"/>
                  <a:pt x="183047" y="83456"/>
                  <a:pt x="164095" y="71849"/>
                </a:cubicBezTo>
                <a:close/>
                <a:moveTo>
                  <a:pt x="39558" y="23950"/>
                </a:moveTo>
                <a:cubicBezTo>
                  <a:pt x="28382" y="24482"/>
                  <a:pt x="25188" y="20756"/>
                  <a:pt x="17205" y="32997"/>
                </a:cubicBezTo>
                <a:cubicBezTo>
                  <a:pt x="9222" y="45238"/>
                  <a:pt x="21463" y="71849"/>
                  <a:pt x="50734" y="102185"/>
                </a:cubicBezTo>
                <a:cubicBezTo>
                  <a:pt x="67308" y="86591"/>
                  <a:pt x="85105" y="72354"/>
                  <a:pt x="103955" y="59608"/>
                </a:cubicBezTo>
                <a:lnTo>
                  <a:pt x="121582" y="48836"/>
                </a:lnTo>
                <a:lnTo>
                  <a:pt x="123115" y="49496"/>
                </a:lnTo>
                <a:lnTo>
                  <a:pt x="123115" y="47899"/>
                </a:lnTo>
                <a:lnTo>
                  <a:pt x="121582" y="48836"/>
                </a:lnTo>
                <a:lnTo>
                  <a:pt x="82747" y="32107"/>
                </a:lnTo>
                <a:cubicBezTo>
                  <a:pt x="68736" y="27823"/>
                  <a:pt x="54255" y="25078"/>
                  <a:pt x="39558" y="23950"/>
                </a:cubicBezTo>
                <a:close/>
                <a:moveTo>
                  <a:pt x="199753" y="14370"/>
                </a:moveTo>
                <a:cubicBezTo>
                  <a:pt x="195262" y="14652"/>
                  <a:pt x="191760" y="18383"/>
                  <a:pt x="191770" y="22885"/>
                </a:cubicBezTo>
                <a:cubicBezTo>
                  <a:pt x="192281" y="27265"/>
                  <a:pt x="195879" y="30639"/>
                  <a:pt x="200286" y="30868"/>
                </a:cubicBezTo>
                <a:cubicBezTo>
                  <a:pt x="200467" y="30868"/>
                  <a:pt x="200653" y="30863"/>
                  <a:pt x="200834" y="30852"/>
                </a:cubicBezTo>
                <a:cubicBezTo>
                  <a:pt x="205235" y="30554"/>
                  <a:pt x="208562" y="26754"/>
                  <a:pt x="208269" y="22353"/>
                </a:cubicBezTo>
                <a:lnTo>
                  <a:pt x="208269" y="21783"/>
                </a:lnTo>
                <a:cubicBezTo>
                  <a:pt x="207965" y="17382"/>
                  <a:pt x="204149" y="14066"/>
                  <a:pt x="199753" y="14370"/>
                </a:cubicBezTo>
                <a:close/>
                <a:moveTo>
                  <a:pt x="243394" y="9048"/>
                </a:moveTo>
                <a:cubicBezTo>
                  <a:pt x="254427" y="9548"/>
                  <a:pt x="264709" y="14785"/>
                  <a:pt x="271601" y="23417"/>
                </a:cubicBezTo>
                <a:cubicBezTo>
                  <a:pt x="281713" y="38852"/>
                  <a:pt x="276391" y="61737"/>
                  <a:pt x="256167" y="89412"/>
                </a:cubicBezTo>
                <a:cubicBezTo>
                  <a:pt x="250372" y="97187"/>
                  <a:pt x="243969" y="104484"/>
                  <a:pt x="237008" y="111232"/>
                </a:cubicBezTo>
                <a:cubicBezTo>
                  <a:pt x="268940" y="145826"/>
                  <a:pt x="286503" y="177226"/>
                  <a:pt x="272666" y="199047"/>
                </a:cubicBezTo>
                <a:cubicBezTo>
                  <a:pt x="264592" y="209845"/>
                  <a:pt x="251500" y="215689"/>
                  <a:pt x="238072" y="214481"/>
                </a:cubicBezTo>
                <a:cubicBezTo>
                  <a:pt x="203175" y="212559"/>
                  <a:pt x="169242" y="202341"/>
                  <a:pt x="139081" y="184677"/>
                </a:cubicBezTo>
                <a:cubicBezTo>
                  <a:pt x="117915" y="196284"/>
                  <a:pt x="95387" y="205220"/>
                  <a:pt x="72023" y="211288"/>
                </a:cubicBezTo>
                <a:cubicBezTo>
                  <a:pt x="62965" y="213624"/>
                  <a:pt x="53693" y="215050"/>
                  <a:pt x="44348" y="215545"/>
                </a:cubicBezTo>
                <a:cubicBezTo>
                  <a:pt x="29696" y="217573"/>
                  <a:pt x="15034" y="211947"/>
                  <a:pt x="5497" y="200643"/>
                </a:cubicBezTo>
                <a:cubicBezTo>
                  <a:pt x="-8873" y="180419"/>
                  <a:pt x="8690" y="147422"/>
                  <a:pt x="41687" y="112297"/>
                </a:cubicBezTo>
                <a:cubicBezTo>
                  <a:pt x="10287" y="78235"/>
                  <a:pt x="-11534" y="53221"/>
                  <a:pt x="6561" y="25014"/>
                </a:cubicBezTo>
                <a:cubicBezTo>
                  <a:pt x="24656" y="-3193"/>
                  <a:pt x="83199" y="10112"/>
                  <a:pt x="139614" y="39384"/>
                </a:cubicBezTo>
                <a:cubicBezTo>
                  <a:pt x="147916" y="34876"/>
                  <a:pt x="156442" y="30789"/>
                  <a:pt x="165160" y="27143"/>
                </a:cubicBezTo>
                <a:lnTo>
                  <a:pt x="171014" y="40448"/>
                </a:lnTo>
                <a:lnTo>
                  <a:pt x="155580" y="47899"/>
                </a:lnTo>
                <a:cubicBezTo>
                  <a:pt x="161966" y="51625"/>
                  <a:pt x="168353" y="55350"/>
                  <a:pt x="174207" y="59608"/>
                </a:cubicBezTo>
                <a:cubicBezTo>
                  <a:pt x="193127" y="71859"/>
                  <a:pt x="210940" y="85750"/>
                  <a:pt x="227428" y="101120"/>
                </a:cubicBezTo>
                <a:cubicBezTo>
                  <a:pt x="233815" y="94026"/>
                  <a:pt x="239669" y="87107"/>
                  <a:pt x="244991" y="80364"/>
                </a:cubicBezTo>
                <a:cubicBezTo>
                  <a:pt x="259893" y="59076"/>
                  <a:pt x="266279" y="40980"/>
                  <a:pt x="259893" y="31401"/>
                </a:cubicBezTo>
                <a:cubicBezTo>
                  <a:pt x="255789" y="26504"/>
                  <a:pt x="249781" y="23599"/>
                  <a:pt x="243394" y="23417"/>
                </a:cubicBezTo>
                <a:close/>
                <a:moveTo>
                  <a:pt x="199753" y="0"/>
                </a:moveTo>
                <a:cubicBezTo>
                  <a:pt x="212175" y="250"/>
                  <a:pt x="222346" y="9958"/>
                  <a:pt x="223171" y="22353"/>
                </a:cubicBezTo>
                <a:lnTo>
                  <a:pt x="223171" y="23949"/>
                </a:lnTo>
                <a:cubicBezTo>
                  <a:pt x="223171" y="36589"/>
                  <a:pt x="212926" y="46834"/>
                  <a:pt x="200286" y="46834"/>
                </a:cubicBezTo>
                <a:cubicBezTo>
                  <a:pt x="187646" y="46834"/>
                  <a:pt x="177401" y="36589"/>
                  <a:pt x="177401" y="23949"/>
                </a:cubicBezTo>
                <a:cubicBezTo>
                  <a:pt x="177097" y="11214"/>
                  <a:pt x="187028" y="575"/>
                  <a:pt x="199753" y="0"/>
                </a:cubicBezTo>
                <a:close/>
              </a:path>
            </a:pathLst>
          </a:custGeom>
          <a:solidFill>
            <a:srgbClr val="384047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871AC600-6099-4A34-8BEE-34D6EDF2F67A}"/>
              </a:ext>
            </a:extLst>
          </p:cNvPr>
          <p:cNvSpPr/>
          <p:nvPr/>
        </p:nvSpPr>
        <p:spPr>
          <a:xfrm>
            <a:off x="10538750" y="5005316"/>
            <a:ext cx="509996" cy="454026"/>
          </a:xfrm>
          <a:custGeom>
            <a:avLst/>
            <a:gdLst>
              <a:gd name="connsiteX0" fmla="*/ 139442 w 344343"/>
              <a:gd name="connsiteY0" fmla="*/ 128702 h 306553"/>
              <a:gd name="connsiteX1" fmla="*/ 139442 w 344343"/>
              <a:gd name="connsiteY1" fmla="*/ 182455 h 306553"/>
              <a:gd name="connsiteX2" fmla="*/ 178825 w 344343"/>
              <a:gd name="connsiteY2" fmla="*/ 155845 h 306553"/>
              <a:gd name="connsiteX3" fmla="*/ 122411 w 344343"/>
              <a:gd name="connsiteY3" fmla="*/ 95705 h 306553"/>
              <a:gd name="connsiteX4" fmla="*/ 209693 w 344343"/>
              <a:gd name="connsiteY4" fmla="*/ 155845 h 306553"/>
              <a:gd name="connsiteX5" fmla="*/ 122411 w 344343"/>
              <a:gd name="connsiteY5" fmla="*/ 215452 h 306553"/>
              <a:gd name="connsiteX6" fmla="*/ 258657 w 344343"/>
              <a:gd name="connsiteY6" fmla="*/ 39824 h 306553"/>
              <a:gd name="connsiteX7" fmla="*/ 244287 w 344343"/>
              <a:gd name="connsiteY7" fmla="*/ 54725 h 306553"/>
              <a:gd name="connsiteX8" fmla="*/ 258657 w 344343"/>
              <a:gd name="connsiteY8" fmla="*/ 69095 h 306553"/>
              <a:gd name="connsiteX9" fmla="*/ 273559 w 344343"/>
              <a:gd name="connsiteY9" fmla="*/ 54725 h 306553"/>
              <a:gd name="connsiteX10" fmla="*/ 258657 w 344343"/>
              <a:gd name="connsiteY10" fmla="*/ 39824 h 306553"/>
              <a:gd name="connsiteX11" fmla="*/ 154237 w 344343"/>
              <a:gd name="connsiteY11" fmla="*/ 3 h 306553"/>
              <a:gd name="connsiteX12" fmla="*/ 207099 w 344343"/>
              <a:gd name="connsiteY12" fmla="*/ 9761 h 306553"/>
              <a:gd name="connsiteX13" fmla="*/ 241250 w 344343"/>
              <a:gd name="connsiteY13" fmla="*/ 30001 h 306553"/>
              <a:gd name="connsiteX14" fmla="*/ 258657 w 344343"/>
              <a:gd name="connsiteY14" fmla="*/ 22793 h 306553"/>
              <a:gd name="connsiteX15" fmla="*/ 290590 w 344343"/>
              <a:gd name="connsiteY15" fmla="*/ 54725 h 306553"/>
              <a:gd name="connsiteX16" fmla="*/ 290590 w 344343"/>
              <a:gd name="connsiteY16" fmla="*/ 55263 h 306553"/>
              <a:gd name="connsiteX17" fmla="*/ 258657 w 344343"/>
              <a:gd name="connsiteY17" fmla="*/ 86126 h 306553"/>
              <a:gd name="connsiteX18" fmla="*/ 257592 w 344343"/>
              <a:gd name="connsiteY18" fmla="*/ 86126 h 306553"/>
              <a:gd name="connsiteX19" fmla="*/ 227256 w 344343"/>
              <a:gd name="connsiteY19" fmla="*/ 54725 h 306553"/>
              <a:gd name="connsiteX20" fmla="*/ 227256 w 344343"/>
              <a:gd name="connsiteY20" fmla="*/ 54188 h 306553"/>
              <a:gd name="connsiteX21" fmla="*/ 231375 w 344343"/>
              <a:gd name="connsiteY21" fmla="*/ 44243 h 306553"/>
              <a:gd name="connsiteX22" fmla="*/ 200612 w 344343"/>
              <a:gd name="connsiteY22" fmla="*/ 26486 h 306553"/>
              <a:gd name="connsiteX23" fmla="*/ 153279 w 344343"/>
              <a:gd name="connsiteY23" fmla="*/ 18535 h 306553"/>
              <a:gd name="connsiteX24" fmla="*/ 17566 w 344343"/>
              <a:gd name="connsiteY24" fmla="*/ 154248 h 306553"/>
              <a:gd name="connsiteX25" fmla="*/ 153279 w 344343"/>
              <a:gd name="connsiteY25" fmla="*/ 289961 h 306553"/>
              <a:gd name="connsiteX26" fmla="*/ 278325 w 344343"/>
              <a:gd name="connsiteY26" fmla="*/ 207073 h 306553"/>
              <a:gd name="connsiteX27" fmla="*/ 286745 w 344343"/>
              <a:gd name="connsiteY27" fmla="*/ 165382 h 306553"/>
              <a:gd name="connsiteX28" fmla="*/ 262383 w 344343"/>
              <a:gd name="connsiteY28" fmla="*/ 188310 h 306553"/>
              <a:gd name="connsiteX29" fmla="*/ 250674 w 344343"/>
              <a:gd name="connsiteY29" fmla="*/ 175537 h 306553"/>
              <a:gd name="connsiteX30" fmla="*/ 299637 w 344343"/>
              <a:gd name="connsiteY30" fmla="*/ 129235 h 306553"/>
              <a:gd name="connsiteX31" fmla="*/ 344343 w 344343"/>
              <a:gd name="connsiteY31" fmla="*/ 177666 h 306553"/>
              <a:gd name="connsiteX32" fmla="*/ 332102 w 344343"/>
              <a:gd name="connsiteY32" fmla="*/ 189907 h 306553"/>
              <a:gd name="connsiteX33" fmla="*/ 305106 w 344343"/>
              <a:gd name="connsiteY33" fmla="*/ 161197 h 306553"/>
              <a:gd name="connsiteX34" fmla="*/ 294132 w 344343"/>
              <a:gd name="connsiteY34" fmla="*/ 213832 h 306553"/>
              <a:gd name="connsiteX35" fmla="*/ 152321 w 344343"/>
              <a:gd name="connsiteY35" fmla="*/ 306550 h 306553"/>
              <a:gd name="connsiteX36" fmla="*/ 3 w 344343"/>
              <a:gd name="connsiteY36" fmla="*/ 152311 h 306553"/>
              <a:gd name="connsiteX37" fmla="*/ 154237 w 344343"/>
              <a:gd name="connsiteY37" fmla="*/ 3 h 30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44343" h="306553">
                <a:moveTo>
                  <a:pt x="139442" y="128702"/>
                </a:moveTo>
                <a:lnTo>
                  <a:pt x="139442" y="182455"/>
                </a:lnTo>
                <a:lnTo>
                  <a:pt x="178825" y="155845"/>
                </a:lnTo>
                <a:close/>
                <a:moveTo>
                  <a:pt x="122411" y="95705"/>
                </a:moveTo>
                <a:lnTo>
                  <a:pt x="209693" y="155845"/>
                </a:lnTo>
                <a:lnTo>
                  <a:pt x="122411" y="215452"/>
                </a:lnTo>
                <a:close/>
                <a:moveTo>
                  <a:pt x="258657" y="39824"/>
                </a:moveTo>
                <a:cubicBezTo>
                  <a:pt x="250621" y="40111"/>
                  <a:pt x="244287" y="46700"/>
                  <a:pt x="244287" y="54725"/>
                </a:cubicBezTo>
                <a:cubicBezTo>
                  <a:pt x="244287" y="62661"/>
                  <a:pt x="250727" y="69095"/>
                  <a:pt x="258657" y="69095"/>
                </a:cubicBezTo>
                <a:cubicBezTo>
                  <a:pt x="266693" y="69100"/>
                  <a:pt x="273292" y="62746"/>
                  <a:pt x="273559" y="54725"/>
                </a:cubicBezTo>
                <a:cubicBezTo>
                  <a:pt x="273292" y="46615"/>
                  <a:pt x="266747" y="40100"/>
                  <a:pt x="258657" y="39824"/>
                </a:cubicBezTo>
                <a:close/>
                <a:moveTo>
                  <a:pt x="154237" y="3"/>
                </a:moveTo>
                <a:cubicBezTo>
                  <a:pt x="172439" y="120"/>
                  <a:pt x="190321" y="3471"/>
                  <a:pt x="207099" y="9761"/>
                </a:cubicBezTo>
                <a:lnTo>
                  <a:pt x="241250" y="30001"/>
                </a:lnTo>
                <a:lnTo>
                  <a:pt x="258657" y="22793"/>
                </a:lnTo>
                <a:cubicBezTo>
                  <a:pt x="276273" y="22793"/>
                  <a:pt x="290590" y="37088"/>
                  <a:pt x="290590" y="54725"/>
                </a:cubicBezTo>
                <a:cubicBezTo>
                  <a:pt x="290590" y="54906"/>
                  <a:pt x="290590" y="55082"/>
                  <a:pt x="290590" y="55263"/>
                </a:cubicBezTo>
                <a:cubicBezTo>
                  <a:pt x="290270" y="72602"/>
                  <a:pt x="276007" y="86419"/>
                  <a:pt x="258657" y="86126"/>
                </a:cubicBezTo>
                <a:cubicBezTo>
                  <a:pt x="258284" y="86131"/>
                  <a:pt x="257965" y="86131"/>
                  <a:pt x="257592" y="86126"/>
                </a:cubicBezTo>
                <a:cubicBezTo>
                  <a:pt x="240562" y="85828"/>
                  <a:pt x="226937" y="71772"/>
                  <a:pt x="227256" y="54725"/>
                </a:cubicBezTo>
                <a:cubicBezTo>
                  <a:pt x="227256" y="54545"/>
                  <a:pt x="227256" y="54369"/>
                  <a:pt x="227256" y="54188"/>
                </a:cubicBezTo>
                <a:lnTo>
                  <a:pt x="231375" y="44243"/>
                </a:lnTo>
                <a:lnTo>
                  <a:pt x="200612" y="26486"/>
                </a:lnTo>
                <a:cubicBezTo>
                  <a:pt x="185558" y="21078"/>
                  <a:pt x="169538" y="18341"/>
                  <a:pt x="153279" y="18535"/>
                </a:cubicBezTo>
                <a:cubicBezTo>
                  <a:pt x="78344" y="18535"/>
                  <a:pt x="17566" y="79297"/>
                  <a:pt x="17566" y="154248"/>
                </a:cubicBezTo>
                <a:cubicBezTo>
                  <a:pt x="17566" y="229199"/>
                  <a:pt x="78344" y="289961"/>
                  <a:pt x="153279" y="289961"/>
                </a:cubicBezTo>
                <a:cubicBezTo>
                  <a:pt x="209480" y="289961"/>
                  <a:pt x="257719" y="255783"/>
                  <a:pt x="278325" y="207073"/>
                </a:cubicBezTo>
                <a:lnTo>
                  <a:pt x="286745" y="165382"/>
                </a:lnTo>
                <a:lnTo>
                  <a:pt x="262383" y="188310"/>
                </a:lnTo>
                <a:lnTo>
                  <a:pt x="250674" y="175537"/>
                </a:lnTo>
                <a:lnTo>
                  <a:pt x="299637" y="129235"/>
                </a:lnTo>
                <a:lnTo>
                  <a:pt x="344343" y="177666"/>
                </a:lnTo>
                <a:lnTo>
                  <a:pt x="332102" y="189907"/>
                </a:lnTo>
                <a:lnTo>
                  <a:pt x="305106" y="161197"/>
                </a:lnTo>
                <a:lnTo>
                  <a:pt x="294132" y="213832"/>
                </a:lnTo>
                <a:cubicBezTo>
                  <a:pt x="270512" y="268697"/>
                  <a:pt x="215787" y="306954"/>
                  <a:pt x="152321" y="306550"/>
                </a:cubicBezTo>
                <a:cubicBezTo>
                  <a:pt x="67647" y="306018"/>
                  <a:pt x="-529" y="236959"/>
                  <a:pt x="3" y="152311"/>
                </a:cubicBezTo>
                <a:cubicBezTo>
                  <a:pt x="535" y="67657"/>
                  <a:pt x="69616" y="-529"/>
                  <a:pt x="154237" y="3"/>
                </a:cubicBezTo>
                <a:close/>
              </a:path>
            </a:pathLst>
          </a:custGeom>
          <a:solidFill>
            <a:schemeClr val="bg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C999AA2A-C4C4-4A7C-860B-9D8E48905ACA}"/>
              </a:ext>
            </a:extLst>
          </p:cNvPr>
          <p:cNvSpPr/>
          <p:nvPr/>
        </p:nvSpPr>
        <p:spPr>
          <a:xfrm>
            <a:off x="10405541" y="2394530"/>
            <a:ext cx="511569" cy="572261"/>
          </a:xfrm>
          <a:custGeom>
            <a:avLst/>
            <a:gdLst>
              <a:gd name="connsiteX0" fmla="*/ 210756 w 345405"/>
              <a:gd name="connsiteY0" fmla="*/ 125601 h 386384"/>
              <a:gd name="connsiteX1" fmla="*/ 228319 w 345405"/>
              <a:gd name="connsiteY1" fmla="*/ 136245 h 386384"/>
              <a:gd name="connsiteX2" fmla="*/ 172437 w 345405"/>
              <a:gd name="connsiteY2" fmla="*/ 227785 h 386384"/>
              <a:gd name="connsiteX3" fmla="*/ 106443 w 345405"/>
              <a:gd name="connsiteY3" fmla="*/ 186805 h 386384"/>
              <a:gd name="connsiteX4" fmla="*/ 117087 w 345405"/>
              <a:gd name="connsiteY4" fmla="*/ 169242 h 386384"/>
              <a:gd name="connsiteX5" fmla="*/ 166051 w 345405"/>
              <a:gd name="connsiteY5" fmla="*/ 199578 h 386384"/>
              <a:gd name="connsiteX6" fmla="*/ 303892 w 345405"/>
              <a:gd name="connsiteY6" fmla="*/ 98458 h 386384"/>
              <a:gd name="connsiteX7" fmla="*/ 292659 w 345405"/>
              <a:gd name="connsiteY7" fmla="*/ 107676 h 386384"/>
              <a:gd name="connsiteX8" fmla="*/ 304189 w 345405"/>
              <a:gd name="connsiteY8" fmla="*/ 124661 h 386384"/>
              <a:gd name="connsiteX9" fmla="*/ 316665 w 345405"/>
              <a:gd name="connsiteY9" fmla="*/ 114425 h 386384"/>
              <a:gd name="connsiteX10" fmla="*/ 168711 w 345405"/>
              <a:gd name="connsiteY10" fmla="*/ 70784 h 386384"/>
              <a:gd name="connsiteX11" fmla="*/ 21289 w 345405"/>
              <a:gd name="connsiteY11" fmla="*/ 218206 h 386384"/>
              <a:gd name="connsiteX12" fmla="*/ 168711 w 345405"/>
              <a:gd name="connsiteY12" fmla="*/ 365628 h 386384"/>
              <a:gd name="connsiteX13" fmla="*/ 316134 w 345405"/>
              <a:gd name="connsiteY13" fmla="*/ 218206 h 386384"/>
              <a:gd name="connsiteX14" fmla="*/ 168711 w 345405"/>
              <a:gd name="connsiteY14" fmla="*/ 71316 h 386384"/>
              <a:gd name="connsiteX15" fmla="*/ 150084 w 345405"/>
              <a:gd name="connsiteY15" fmla="*/ 20756 h 386384"/>
              <a:gd name="connsiteX16" fmla="*/ 150084 w 345405"/>
              <a:gd name="connsiteY16" fmla="*/ 53632 h 386384"/>
              <a:gd name="connsiteX17" fmla="*/ 167647 w 345405"/>
              <a:gd name="connsiteY17" fmla="*/ 50028 h 386384"/>
              <a:gd name="connsiteX18" fmla="*/ 190532 w 345405"/>
              <a:gd name="connsiteY18" fmla="*/ 54574 h 386384"/>
              <a:gd name="connsiteX19" fmla="*/ 190532 w 345405"/>
              <a:gd name="connsiteY19" fmla="*/ 20756 h 386384"/>
              <a:gd name="connsiteX20" fmla="*/ 109104 w 345405"/>
              <a:gd name="connsiteY20" fmla="*/ 0 h 386384"/>
              <a:gd name="connsiteX21" fmla="*/ 129328 w 345405"/>
              <a:gd name="connsiteY21" fmla="*/ 0 h 386384"/>
              <a:gd name="connsiteX22" fmla="*/ 210756 w 345405"/>
              <a:gd name="connsiteY22" fmla="*/ 0 h 386384"/>
              <a:gd name="connsiteX23" fmla="*/ 230980 w 345405"/>
              <a:gd name="connsiteY23" fmla="*/ 0 h 386384"/>
              <a:gd name="connsiteX24" fmla="*/ 230980 w 345405"/>
              <a:gd name="connsiteY24" fmla="*/ 20224 h 386384"/>
              <a:gd name="connsiteX25" fmla="*/ 210756 w 345405"/>
              <a:gd name="connsiteY25" fmla="*/ 20224 h 386384"/>
              <a:gd name="connsiteX26" fmla="*/ 210756 w 345405"/>
              <a:gd name="connsiteY26" fmla="*/ 58591 h 386384"/>
              <a:gd name="connsiteX27" fmla="*/ 233143 w 345405"/>
              <a:gd name="connsiteY27" fmla="*/ 63038 h 386384"/>
              <a:gd name="connsiteX28" fmla="*/ 278153 w 345405"/>
              <a:gd name="connsiteY28" fmla="*/ 93181 h 386384"/>
              <a:gd name="connsiteX29" fmla="*/ 306554 w 345405"/>
              <a:gd name="connsiteY29" fmla="*/ 69719 h 386384"/>
              <a:gd name="connsiteX30" fmla="*/ 345405 w 345405"/>
              <a:gd name="connsiteY30" fmla="*/ 117086 h 386384"/>
              <a:gd name="connsiteX31" fmla="*/ 315515 w 345405"/>
              <a:gd name="connsiteY31" fmla="*/ 141344 h 386384"/>
              <a:gd name="connsiteX32" fmla="*/ 322921 w 345405"/>
              <a:gd name="connsiteY32" fmla="*/ 152254 h 386384"/>
              <a:gd name="connsiteX33" fmla="*/ 336357 w 345405"/>
              <a:gd name="connsiteY33" fmla="*/ 217674 h 386384"/>
              <a:gd name="connsiteX34" fmla="*/ 336357 w 345405"/>
              <a:gd name="connsiteY34" fmla="*/ 218206 h 386384"/>
              <a:gd name="connsiteX35" fmla="*/ 168711 w 345405"/>
              <a:gd name="connsiteY35" fmla="*/ 386384 h 386384"/>
              <a:gd name="connsiteX36" fmla="*/ 1 w 345405"/>
              <a:gd name="connsiteY36" fmla="*/ 218738 h 386384"/>
              <a:gd name="connsiteX37" fmla="*/ 102227 w 345405"/>
              <a:gd name="connsiteY37" fmla="*/ 63453 h 386384"/>
              <a:gd name="connsiteX38" fmla="*/ 129328 w 345405"/>
              <a:gd name="connsiteY38" fmla="*/ 57892 h 386384"/>
              <a:gd name="connsiteX39" fmla="*/ 129328 w 345405"/>
              <a:gd name="connsiteY39" fmla="*/ 20224 h 386384"/>
              <a:gd name="connsiteX40" fmla="*/ 109104 w 345405"/>
              <a:gd name="connsiteY40" fmla="*/ 20224 h 3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45405" h="386384">
                <a:moveTo>
                  <a:pt x="210756" y="125601"/>
                </a:moveTo>
                <a:lnTo>
                  <a:pt x="228319" y="136245"/>
                </a:lnTo>
                <a:lnTo>
                  <a:pt x="172437" y="227785"/>
                </a:lnTo>
                <a:lnTo>
                  <a:pt x="106443" y="186805"/>
                </a:lnTo>
                <a:lnTo>
                  <a:pt x="117087" y="169242"/>
                </a:lnTo>
                <a:lnTo>
                  <a:pt x="166051" y="199578"/>
                </a:lnTo>
                <a:close/>
                <a:moveTo>
                  <a:pt x="303892" y="98458"/>
                </a:moveTo>
                <a:lnTo>
                  <a:pt x="292659" y="107676"/>
                </a:lnTo>
                <a:lnTo>
                  <a:pt x="304189" y="124661"/>
                </a:lnTo>
                <a:lnTo>
                  <a:pt x="316665" y="114425"/>
                </a:lnTo>
                <a:close/>
                <a:moveTo>
                  <a:pt x="168711" y="70784"/>
                </a:moveTo>
                <a:cubicBezTo>
                  <a:pt x="87283" y="70784"/>
                  <a:pt x="21289" y="136789"/>
                  <a:pt x="21289" y="218206"/>
                </a:cubicBezTo>
                <a:cubicBezTo>
                  <a:pt x="21289" y="299623"/>
                  <a:pt x="87283" y="365628"/>
                  <a:pt x="168711" y="365628"/>
                </a:cubicBezTo>
                <a:cubicBezTo>
                  <a:pt x="250139" y="365628"/>
                  <a:pt x="316134" y="299623"/>
                  <a:pt x="316134" y="218206"/>
                </a:cubicBezTo>
                <a:cubicBezTo>
                  <a:pt x="315814" y="136996"/>
                  <a:pt x="249926" y="71316"/>
                  <a:pt x="168711" y="71316"/>
                </a:cubicBezTo>
                <a:close/>
                <a:moveTo>
                  <a:pt x="150084" y="20756"/>
                </a:moveTo>
                <a:lnTo>
                  <a:pt x="150084" y="53632"/>
                </a:lnTo>
                <a:lnTo>
                  <a:pt x="167647" y="50028"/>
                </a:lnTo>
                <a:lnTo>
                  <a:pt x="190532" y="54574"/>
                </a:lnTo>
                <a:lnTo>
                  <a:pt x="190532" y="20756"/>
                </a:lnTo>
                <a:close/>
                <a:moveTo>
                  <a:pt x="109104" y="0"/>
                </a:moveTo>
                <a:lnTo>
                  <a:pt x="129328" y="0"/>
                </a:lnTo>
                <a:lnTo>
                  <a:pt x="210756" y="0"/>
                </a:lnTo>
                <a:lnTo>
                  <a:pt x="230980" y="0"/>
                </a:lnTo>
                <a:lnTo>
                  <a:pt x="230980" y="20224"/>
                </a:lnTo>
                <a:lnTo>
                  <a:pt x="210756" y="20224"/>
                </a:lnTo>
                <a:lnTo>
                  <a:pt x="210756" y="58591"/>
                </a:lnTo>
                <a:lnTo>
                  <a:pt x="233143" y="63038"/>
                </a:lnTo>
                <a:lnTo>
                  <a:pt x="278153" y="93181"/>
                </a:lnTo>
                <a:lnTo>
                  <a:pt x="306554" y="69719"/>
                </a:lnTo>
                <a:lnTo>
                  <a:pt x="345405" y="117086"/>
                </a:lnTo>
                <a:lnTo>
                  <a:pt x="315515" y="141344"/>
                </a:lnTo>
                <a:lnTo>
                  <a:pt x="322921" y="152254"/>
                </a:lnTo>
                <a:cubicBezTo>
                  <a:pt x="331497" y="172348"/>
                  <a:pt x="336277" y="194454"/>
                  <a:pt x="336357" y="217674"/>
                </a:cubicBezTo>
                <a:cubicBezTo>
                  <a:pt x="336357" y="217849"/>
                  <a:pt x="336357" y="218030"/>
                  <a:pt x="336357" y="218206"/>
                </a:cubicBezTo>
                <a:cubicBezTo>
                  <a:pt x="336091" y="310763"/>
                  <a:pt x="261262" y="385799"/>
                  <a:pt x="168711" y="386384"/>
                </a:cubicBezTo>
                <a:cubicBezTo>
                  <a:pt x="75841" y="386677"/>
                  <a:pt x="320" y="311619"/>
                  <a:pt x="1" y="218738"/>
                </a:cubicBezTo>
                <a:cubicBezTo>
                  <a:pt x="-238" y="149077"/>
                  <a:pt x="41942" y="89176"/>
                  <a:pt x="102227" y="63453"/>
                </a:cubicBezTo>
                <a:lnTo>
                  <a:pt x="129328" y="57892"/>
                </a:lnTo>
                <a:lnTo>
                  <a:pt x="129328" y="20224"/>
                </a:lnTo>
                <a:lnTo>
                  <a:pt x="109104" y="20224"/>
                </a:lnTo>
                <a:close/>
              </a:path>
            </a:pathLst>
          </a:custGeom>
          <a:solidFill>
            <a:schemeClr val="bg1"/>
          </a:solidFill>
          <a:ln w="5320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@稿定PPT实验室 出品-13-1">
            <a:extLst>
              <a:ext uri="{FF2B5EF4-FFF2-40B4-BE49-F238E27FC236}">
                <a16:creationId xmlns:a16="http://schemas.microsoft.com/office/drawing/2014/main" id="{D3095070-F685-453F-ABC7-A688B9ACC903}"/>
              </a:ext>
            </a:extLst>
          </p:cNvPr>
          <p:cNvSpPr txBox="1">
            <a:spLocks/>
          </p:cNvSpPr>
          <p:nvPr/>
        </p:nvSpPr>
        <p:spPr>
          <a:xfrm>
            <a:off x="7732704" y="3615539"/>
            <a:ext cx="1570010" cy="4918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6" name="iSHEJI-7">
            <a:extLst>
              <a:ext uri="{FF2B5EF4-FFF2-40B4-BE49-F238E27FC236}">
                <a16:creationId xmlns:a16="http://schemas.microsoft.com/office/drawing/2014/main" id="{D61B93C4-520D-41DE-A03B-A05E56F307FC}"/>
              </a:ext>
            </a:extLst>
          </p:cNvPr>
          <p:cNvSpPr txBox="1"/>
          <p:nvPr/>
        </p:nvSpPr>
        <p:spPr>
          <a:xfrm>
            <a:off x="725243" y="2127793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7" name="iSHEJI-8">
            <a:extLst>
              <a:ext uri="{FF2B5EF4-FFF2-40B4-BE49-F238E27FC236}">
                <a16:creationId xmlns:a16="http://schemas.microsoft.com/office/drawing/2014/main" id="{5CA434D6-61C8-4EF2-9C94-C66D51F2C11E}"/>
              </a:ext>
            </a:extLst>
          </p:cNvPr>
          <p:cNvSpPr txBox="1"/>
          <p:nvPr/>
        </p:nvSpPr>
        <p:spPr>
          <a:xfrm>
            <a:off x="725244" y="2564232"/>
            <a:ext cx="4179467" cy="333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  <a:endParaRPr lang="en-US" altLang="zh-CN" sz="1400" spc="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爱设计开放平台可以以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58" name="iSHEJI-8">
            <a:extLst>
              <a:ext uri="{FF2B5EF4-FFF2-40B4-BE49-F238E27FC236}">
                <a16:creationId xmlns:a16="http://schemas.microsoft.com/office/drawing/2014/main" id="{97515314-21C9-48EC-9046-960E57A352F6}"/>
              </a:ext>
            </a:extLst>
          </p:cNvPr>
          <p:cNvSpPr txBox="1"/>
          <p:nvPr/>
        </p:nvSpPr>
        <p:spPr>
          <a:xfrm>
            <a:off x="725243" y="1663352"/>
            <a:ext cx="432943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</p:spTree>
    <p:extLst>
      <p:ext uri="{BB962C8B-B14F-4D97-AF65-F5344CB8AC3E}">
        <p14:creationId xmlns:p14="http://schemas.microsoft.com/office/powerpoint/2010/main" val="2780305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Work results show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999188A8-E5DC-49CC-82CC-7DBAB3F2B4B5}"/>
              </a:ext>
            </a:extLst>
          </p:cNvPr>
          <p:cNvSpPr/>
          <p:nvPr/>
        </p:nvSpPr>
        <p:spPr>
          <a:xfrm>
            <a:off x="2644140" y="1492431"/>
            <a:ext cx="1447800" cy="14478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38F63BC2-C114-4635-81F8-5AEF7A8EE7B6}"/>
              </a:ext>
            </a:extLst>
          </p:cNvPr>
          <p:cNvSpPr/>
          <p:nvPr/>
        </p:nvSpPr>
        <p:spPr>
          <a:xfrm>
            <a:off x="2644140" y="3854631"/>
            <a:ext cx="1447800" cy="2506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3271D72E-516A-4429-824D-DC59D7B96064}"/>
              </a:ext>
            </a:extLst>
          </p:cNvPr>
          <p:cNvSpPr/>
          <p:nvPr/>
        </p:nvSpPr>
        <p:spPr>
          <a:xfrm>
            <a:off x="5372100" y="1492431"/>
            <a:ext cx="1447800" cy="14478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A9CD06B-215F-461D-AA99-B6F57E2931F2}"/>
              </a:ext>
            </a:extLst>
          </p:cNvPr>
          <p:cNvSpPr/>
          <p:nvPr/>
        </p:nvSpPr>
        <p:spPr>
          <a:xfrm>
            <a:off x="5372100" y="3854631"/>
            <a:ext cx="1447800" cy="2506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BBBC55D7-09B2-496A-9BE4-1010634F6D98}"/>
              </a:ext>
            </a:extLst>
          </p:cNvPr>
          <p:cNvSpPr/>
          <p:nvPr/>
        </p:nvSpPr>
        <p:spPr>
          <a:xfrm>
            <a:off x="8100060" y="1492431"/>
            <a:ext cx="1447800" cy="14478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35" name="Straight Arrow Connector 39">
            <a:extLst>
              <a:ext uri="{FF2B5EF4-FFF2-40B4-BE49-F238E27FC236}">
                <a16:creationId xmlns:a16="http://schemas.microsoft.com/office/drawing/2014/main" id="{38D92174-5895-4444-97D2-7C86AC3ACD79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3009900" y="3366951"/>
            <a:ext cx="716280" cy="0"/>
          </a:xfrm>
          <a:prstGeom prst="straightConnector1">
            <a:avLst/>
          </a:prstGeom>
          <a:ln w="6985">
            <a:solidFill>
              <a:schemeClr val="bg1">
                <a:lumMod val="9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9">
            <a:extLst>
              <a:ext uri="{FF2B5EF4-FFF2-40B4-BE49-F238E27FC236}">
                <a16:creationId xmlns:a16="http://schemas.microsoft.com/office/drawing/2014/main" id="{D830DDA2-FF67-4ADF-B11F-0C4B57128568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5737860" y="3366951"/>
            <a:ext cx="716280" cy="0"/>
          </a:xfrm>
          <a:prstGeom prst="straightConnector1">
            <a:avLst/>
          </a:prstGeom>
          <a:ln w="6985">
            <a:solidFill>
              <a:schemeClr val="bg1">
                <a:lumMod val="9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9">
            <a:extLst>
              <a:ext uri="{FF2B5EF4-FFF2-40B4-BE49-F238E27FC236}">
                <a16:creationId xmlns:a16="http://schemas.microsoft.com/office/drawing/2014/main" id="{B180B032-2E65-4F6D-A4AD-359393E7672C}"/>
              </a:ext>
            </a:extLst>
          </p:cNvPr>
          <p:cNvCxnSpPr>
            <a:cxnSpLocks/>
          </p:cNvCxnSpPr>
          <p:nvPr/>
        </p:nvCxnSpPr>
        <p:spPr>
          <a:xfrm rot="16200000" flipH="1" flipV="1">
            <a:off x="8465820" y="3366951"/>
            <a:ext cx="716280" cy="0"/>
          </a:xfrm>
          <a:prstGeom prst="straightConnector1">
            <a:avLst/>
          </a:prstGeom>
          <a:ln w="6985">
            <a:solidFill>
              <a:schemeClr val="bg1">
                <a:lumMod val="9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5AD1F21-6C50-4E9A-91EE-967B6B37E01E}"/>
              </a:ext>
            </a:extLst>
          </p:cNvPr>
          <p:cNvSpPr/>
          <p:nvPr/>
        </p:nvSpPr>
        <p:spPr>
          <a:xfrm>
            <a:off x="8100060" y="3854631"/>
            <a:ext cx="1447800" cy="25069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7">
            <a:extLst>
              <a:ext uri="{FF2B5EF4-FFF2-40B4-BE49-F238E27FC236}">
                <a16:creationId xmlns:a16="http://schemas.microsoft.com/office/drawing/2014/main" id="{D6560B71-F3E4-4539-9ABF-AE3BF9FEBC17}"/>
              </a:ext>
            </a:extLst>
          </p:cNvPr>
          <p:cNvSpPr txBox="1"/>
          <p:nvPr/>
        </p:nvSpPr>
        <p:spPr>
          <a:xfrm>
            <a:off x="2800353" y="2001185"/>
            <a:ext cx="11567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0" name="iSHEJI-7">
            <a:extLst>
              <a:ext uri="{FF2B5EF4-FFF2-40B4-BE49-F238E27FC236}">
                <a16:creationId xmlns:a16="http://schemas.microsoft.com/office/drawing/2014/main" id="{1B5D1652-20D5-4B6E-B749-F63DDE06FFF4}"/>
              </a:ext>
            </a:extLst>
          </p:cNvPr>
          <p:cNvSpPr txBox="1"/>
          <p:nvPr/>
        </p:nvSpPr>
        <p:spPr>
          <a:xfrm>
            <a:off x="2800353" y="2369623"/>
            <a:ext cx="11567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1" name="iSHEJI-9">
            <a:extLst>
              <a:ext uri="{FF2B5EF4-FFF2-40B4-BE49-F238E27FC236}">
                <a16:creationId xmlns:a16="http://schemas.microsoft.com/office/drawing/2014/main" id="{5D68A360-D07C-4AC6-9851-1ECF30739F45}"/>
              </a:ext>
            </a:extLst>
          </p:cNvPr>
          <p:cNvSpPr/>
          <p:nvPr/>
        </p:nvSpPr>
        <p:spPr>
          <a:xfrm>
            <a:off x="3160093" y="4109105"/>
            <a:ext cx="415894" cy="39199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8">
            <a:extLst>
              <a:ext uri="{FF2B5EF4-FFF2-40B4-BE49-F238E27FC236}">
                <a16:creationId xmlns:a16="http://schemas.microsoft.com/office/drawing/2014/main" id="{4B1AABAB-3511-4F97-9657-0A187F2F309B}"/>
              </a:ext>
            </a:extLst>
          </p:cNvPr>
          <p:cNvSpPr txBox="1"/>
          <p:nvPr/>
        </p:nvSpPr>
        <p:spPr>
          <a:xfrm>
            <a:off x="2779010" y="4720034"/>
            <a:ext cx="1178060" cy="945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43" name="iSHEJI-7">
            <a:extLst>
              <a:ext uri="{FF2B5EF4-FFF2-40B4-BE49-F238E27FC236}">
                <a16:creationId xmlns:a16="http://schemas.microsoft.com/office/drawing/2014/main" id="{9D986D32-5995-4362-B1E1-0A74C6FF3B51}"/>
              </a:ext>
            </a:extLst>
          </p:cNvPr>
          <p:cNvSpPr txBox="1"/>
          <p:nvPr/>
        </p:nvSpPr>
        <p:spPr>
          <a:xfrm>
            <a:off x="5528312" y="2001185"/>
            <a:ext cx="11567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4" name="iSHEJI-7">
            <a:extLst>
              <a:ext uri="{FF2B5EF4-FFF2-40B4-BE49-F238E27FC236}">
                <a16:creationId xmlns:a16="http://schemas.microsoft.com/office/drawing/2014/main" id="{C3E6DF4F-1587-4393-A54E-19CE5616C4A3}"/>
              </a:ext>
            </a:extLst>
          </p:cNvPr>
          <p:cNvSpPr txBox="1"/>
          <p:nvPr/>
        </p:nvSpPr>
        <p:spPr>
          <a:xfrm>
            <a:off x="5528312" y="2369623"/>
            <a:ext cx="11567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5" name="iSHEJI-9">
            <a:extLst>
              <a:ext uri="{FF2B5EF4-FFF2-40B4-BE49-F238E27FC236}">
                <a16:creationId xmlns:a16="http://schemas.microsoft.com/office/drawing/2014/main" id="{7BA0C77F-167A-4622-BE1A-5CA851F9BD2D}"/>
              </a:ext>
            </a:extLst>
          </p:cNvPr>
          <p:cNvSpPr/>
          <p:nvPr/>
        </p:nvSpPr>
        <p:spPr>
          <a:xfrm>
            <a:off x="5888052" y="4103862"/>
            <a:ext cx="415894" cy="40247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8">
            <a:extLst>
              <a:ext uri="{FF2B5EF4-FFF2-40B4-BE49-F238E27FC236}">
                <a16:creationId xmlns:a16="http://schemas.microsoft.com/office/drawing/2014/main" id="{73235E1E-DA69-419A-A56A-CB4B19AF0AA0}"/>
              </a:ext>
            </a:extLst>
          </p:cNvPr>
          <p:cNvSpPr txBox="1"/>
          <p:nvPr/>
        </p:nvSpPr>
        <p:spPr>
          <a:xfrm>
            <a:off x="5506969" y="4720034"/>
            <a:ext cx="1178060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47" name="iSHEJI-7">
            <a:extLst>
              <a:ext uri="{FF2B5EF4-FFF2-40B4-BE49-F238E27FC236}">
                <a16:creationId xmlns:a16="http://schemas.microsoft.com/office/drawing/2014/main" id="{F9E065DB-B7AB-494E-9AC3-E7E678F2305F}"/>
              </a:ext>
            </a:extLst>
          </p:cNvPr>
          <p:cNvSpPr txBox="1"/>
          <p:nvPr/>
        </p:nvSpPr>
        <p:spPr>
          <a:xfrm>
            <a:off x="8256271" y="2001185"/>
            <a:ext cx="11567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8" name="iSHEJI-7">
            <a:extLst>
              <a:ext uri="{FF2B5EF4-FFF2-40B4-BE49-F238E27FC236}">
                <a16:creationId xmlns:a16="http://schemas.microsoft.com/office/drawing/2014/main" id="{6B669093-7632-49CC-AB76-E40D2159A0C5}"/>
              </a:ext>
            </a:extLst>
          </p:cNvPr>
          <p:cNvSpPr txBox="1"/>
          <p:nvPr/>
        </p:nvSpPr>
        <p:spPr>
          <a:xfrm>
            <a:off x="8256271" y="2369623"/>
            <a:ext cx="11567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9" name="iSHEJI-9">
            <a:extLst>
              <a:ext uri="{FF2B5EF4-FFF2-40B4-BE49-F238E27FC236}">
                <a16:creationId xmlns:a16="http://schemas.microsoft.com/office/drawing/2014/main" id="{0519FFC9-ACBB-434D-B3AD-FF37AA8741ED}"/>
              </a:ext>
            </a:extLst>
          </p:cNvPr>
          <p:cNvSpPr/>
          <p:nvPr/>
        </p:nvSpPr>
        <p:spPr>
          <a:xfrm>
            <a:off x="8631991" y="4097153"/>
            <a:ext cx="383934" cy="41589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8">
            <a:extLst>
              <a:ext uri="{FF2B5EF4-FFF2-40B4-BE49-F238E27FC236}">
                <a16:creationId xmlns:a16="http://schemas.microsoft.com/office/drawing/2014/main" id="{85A30F32-B1DF-4037-8332-AD1ED5E921A3}"/>
              </a:ext>
            </a:extLst>
          </p:cNvPr>
          <p:cNvSpPr txBox="1"/>
          <p:nvPr/>
        </p:nvSpPr>
        <p:spPr>
          <a:xfrm>
            <a:off x="8234928" y="4720034"/>
            <a:ext cx="1178060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</p:spTree>
    <p:extLst>
      <p:ext uri="{BB962C8B-B14F-4D97-AF65-F5344CB8AC3E}">
        <p14:creationId xmlns:p14="http://schemas.microsoft.com/office/powerpoint/2010/main" val="2534458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032C2E5D-98F3-484A-9FCB-D2E6108833A1}"/>
              </a:ext>
            </a:extLst>
          </p:cNvPr>
          <p:cNvSpPr/>
          <p:nvPr/>
        </p:nvSpPr>
        <p:spPr>
          <a:xfrm>
            <a:off x="-1159329" y="-969001"/>
            <a:ext cx="4002802" cy="400280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0C890AB5-0DC2-4EFB-B39B-E2ED7C48D072}"/>
              </a:ext>
            </a:extLst>
          </p:cNvPr>
          <p:cNvSpPr txBox="1"/>
          <p:nvPr/>
        </p:nvSpPr>
        <p:spPr>
          <a:xfrm>
            <a:off x="5616643" y="4115045"/>
            <a:ext cx="5902257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8AF148E2-452E-4B66-A4FE-A576C6D5B7EE}"/>
              </a:ext>
            </a:extLst>
          </p:cNvPr>
          <p:cNvSpPr txBox="1"/>
          <p:nvPr/>
        </p:nvSpPr>
        <p:spPr>
          <a:xfrm>
            <a:off x="8825855" y="4848297"/>
            <a:ext cx="269304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cxnSp>
        <p:nvCxnSpPr>
          <p:cNvPr id="35" name="iSHEJI-8">
            <a:extLst>
              <a:ext uri="{FF2B5EF4-FFF2-40B4-BE49-F238E27FC236}">
                <a16:creationId xmlns:a16="http://schemas.microsoft.com/office/drawing/2014/main" id="{DBC70419-982E-40A4-83FB-E2B93A891CA4}"/>
              </a:ext>
            </a:extLst>
          </p:cNvPr>
          <p:cNvCxnSpPr>
            <a:cxnSpLocks/>
          </p:cNvCxnSpPr>
          <p:nvPr/>
        </p:nvCxnSpPr>
        <p:spPr>
          <a:xfrm flipH="1">
            <a:off x="5072743" y="3764714"/>
            <a:ext cx="6319158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SHEJI-3">
            <a:extLst>
              <a:ext uri="{FF2B5EF4-FFF2-40B4-BE49-F238E27FC236}">
                <a16:creationId xmlns:a16="http://schemas.microsoft.com/office/drawing/2014/main" id="{9CC98F6C-A426-4917-B2FE-A9D3BCD5C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783087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5000" b="0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B6CC398-CCBB-4AF4-B8D4-940695E776E4}"/>
              </a:ext>
            </a:extLst>
          </p:cNvPr>
          <p:cNvSpPr/>
          <p:nvPr/>
        </p:nvSpPr>
        <p:spPr>
          <a:xfrm>
            <a:off x="10695214" y="-969001"/>
            <a:ext cx="2231572" cy="223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529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Deficiencies in the work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A529FE6-B969-492B-BF5F-7AED2F7973B9}"/>
              </a:ext>
            </a:extLst>
          </p:cNvPr>
          <p:cNvSpPr/>
          <p:nvPr/>
        </p:nvSpPr>
        <p:spPr>
          <a:xfrm>
            <a:off x="1284515" y="2340429"/>
            <a:ext cx="4724400" cy="7402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725C31F-93C2-4DB3-87D0-7B29429BA017}"/>
              </a:ext>
            </a:extLst>
          </p:cNvPr>
          <p:cNvSpPr/>
          <p:nvPr/>
        </p:nvSpPr>
        <p:spPr>
          <a:xfrm>
            <a:off x="6183086" y="2340429"/>
            <a:ext cx="4724400" cy="7402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6390432-1167-4D9A-8AF0-6BE560768F9B}"/>
              </a:ext>
            </a:extLst>
          </p:cNvPr>
          <p:cNvSpPr/>
          <p:nvPr/>
        </p:nvSpPr>
        <p:spPr>
          <a:xfrm>
            <a:off x="5377543" y="1992086"/>
            <a:ext cx="1436914" cy="1436914"/>
          </a:xfrm>
          <a:prstGeom prst="ellipse">
            <a:avLst/>
          </a:prstGeom>
          <a:solidFill>
            <a:schemeClr val="accent1"/>
          </a:solidFill>
          <a:ln w="666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5BAB1BF6-6326-4CED-8881-9D8BC91C6991}"/>
              </a:ext>
            </a:extLst>
          </p:cNvPr>
          <p:cNvSpPr txBox="1"/>
          <p:nvPr/>
        </p:nvSpPr>
        <p:spPr>
          <a:xfrm>
            <a:off x="1780489" y="4105000"/>
            <a:ext cx="3292255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2" name="gaoding-14">
            <a:extLst>
              <a:ext uri="{FF2B5EF4-FFF2-40B4-BE49-F238E27FC236}">
                <a16:creationId xmlns:a16="http://schemas.microsoft.com/office/drawing/2014/main" id="{F7EF56A8-657E-4662-8B63-D2EF233DE655}"/>
              </a:ext>
            </a:extLst>
          </p:cNvPr>
          <p:cNvSpPr txBox="1"/>
          <p:nvPr/>
        </p:nvSpPr>
        <p:spPr>
          <a:xfrm>
            <a:off x="1791380" y="24605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优势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9ED10C9D-9CE2-4DE2-8151-15537E531FDB}"/>
              </a:ext>
            </a:extLst>
          </p:cNvPr>
          <p:cNvSpPr txBox="1"/>
          <p:nvPr/>
        </p:nvSpPr>
        <p:spPr>
          <a:xfrm>
            <a:off x="8246608" y="24605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劣势</a:t>
            </a:r>
          </a:p>
        </p:txBody>
      </p:sp>
      <p:sp>
        <p:nvSpPr>
          <p:cNvPr id="14" name="gaoding-14">
            <a:extLst>
              <a:ext uri="{FF2B5EF4-FFF2-40B4-BE49-F238E27FC236}">
                <a16:creationId xmlns:a16="http://schemas.microsoft.com/office/drawing/2014/main" id="{DD5AA3EB-DD9E-4CEE-B235-4A898ECFD3E8}"/>
              </a:ext>
            </a:extLst>
          </p:cNvPr>
          <p:cNvSpPr txBox="1"/>
          <p:nvPr/>
        </p:nvSpPr>
        <p:spPr>
          <a:xfrm>
            <a:off x="7119257" y="4105000"/>
            <a:ext cx="3380014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15" name="Freeform 33">
            <a:extLst>
              <a:ext uri="{FF2B5EF4-FFF2-40B4-BE49-F238E27FC236}">
                <a16:creationId xmlns:a16="http://schemas.microsoft.com/office/drawing/2014/main" id="{A362AE91-F60D-43F5-A00D-50F639325DF8}"/>
              </a:ext>
            </a:extLst>
          </p:cNvPr>
          <p:cNvSpPr/>
          <p:nvPr/>
        </p:nvSpPr>
        <p:spPr>
          <a:xfrm>
            <a:off x="5807401" y="2421901"/>
            <a:ext cx="577199" cy="57728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gaoding-14">
            <a:extLst>
              <a:ext uri="{FF2B5EF4-FFF2-40B4-BE49-F238E27FC236}">
                <a16:creationId xmlns:a16="http://schemas.microsoft.com/office/drawing/2014/main" id="{8179513F-D45B-4AEA-8840-7F0C5274C4D2}"/>
              </a:ext>
            </a:extLst>
          </p:cNvPr>
          <p:cNvSpPr txBox="1"/>
          <p:nvPr/>
        </p:nvSpPr>
        <p:spPr>
          <a:xfrm>
            <a:off x="1791380" y="36144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7" name="gaoding-14">
            <a:extLst>
              <a:ext uri="{FF2B5EF4-FFF2-40B4-BE49-F238E27FC236}">
                <a16:creationId xmlns:a16="http://schemas.microsoft.com/office/drawing/2014/main" id="{5511761B-D7F9-46B5-A310-F418483702AD}"/>
              </a:ext>
            </a:extLst>
          </p:cNvPr>
          <p:cNvSpPr txBox="1"/>
          <p:nvPr/>
        </p:nvSpPr>
        <p:spPr>
          <a:xfrm>
            <a:off x="1780489" y="33399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8" name="gaoding-14">
            <a:extLst>
              <a:ext uri="{FF2B5EF4-FFF2-40B4-BE49-F238E27FC236}">
                <a16:creationId xmlns:a16="http://schemas.microsoft.com/office/drawing/2014/main" id="{782A9386-4FDC-49B8-9706-078EA2B5CCFD}"/>
              </a:ext>
            </a:extLst>
          </p:cNvPr>
          <p:cNvSpPr txBox="1"/>
          <p:nvPr/>
        </p:nvSpPr>
        <p:spPr>
          <a:xfrm>
            <a:off x="8519241" y="33399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Digital asset Management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gaoding-14">
            <a:extLst>
              <a:ext uri="{FF2B5EF4-FFF2-40B4-BE49-F238E27FC236}">
                <a16:creationId xmlns:a16="http://schemas.microsoft.com/office/drawing/2014/main" id="{E7DD8082-F598-4BC4-B08F-BA994334BC53}"/>
              </a:ext>
            </a:extLst>
          </p:cNvPr>
          <p:cNvSpPr txBox="1"/>
          <p:nvPr/>
        </p:nvSpPr>
        <p:spPr>
          <a:xfrm>
            <a:off x="8345259" y="36144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</p:spTree>
    <p:extLst>
      <p:ext uri="{BB962C8B-B14F-4D97-AF65-F5344CB8AC3E}">
        <p14:creationId xmlns:p14="http://schemas.microsoft.com/office/powerpoint/2010/main" val="3241642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Deficiencies in the work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形状">
            <a:extLst>
              <a:ext uri="{FF2B5EF4-FFF2-40B4-BE49-F238E27FC236}">
                <a16:creationId xmlns:a16="http://schemas.microsoft.com/office/drawing/2014/main" id="{33A56FA1-C064-466F-A431-373E48D54C55}"/>
              </a:ext>
            </a:extLst>
          </p:cNvPr>
          <p:cNvSpPr/>
          <p:nvPr/>
        </p:nvSpPr>
        <p:spPr>
          <a:xfrm>
            <a:off x="932543" y="1632732"/>
            <a:ext cx="4508900" cy="2219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82" y="0"/>
                  <a:pt x="83" y="9641"/>
                  <a:pt x="0" y="21600"/>
                </a:cubicBezTo>
                <a:lnTo>
                  <a:pt x="1576" y="21600"/>
                </a:lnTo>
                <a:cubicBezTo>
                  <a:pt x="1596" y="19185"/>
                  <a:pt x="1833" y="16841"/>
                  <a:pt x="2295" y="14629"/>
                </a:cubicBezTo>
                <a:cubicBezTo>
                  <a:pt x="2760" y="12400"/>
                  <a:pt x="3424" y="10397"/>
                  <a:pt x="4272" y="8678"/>
                </a:cubicBezTo>
                <a:cubicBezTo>
                  <a:pt x="5120" y="6959"/>
                  <a:pt x="6108" y="5612"/>
                  <a:pt x="7208" y="4669"/>
                </a:cubicBezTo>
                <a:cubicBezTo>
                  <a:pt x="8346" y="3693"/>
                  <a:pt x="9553" y="3198"/>
                  <a:pt x="10799" y="3198"/>
                </a:cubicBezTo>
                <a:cubicBezTo>
                  <a:pt x="12045" y="3198"/>
                  <a:pt x="13256" y="3693"/>
                  <a:pt x="14394" y="4669"/>
                </a:cubicBezTo>
                <a:cubicBezTo>
                  <a:pt x="15494" y="5612"/>
                  <a:pt x="16480" y="6959"/>
                  <a:pt x="17328" y="8678"/>
                </a:cubicBezTo>
                <a:cubicBezTo>
                  <a:pt x="18176" y="10397"/>
                  <a:pt x="18840" y="12400"/>
                  <a:pt x="19305" y="14629"/>
                </a:cubicBezTo>
                <a:cubicBezTo>
                  <a:pt x="19766" y="16841"/>
                  <a:pt x="20004" y="19185"/>
                  <a:pt x="20024" y="21600"/>
                </a:cubicBezTo>
                <a:lnTo>
                  <a:pt x="21600" y="21600"/>
                </a:lnTo>
                <a:cubicBezTo>
                  <a:pt x="21517" y="9641"/>
                  <a:pt x="16717" y="0"/>
                  <a:pt x="1079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形状">
            <a:extLst>
              <a:ext uri="{FF2B5EF4-FFF2-40B4-BE49-F238E27FC236}">
                <a16:creationId xmlns:a16="http://schemas.microsoft.com/office/drawing/2014/main" id="{6A7AAC05-CBD6-4507-997E-09D447F5447E}"/>
              </a:ext>
            </a:extLst>
          </p:cNvPr>
          <p:cNvSpPr/>
          <p:nvPr/>
        </p:nvSpPr>
        <p:spPr>
          <a:xfrm>
            <a:off x="1309177" y="2007382"/>
            <a:ext cx="3756822" cy="1845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93" y="0"/>
                  <a:pt x="99" y="9641"/>
                  <a:pt x="0" y="21600"/>
                </a:cubicBezTo>
                <a:lnTo>
                  <a:pt x="1892" y="21600"/>
                </a:lnTo>
                <a:cubicBezTo>
                  <a:pt x="1938" y="16899"/>
                  <a:pt x="2854" y="12488"/>
                  <a:pt x="4495" y="9153"/>
                </a:cubicBezTo>
                <a:cubicBezTo>
                  <a:pt x="6180" y="5729"/>
                  <a:pt x="8418" y="3847"/>
                  <a:pt x="10800" y="3847"/>
                </a:cubicBezTo>
                <a:cubicBezTo>
                  <a:pt x="13182" y="3847"/>
                  <a:pt x="15423" y="5729"/>
                  <a:pt x="17107" y="9153"/>
                </a:cubicBezTo>
                <a:cubicBezTo>
                  <a:pt x="18748" y="12488"/>
                  <a:pt x="19662" y="16899"/>
                  <a:pt x="19708" y="21600"/>
                </a:cubicBezTo>
                <a:lnTo>
                  <a:pt x="21600" y="21600"/>
                </a:lnTo>
                <a:cubicBezTo>
                  <a:pt x="21501" y="9641"/>
                  <a:pt x="16710" y="0"/>
                  <a:pt x="10800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形状">
            <a:extLst>
              <a:ext uri="{FF2B5EF4-FFF2-40B4-BE49-F238E27FC236}">
                <a16:creationId xmlns:a16="http://schemas.microsoft.com/office/drawing/2014/main" id="{A51C2AA6-1505-4086-BD03-870C51BB5E60}"/>
              </a:ext>
            </a:extLst>
          </p:cNvPr>
          <p:cNvSpPr/>
          <p:nvPr/>
        </p:nvSpPr>
        <p:spPr>
          <a:xfrm>
            <a:off x="1685812" y="2382033"/>
            <a:ext cx="3005141" cy="1470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905" y="0"/>
                  <a:pt x="120" y="9632"/>
                  <a:pt x="0" y="21600"/>
                </a:cubicBezTo>
                <a:lnTo>
                  <a:pt x="2365" y="21600"/>
                </a:lnTo>
                <a:cubicBezTo>
                  <a:pt x="2421" y="17169"/>
                  <a:pt x="3285" y="13016"/>
                  <a:pt x="4827" y="9870"/>
                </a:cubicBezTo>
                <a:cubicBezTo>
                  <a:pt x="6422" y="6616"/>
                  <a:pt x="8544" y="4827"/>
                  <a:pt x="10800" y="4827"/>
                </a:cubicBezTo>
                <a:cubicBezTo>
                  <a:pt x="13056" y="4827"/>
                  <a:pt x="15175" y="6616"/>
                  <a:pt x="16771" y="9870"/>
                </a:cubicBezTo>
                <a:cubicBezTo>
                  <a:pt x="18312" y="13016"/>
                  <a:pt x="19176" y="17169"/>
                  <a:pt x="19232" y="21600"/>
                </a:cubicBezTo>
                <a:lnTo>
                  <a:pt x="21600" y="21600"/>
                </a:lnTo>
                <a:cubicBezTo>
                  <a:pt x="21480" y="9632"/>
                  <a:pt x="16695" y="0"/>
                  <a:pt x="1080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1504C3BA-45DE-4795-824B-A3529B2079A6}"/>
              </a:ext>
            </a:extLst>
          </p:cNvPr>
          <p:cNvGrpSpPr/>
          <p:nvPr/>
        </p:nvGrpSpPr>
        <p:grpSpPr>
          <a:xfrm>
            <a:off x="1080329" y="4002795"/>
            <a:ext cx="1990280" cy="1872949"/>
            <a:chOff x="0" y="0"/>
            <a:chExt cx="1990278" cy="1872945"/>
          </a:xfrm>
        </p:grpSpPr>
        <p:sp>
          <p:nvSpPr>
            <p:cNvPr id="12" name="线条">
              <a:extLst>
                <a:ext uri="{FF2B5EF4-FFF2-40B4-BE49-F238E27FC236}">
                  <a16:creationId xmlns:a16="http://schemas.microsoft.com/office/drawing/2014/main" id="{119CA903-EB43-4D89-BEBA-BE573859EDA1}"/>
                </a:ext>
              </a:extLst>
            </p:cNvPr>
            <p:cNvSpPr/>
            <p:nvPr/>
          </p:nvSpPr>
          <p:spPr>
            <a:xfrm>
              <a:off x="0" y="2367"/>
              <a:ext cx="1990279" cy="1870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9" extrusionOk="0">
                  <a:moveTo>
                    <a:pt x="0" y="0"/>
                  </a:moveTo>
                  <a:cubicBezTo>
                    <a:pt x="91" y="6359"/>
                    <a:pt x="2828" y="12357"/>
                    <a:pt x="7488" y="16410"/>
                  </a:cubicBezTo>
                  <a:cubicBezTo>
                    <a:pt x="11441" y="19848"/>
                    <a:pt x="16477" y="21600"/>
                    <a:pt x="21600" y="2132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3" name="线条">
              <a:extLst>
                <a:ext uri="{FF2B5EF4-FFF2-40B4-BE49-F238E27FC236}">
                  <a16:creationId xmlns:a16="http://schemas.microsoft.com/office/drawing/2014/main" id="{1D65472F-E0C5-4670-9350-39D6046ABF53}"/>
                </a:ext>
              </a:extLst>
            </p:cNvPr>
            <p:cNvSpPr/>
            <p:nvPr/>
          </p:nvSpPr>
          <p:spPr>
            <a:xfrm>
              <a:off x="419100" y="2367"/>
              <a:ext cx="1571179" cy="146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7" extrusionOk="0">
                  <a:moveTo>
                    <a:pt x="0" y="0"/>
                  </a:moveTo>
                  <a:cubicBezTo>
                    <a:pt x="139" y="6311"/>
                    <a:pt x="2867" y="12252"/>
                    <a:pt x="7488" y="16315"/>
                  </a:cubicBezTo>
                  <a:cubicBezTo>
                    <a:pt x="11429" y="19780"/>
                    <a:pt x="16456" y="21600"/>
                    <a:pt x="21600" y="21426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4" name="线条">
              <a:extLst>
                <a:ext uri="{FF2B5EF4-FFF2-40B4-BE49-F238E27FC236}">
                  <a16:creationId xmlns:a16="http://schemas.microsoft.com/office/drawing/2014/main" id="{9C13FC8C-2426-45D1-B10D-32D0F6C43FC9}"/>
                </a:ext>
              </a:extLst>
            </p:cNvPr>
            <p:cNvSpPr/>
            <p:nvPr/>
          </p:nvSpPr>
          <p:spPr>
            <a:xfrm>
              <a:off x="778933" y="0"/>
              <a:ext cx="1211346" cy="1059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07" y="6228"/>
                    <a:pt x="2925" y="12060"/>
                    <a:pt x="7488" y="16137"/>
                  </a:cubicBezTo>
                  <a:cubicBezTo>
                    <a:pt x="11416" y="19647"/>
                    <a:pt x="16432" y="21585"/>
                    <a:pt x="21600" y="2160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5" name="01">
            <a:extLst>
              <a:ext uri="{FF2B5EF4-FFF2-40B4-BE49-F238E27FC236}">
                <a16:creationId xmlns:a16="http://schemas.microsoft.com/office/drawing/2014/main" id="{1A8414C3-3326-4F7B-A9DF-A16ABCF9DA5A}"/>
              </a:ext>
            </a:extLst>
          </p:cNvPr>
          <p:cNvSpPr txBox="1"/>
          <p:nvPr/>
        </p:nvSpPr>
        <p:spPr>
          <a:xfrm>
            <a:off x="3174292" y="4831168"/>
            <a:ext cx="573013" cy="375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72B0D7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16" name="02">
            <a:extLst>
              <a:ext uri="{FF2B5EF4-FFF2-40B4-BE49-F238E27FC236}">
                <a16:creationId xmlns:a16="http://schemas.microsoft.com/office/drawing/2014/main" id="{F0465BAA-35D1-406D-9C22-914D3D2DF098}"/>
              </a:ext>
            </a:extLst>
          </p:cNvPr>
          <p:cNvSpPr txBox="1"/>
          <p:nvPr/>
        </p:nvSpPr>
        <p:spPr>
          <a:xfrm>
            <a:off x="3174292" y="5289059"/>
            <a:ext cx="573013" cy="3754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3197E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02</a:t>
            </a:r>
          </a:p>
        </p:txBody>
      </p:sp>
      <p:sp>
        <p:nvSpPr>
          <p:cNvPr id="17" name="03">
            <a:extLst>
              <a:ext uri="{FF2B5EF4-FFF2-40B4-BE49-F238E27FC236}">
                <a16:creationId xmlns:a16="http://schemas.microsoft.com/office/drawing/2014/main" id="{DB579029-D639-48A0-9903-062FDC044DAE}"/>
              </a:ext>
            </a:extLst>
          </p:cNvPr>
          <p:cNvSpPr txBox="1"/>
          <p:nvPr/>
        </p:nvSpPr>
        <p:spPr>
          <a:xfrm>
            <a:off x="3174292" y="5696152"/>
            <a:ext cx="573013" cy="3754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3483C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03</a:t>
            </a:r>
          </a:p>
        </p:txBody>
      </p:sp>
      <p:sp>
        <p:nvSpPr>
          <p:cNvPr id="18" name="gaoding-14">
            <a:extLst>
              <a:ext uri="{FF2B5EF4-FFF2-40B4-BE49-F238E27FC236}">
                <a16:creationId xmlns:a16="http://schemas.microsoft.com/office/drawing/2014/main" id="{4E5A77E7-B304-4D78-82E5-4F582D55F5BF}"/>
              </a:ext>
            </a:extLst>
          </p:cNvPr>
          <p:cNvSpPr txBox="1"/>
          <p:nvPr/>
        </p:nvSpPr>
        <p:spPr>
          <a:xfrm>
            <a:off x="3608268" y="4940453"/>
            <a:ext cx="22465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B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OPPOSans B" panose="00020600040101010101" pitchFamily="18" charset="-122"/>
            </a:endParaRPr>
          </a:p>
        </p:txBody>
      </p:sp>
      <p:sp>
        <p:nvSpPr>
          <p:cNvPr id="19" name="gaoding-14">
            <a:extLst>
              <a:ext uri="{FF2B5EF4-FFF2-40B4-BE49-F238E27FC236}">
                <a16:creationId xmlns:a16="http://schemas.microsoft.com/office/drawing/2014/main" id="{205A629D-7A62-4140-9181-BBC5F27A883A}"/>
              </a:ext>
            </a:extLst>
          </p:cNvPr>
          <p:cNvSpPr txBox="1"/>
          <p:nvPr/>
        </p:nvSpPr>
        <p:spPr>
          <a:xfrm>
            <a:off x="3608268" y="5408171"/>
            <a:ext cx="22465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B" panose="00020600040101010101" pitchFamily="18" charset="-122"/>
              </a:rPr>
              <a:t>Digital asset Management</a:t>
            </a:r>
          </a:p>
        </p:txBody>
      </p:sp>
      <p:sp>
        <p:nvSpPr>
          <p:cNvPr id="20" name="gaoding-14">
            <a:extLst>
              <a:ext uri="{FF2B5EF4-FFF2-40B4-BE49-F238E27FC236}">
                <a16:creationId xmlns:a16="http://schemas.microsoft.com/office/drawing/2014/main" id="{28BC6DFE-620D-4323-B543-AF6DEBAA591E}"/>
              </a:ext>
            </a:extLst>
          </p:cNvPr>
          <p:cNvSpPr txBox="1"/>
          <p:nvPr/>
        </p:nvSpPr>
        <p:spPr>
          <a:xfrm>
            <a:off x="3608268" y="5826187"/>
            <a:ext cx="25382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B" panose="00020600040101010101" pitchFamily="18" charset="-122"/>
              </a:rPr>
              <a:t>Brand building and communication</a:t>
            </a:r>
          </a:p>
        </p:txBody>
      </p:sp>
      <p:sp>
        <p:nvSpPr>
          <p:cNvPr id="21" name="iSHEJI-8">
            <a:extLst>
              <a:ext uri="{FF2B5EF4-FFF2-40B4-BE49-F238E27FC236}">
                <a16:creationId xmlns:a16="http://schemas.microsoft.com/office/drawing/2014/main" id="{3126279D-19D9-4BB6-8A06-676886E5CC94}"/>
              </a:ext>
            </a:extLst>
          </p:cNvPr>
          <p:cNvSpPr txBox="1"/>
          <p:nvPr/>
        </p:nvSpPr>
        <p:spPr>
          <a:xfrm>
            <a:off x="7195367" y="185474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936B6954-020E-4A6C-AFDF-CC17887E429B}"/>
              </a:ext>
            </a:extLst>
          </p:cNvPr>
          <p:cNvSpPr txBox="1"/>
          <p:nvPr/>
        </p:nvSpPr>
        <p:spPr>
          <a:xfrm>
            <a:off x="7195367" y="2250390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7CB24B20-E5B1-4828-BBCC-B93E0838E4DC}"/>
              </a:ext>
            </a:extLst>
          </p:cNvPr>
          <p:cNvSpPr txBox="1"/>
          <p:nvPr/>
        </p:nvSpPr>
        <p:spPr>
          <a:xfrm>
            <a:off x="7195367" y="334502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907FAC5E-46A5-4530-9718-FE579D73B800}"/>
              </a:ext>
            </a:extLst>
          </p:cNvPr>
          <p:cNvSpPr txBox="1"/>
          <p:nvPr/>
        </p:nvSpPr>
        <p:spPr>
          <a:xfrm>
            <a:off x="7195366" y="3740674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DF5331CD-1EA6-4ABF-BAE2-B2FC075BBBCF}"/>
              </a:ext>
            </a:extLst>
          </p:cNvPr>
          <p:cNvSpPr txBox="1"/>
          <p:nvPr/>
        </p:nvSpPr>
        <p:spPr>
          <a:xfrm>
            <a:off x="7195367" y="483530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B606F7C2-A82C-4740-A699-8C366CFB683D}"/>
              </a:ext>
            </a:extLst>
          </p:cNvPr>
          <p:cNvSpPr txBox="1"/>
          <p:nvPr/>
        </p:nvSpPr>
        <p:spPr>
          <a:xfrm>
            <a:off x="7195367" y="5230958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7" name="iSHEJI-14">
            <a:extLst>
              <a:ext uri="{FF2B5EF4-FFF2-40B4-BE49-F238E27FC236}">
                <a16:creationId xmlns:a16="http://schemas.microsoft.com/office/drawing/2014/main" id="{6217051D-66E5-48FA-9FB1-13045801FC81}"/>
              </a:ext>
            </a:extLst>
          </p:cNvPr>
          <p:cNvSpPr/>
          <p:nvPr/>
        </p:nvSpPr>
        <p:spPr>
          <a:xfrm>
            <a:off x="6146484" y="1835481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5">
            <a:extLst>
              <a:ext uri="{FF2B5EF4-FFF2-40B4-BE49-F238E27FC236}">
                <a16:creationId xmlns:a16="http://schemas.microsoft.com/office/drawing/2014/main" id="{339114FF-A677-425B-B1FE-D1A70D414231}"/>
              </a:ext>
            </a:extLst>
          </p:cNvPr>
          <p:cNvSpPr/>
          <p:nvPr/>
        </p:nvSpPr>
        <p:spPr>
          <a:xfrm>
            <a:off x="6360437" y="2051647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6">
            <a:extLst>
              <a:ext uri="{FF2B5EF4-FFF2-40B4-BE49-F238E27FC236}">
                <a16:creationId xmlns:a16="http://schemas.microsoft.com/office/drawing/2014/main" id="{2204EF94-BD0F-4BAC-8872-B8A70883FAB2}"/>
              </a:ext>
            </a:extLst>
          </p:cNvPr>
          <p:cNvSpPr/>
          <p:nvPr/>
        </p:nvSpPr>
        <p:spPr>
          <a:xfrm>
            <a:off x="6146484" y="3369964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bg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17">
            <a:extLst>
              <a:ext uri="{FF2B5EF4-FFF2-40B4-BE49-F238E27FC236}">
                <a16:creationId xmlns:a16="http://schemas.microsoft.com/office/drawing/2014/main" id="{343E61A8-39A4-4249-8A85-DD5572444944}"/>
              </a:ext>
            </a:extLst>
          </p:cNvPr>
          <p:cNvSpPr/>
          <p:nvPr/>
        </p:nvSpPr>
        <p:spPr>
          <a:xfrm>
            <a:off x="6360409" y="3592502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8">
            <a:extLst>
              <a:ext uri="{FF2B5EF4-FFF2-40B4-BE49-F238E27FC236}">
                <a16:creationId xmlns:a16="http://schemas.microsoft.com/office/drawing/2014/main" id="{D697A2B4-1FBF-416C-9C02-24B054ACC02B}"/>
              </a:ext>
            </a:extLst>
          </p:cNvPr>
          <p:cNvSpPr/>
          <p:nvPr/>
        </p:nvSpPr>
        <p:spPr>
          <a:xfrm>
            <a:off x="6146484" y="4904447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bg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9">
            <a:extLst>
              <a:ext uri="{FF2B5EF4-FFF2-40B4-BE49-F238E27FC236}">
                <a16:creationId xmlns:a16="http://schemas.microsoft.com/office/drawing/2014/main" id="{3ADDB5C8-C7E6-49C5-86D2-38438825F088}"/>
              </a:ext>
            </a:extLst>
          </p:cNvPr>
          <p:cNvSpPr/>
          <p:nvPr/>
        </p:nvSpPr>
        <p:spPr>
          <a:xfrm>
            <a:off x="6367975" y="5095508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663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032C2E5D-98F3-484A-9FCB-D2E6108833A1}"/>
              </a:ext>
            </a:extLst>
          </p:cNvPr>
          <p:cNvSpPr/>
          <p:nvPr/>
        </p:nvSpPr>
        <p:spPr>
          <a:xfrm>
            <a:off x="-1159329" y="-969001"/>
            <a:ext cx="4002802" cy="400280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0C890AB5-0DC2-4EFB-B39B-E2ED7C48D072}"/>
              </a:ext>
            </a:extLst>
          </p:cNvPr>
          <p:cNvSpPr txBox="1"/>
          <p:nvPr/>
        </p:nvSpPr>
        <p:spPr>
          <a:xfrm>
            <a:off x="5736868" y="4115045"/>
            <a:ext cx="5782032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8AF148E2-452E-4B66-A4FE-A576C6D5B7EE}"/>
              </a:ext>
            </a:extLst>
          </p:cNvPr>
          <p:cNvSpPr txBox="1"/>
          <p:nvPr/>
        </p:nvSpPr>
        <p:spPr>
          <a:xfrm>
            <a:off x="8825855" y="4848297"/>
            <a:ext cx="269304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cxnSp>
        <p:nvCxnSpPr>
          <p:cNvPr id="35" name="iSHEJI-8">
            <a:extLst>
              <a:ext uri="{FF2B5EF4-FFF2-40B4-BE49-F238E27FC236}">
                <a16:creationId xmlns:a16="http://schemas.microsoft.com/office/drawing/2014/main" id="{DBC70419-982E-40A4-83FB-E2B93A891CA4}"/>
              </a:ext>
            </a:extLst>
          </p:cNvPr>
          <p:cNvCxnSpPr>
            <a:cxnSpLocks/>
          </p:cNvCxnSpPr>
          <p:nvPr/>
        </p:nvCxnSpPr>
        <p:spPr>
          <a:xfrm flipH="1">
            <a:off x="5072743" y="3764714"/>
            <a:ext cx="6319158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SHEJI-3">
            <a:extLst>
              <a:ext uri="{FF2B5EF4-FFF2-40B4-BE49-F238E27FC236}">
                <a16:creationId xmlns:a16="http://schemas.microsoft.com/office/drawing/2014/main" id="{9CC98F6C-A426-4917-B2FE-A9D3BCD5C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783087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5000" b="0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B6CC398-CCBB-4AF4-B8D4-940695E776E4}"/>
              </a:ext>
            </a:extLst>
          </p:cNvPr>
          <p:cNvSpPr/>
          <p:nvPr/>
        </p:nvSpPr>
        <p:spPr>
          <a:xfrm>
            <a:off x="10695214" y="-969001"/>
            <a:ext cx="2231572" cy="223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858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Work Plan for next year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755890B8-E140-4697-952B-A7DBA98C98D8}"/>
              </a:ext>
            </a:extLst>
          </p:cNvPr>
          <p:cNvSpPr txBox="1">
            <a:spLocks/>
          </p:cNvSpPr>
          <p:nvPr/>
        </p:nvSpPr>
        <p:spPr>
          <a:xfrm>
            <a:off x="1377807" y="1985033"/>
            <a:ext cx="2118649" cy="945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sym typeface="Microsoft YaHei" panose="020B0503020204020204" pitchFamily="34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id="{4104E468-693D-467A-B7E2-0C4EEB2DF70D}"/>
              </a:ext>
            </a:extLst>
          </p:cNvPr>
          <p:cNvCxnSpPr/>
          <p:nvPr/>
        </p:nvCxnSpPr>
        <p:spPr>
          <a:xfrm>
            <a:off x="2329093" y="1894507"/>
            <a:ext cx="216075" cy="0"/>
          </a:xfrm>
          <a:prstGeom prst="line">
            <a:avLst/>
          </a:prstGeom>
          <a:ln w="3017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9">
            <a:extLst>
              <a:ext uri="{FF2B5EF4-FFF2-40B4-BE49-F238E27FC236}">
                <a16:creationId xmlns:a16="http://schemas.microsoft.com/office/drawing/2014/main" id="{14B94DAA-CC08-4080-A7A7-6A4BCAAEB9C5}"/>
              </a:ext>
            </a:extLst>
          </p:cNvPr>
          <p:cNvSpPr txBox="1">
            <a:spLocks/>
          </p:cNvSpPr>
          <p:nvPr/>
        </p:nvSpPr>
        <p:spPr>
          <a:xfrm>
            <a:off x="1377807" y="1482115"/>
            <a:ext cx="2118649" cy="348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Microsoft YaHei" panose="020B0503020204020204" pitchFamily="34" charset="-122"/>
              </a:rPr>
              <a:t>内容智能流转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B4776942-C052-432E-8A47-2F334EA59681}"/>
              </a:ext>
            </a:extLst>
          </p:cNvPr>
          <p:cNvSpPr txBox="1">
            <a:spLocks/>
          </p:cNvSpPr>
          <p:nvPr/>
        </p:nvSpPr>
        <p:spPr>
          <a:xfrm>
            <a:off x="3815148" y="1985033"/>
            <a:ext cx="211864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sym typeface="Microsoft YaHei" panose="020B0503020204020204" pitchFamily="34" charset="-122"/>
              </a:rPr>
              <a:t>基于全社交媒体平台进行全域流量整合营销，借助数据</a:t>
            </a:r>
            <a:r>
              <a:rPr lang="zh-CN" altLang="en-US" sz="1200">
                <a:solidFill>
                  <a:schemeClr val="bg1"/>
                </a:solidFill>
                <a:sym typeface="Microsoft YaHei" panose="020B0503020204020204" pitchFamily="34" charset="-122"/>
              </a:rPr>
              <a:t>中台</a:t>
            </a:r>
            <a:r>
              <a:rPr lang="en-US" altLang="zh-CN" sz="1200" dirty="0" err="1">
                <a:solidFill>
                  <a:schemeClr val="bg1"/>
                </a:solidFill>
                <a:sym typeface="Microsoft YaHei" panose="020B0503020204020204" pitchFamily="34" charset="-122"/>
              </a:rPr>
              <a:t>KolRank</a:t>
            </a:r>
            <a:r>
              <a:rPr lang="zh-CN" altLang="en-US" sz="1200" dirty="0">
                <a:solidFill>
                  <a:schemeClr val="bg1"/>
                </a:solidFill>
                <a:sym typeface="Microsoft YaHei" panose="020B0503020204020204" pitchFamily="34" charset="-122"/>
              </a:rPr>
              <a:t>提供标准化产品及服务</a:t>
            </a:r>
          </a:p>
        </p:txBody>
      </p:sp>
      <p:cxnSp>
        <p:nvCxnSpPr>
          <p:cNvPr id="12" name="Straight Connector 13">
            <a:extLst>
              <a:ext uri="{FF2B5EF4-FFF2-40B4-BE49-F238E27FC236}">
                <a16:creationId xmlns:a16="http://schemas.microsoft.com/office/drawing/2014/main" id="{55A7C4A2-C8FD-4203-957C-A36900C40088}"/>
              </a:ext>
            </a:extLst>
          </p:cNvPr>
          <p:cNvCxnSpPr/>
          <p:nvPr/>
        </p:nvCxnSpPr>
        <p:spPr>
          <a:xfrm>
            <a:off x="4766435" y="1894507"/>
            <a:ext cx="216075" cy="0"/>
          </a:xfrm>
          <a:prstGeom prst="line">
            <a:avLst/>
          </a:prstGeom>
          <a:ln w="3017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4">
            <a:extLst>
              <a:ext uri="{FF2B5EF4-FFF2-40B4-BE49-F238E27FC236}">
                <a16:creationId xmlns:a16="http://schemas.microsoft.com/office/drawing/2014/main" id="{B9BC8AB2-80D8-4471-AA3A-E01B244FB7F6}"/>
              </a:ext>
            </a:extLst>
          </p:cNvPr>
          <p:cNvSpPr txBox="1">
            <a:spLocks/>
          </p:cNvSpPr>
          <p:nvPr/>
        </p:nvSpPr>
        <p:spPr>
          <a:xfrm>
            <a:off x="3815148" y="1482115"/>
            <a:ext cx="2118649" cy="348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Microsoft YaHei" panose="020B0503020204020204" pitchFamily="34" charset="-122"/>
              </a:rPr>
              <a:t>数字资产管理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7C892CF7-4EDA-4137-8296-B9F30D0B9A69}"/>
              </a:ext>
            </a:extLst>
          </p:cNvPr>
          <p:cNvSpPr txBox="1">
            <a:spLocks/>
          </p:cNvSpPr>
          <p:nvPr/>
        </p:nvSpPr>
        <p:spPr>
          <a:xfrm>
            <a:off x="6258207" y="5402090"/>
            <a:ext cx="211864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sym typeface="Microsoft YaHei" panose="020B0503020204020204" pitchFamily="34" charset="-122"/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15" name="Straight Connector 17">
            <a:extLst>
              <a:ext uri="{FF2B5EF4-FFF2-40B4-BE49-F238E27FC236}">
                <a16:creationId xmlns:a16="http://schemas.microsoft.com/office/drawing/2014/main" id="{24DFC4A3-BB1D-4392-A603-FDF508CF6F27}"/>
              </a:ext>
            </a:extLst>
          </p:cNvPr>
          <p:cNvCxnSpPr/>
          <p:nvPr/>
        </p:nvCxnSpPr>
        <p:spPr>
          <a:xfrm>
            <a:off x="7209492" y="5311563"/>
            <a:ext cx="216075" cy="0"/>
          </a:xfrm>
          <a:prstGeom prst="line">
            <a:avLst/>
          </a:prstGeom>
          <a:ln w="301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8">
            <a:extLst>
              <a:ext uri="{FF2B5EF4-FFF2-40B4-BE49-F238E27FC236}">
                <a16:creationId xmlns:a16="http://schemas.microsoft.com/office/drawing/2014/main" id="{C5031C7B-3CEE-4EBF-8C07-E45F29C18B89}"/>
              </a:ext>
            </a:extLst>
          </p:cNvPr>
          <p:cNvSpPr txBox="1">
            <a:spLocks/>
          </p:cNvSpPr>
          <p:nvPr/>
        </p:nvSpPr>
        <p:spPr>
          <a:xfrm>
            <a:off x="6258207" y="4899171"/>
            <a:ext cx="2118649" cy="348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Microsoft YaHei" panose="020B0503020204020204" pitchFamily="34" charset="-122"/>
              </a:rPr>
              <a:t>品牌塑造传播</a:t>
            </a: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id="{E39D8C97-3336-4521-9032-9D4CED17D06B}"/>
              </a:ext>
            </a:extLst>
          </p:cNvPr>
          <p:cNvSpPr txBox="1">
            <a:spLocks/>
          </p:cNvSpPr>
          <p:nvPr/>
        </p:nvSpPr>
        <p:spPr>
          <a:xfrm>
            <a:off x="8695547" y="5402090"/>
            <a:ext cx="211864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sym typeface="Microsoft YaHei" panose="020B0503020204020204" pitchFamily="34" charset="-122"/>
              </a:rPr>
              <a:t>在不同流量平台开设个人账户，传递品牌声量，对平台用户种草、拉新以建立企业私域流量池</a:t>
            </a:r>
          </a:p>
        </p:txBody>
      </p:sp>
      <p:cxnSp>
        <p:nvCxnSpPr>
          <p:cNvPr id="18" name="Straight Connector 21">
            <a:extLst>
              <a:ext uri="{FF2B5EF4-FFF2-40B4-BE49-F238E27FC236}">
                <a16:creationId xmlns:a16="http://schemas.microsoft.com/office/drawing/2014/main" id="{EB279302-FA7F-443F-BFDC-8F6A25D6C7EA}"/>
              </a:ext>
            </a:extLst>
          </p:cNvPr>
          <p:cNvCxnSpPr/>
          <p:nvPr/>
        </p:nvCxnSpPr>
        <p:spPr>
          <a:xfrm>
            <a:off x="9646834" y="5311563"/>
            <a:ext cx="216075" cy="0"/>
          </a:xfrm>
          <a:prstGeom prst="line">
            <a:avLst/>
          </a:prstGeom>
          <a:ln w="301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2">
            <a:extLst>
              <a:ext uri="{FF2B5EF4-FFF2-40B4-BE49-F238E27FC236}">
                <a16:creationId xmlns:a16="http://schemas.microsoft.com/office/drawing/2014/main" id="{B7292490-7DCC-4140-9742-571986A5FBF5}"/>
              </a:ext>
            </a:extLst>
          </p:cNvPr>
          <p:cNvSpPr txBox="1">
            <a:spLocks/>
          </p:cNvSpPr>
          <p:nvPr/>
        </p:nvSpPr>
        <p:spPr>
          <a:xfrm>
            <a:off x="8695547" y="4899171"/>
            <a:ext cx="2118649" cy="348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Microsoft YaHei" panose="020B0503020204020204" pitchFamily="34" charset="-122"/>
              </a:rPr>
              <a:t>全员营销获客</a:t>
            </a:r>
          </a:p>
        </p:txBody>
      </p:sp>
      <p:sp>
        <p:nvSpPr>
          <p:cNvPr id="20" name="TextBox 23">
            <a:extLst>
              <a:ext uri="{FF2B5EF4-FFF2-40B4-BE49-F238E27FC236}">
                <a16:creationId xmlns:a16="http://schemas.microsoft.com/office/drawing/2014/main" id="{9FA194D8-5B4D-4034-80BC-1A9A502AF6FE}"/>
              </a:ext>
            </a:extLst>
          </p:cNvPr>
          <p:cNvSpPr txBox="1">
            <a:spLocks/>
          </p:cNvSpPr>
          <p:nvPr/>
        </p:nvSpPr>
        <p:spPr>
          <a:xfrm>
            <a:off x="2588242" y="3602019"/>
            <a:ext cx="2118649" cy="548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564" b="1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PROFIT</a:t>
            </a:r>
          </a:p>
        </p:txBody>
      </p:sp>
      <p:sp>
        <p:nvSpPr>
          <p:cNvPr id="21" name="TextBox 24">
            <a:extLst>
              <a:ext uri="{FF2B5EF4-FFF2-40B4-BE49-F238E27FC236}">
                <a16:creationId xmlns:a16="http://schemas.microsoft.com/office/drawing/2014/main" id="{B4CF5081-1942-47D2-B9FB-F5D7F6322AEB}"/>
              </a:ext>
            </a:extLst>
          </p:cNvPr>
          <p:cNvSpPr txBox="1">
            <a:spLocks/>
          </p:cNvSpPr>
          <p:nvPr/>
        </p:nvSpPr>
        <p:spPr>
          <a:xfrm>
            <a:off x="7492981" y="3602019"/>
            <a:ext cx="2118649" cy="548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564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LOSS</a:t>
            </a:r>
          </a:p>
        </p:txBody>
      </p:sp>
      <p:sp>
        <p:nvSpPr>
          <p:cNvPr id="22" name="Freeform 55">
            <a:extLst>
              <a:ext uri="{FF2B5EF4-FFF2-40B4-BE49-F238E27FC236}">
                <a16:creationId xmlns:a16="http://schemas.microsoft.com/office/drawing/2014/main" id="{73EA46CF-C860-40C0-8772-1F2E8A2D36F3}"/>
              </a:ext>
            </a:extLst>
          </p:cNvPr>
          <p:cNvSpPr>
            <a:spLocks/>
          </p:cNvSpPr>
          <p:nvPr/>
        </p:nvSpPr>
        <p:spPr bwMode="auto">
          <a:xfrm>
            <a:off x="5093622" y="4269377"/>
            <a:ext cx="2145774" cy="2387613"/>
          </a:xfrm>
          <a:custGeom>
            <a:avLst/>
            <a:gdLst>
              <a:gd name="T0" fmla="*/ 42 w 563"/>
              <a:gd name="T1" fmla="*/ 180 h 633"/>
              <a:gd name="T2" fmla="*/ 42 w 563"/>
              <a:gd name="T3" fmla="*/ 577 h 633"/>
              <a:gd name="T4" fmla="*/ 0 w 563"/>
              <a:gd name="T5" fmla="*/ 577 h 633"/>
              <a:gd name="T6" fmla="*/ 52 w 563"/>
              <a:gd name="T7" fmla="*/ 633 h 633"/>
              <a:gd name="T8" fmla="*/ 104 w 563"/>
              <a:gd name="T9" fmla="*/ 577 h 633"/>
              <a:gd name="T10" fmla="*/ 62 w 563"/>
              <a:gd name="T11" fmla="*/ 577 h 633"/>
              <a:gd name="T12" fmla="*/ 62 w 563"/>
              <a:gd name="T13" fmla="*/ 180 h 633"/>
              <a:gd name="T14" fmla="*/ 222 w 563"/>
              <a:gd name="T15" fmla="*/ 20 h 633"/>
              <a:gd name="T16" fmla="*/ 563 w 563"/>
              <a:gd name="T17" fmla="*/ 20 h 633"/>
              <a:gd name="T18" fmla="*/ 563 w 563"/>
              <a:gd name="T19" fmla="*/ 0 h 633"/>
              <a:gd name="T20" fmla="*/ 222 w 563"/>
              <a:gd name="T21" fmla="*/ 0 h 633"/>
              <a:gd name="T22" fmla="*/ 42 w 563"/>
              <a:gd name="T23" fmla="*/ 180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3" h="633">
                <a:moveTo>
                  <a:pt x="42" y="180"/>
                </a:moveTo>
                <a:cubicBezTo>
                  <a:pt x="42" y="577"/>
                  <a:pt x="42" y="577"/>
                  <a:pt x="42" y="577"/>
                </a:cubicBezTo>
                <a:cubicBezTo>
                  <a:pt x="0" y="577"/>
                  <a:pt x="0" y="577"/>
                  <a:pt x="0" y="577"/>
                </a:cubicBezTo>
                <a:cubicBezTo>
                  <a:pt x="52" y="633"/>
                  <a:pt x="52" y="633"/>
                  <a:pt x="52" y="633"/>
                </a:cubicBezTo>
                <a:cubicBezTo>
                  <a:pt x="104" y="577"/>
                  <a:pt x="104" y="577"/>
                  <a:pt x="104" y="577"/>
                </a:cubicBezTo>
                <a:cubicBezTo>
                  <a:pt x="62" y="577"/>
                  <a:pt x="62" y="577"/>
                  <a:pt x="62" y="577"/>
                </a:cubicBezTo>
                <a:cubicBezTo>
                  <a:pt x="62" y="180"/>
                  <a:pt x="62" y="180"/>
                  <a:pt x="62" y="180"/>
                </a:cubicBezTo>
                <a:cubicBezTo>
                  <a:pt x="62" y="92"/>
                  <a:pt x="134" y="20"/>
                  <a:pt x="222" y="20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3" y="0"/>
                  <a:pt x="563" y="0"/>
                  <a:pt x="563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123" y="0"/>
                  <a:pt x="42" y="81"/>
                  <a:pt x="42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3" name="Freeform 56">
            <a:extLst>
              <a:ext uri="{FF2B5EF4-FFF2-40B4-BE49-F238E27FC236}">
                <a16:creationId xmlns:a16="http://schemas.microsoft.com/office/drawing/2014/main" id="{E9ADBF7C-9090-4145-ADD4-C709774F9ADF}"/>
              </a:ext>
            </a:extLst>
          </p:cNvPr>
          <p:cNvSpPr>
            <a:spLocks/>
          </p:cNvSpPr>
          <p:nvPr/>
        </p:nvSpPr>
        <p:spPr bwMode="auto">
          <a:xfrm>
            <a:off x="4952604" y="1504574"/>
            <a:ext cx="2145774" cy="2021738"/>
          </a:xfrm>
          <a:custGeom>
            <a:avLst/>
            <a:gdLst>
              <a:gd name="T0" fmla="*/ 511 w 563"/>
              <a:gd name="T1" fmla="*/ 0 h 536"/>
              <a:gd name="T2" fmla="*/ 459 w 563"/>
              <a:gd name="T3" fmla="*/ 57 h 536"/>
              <a:gd name="T4" fmla="*/ 501 w 563"/>
              <a:gd name="T5" fmla="*/ 57 h 536"/>
              <a:gd name="T6" fmla="*/ 501 w 563"/>
              <a:gd name="T7" fmla="*/ 356 h 536"/>
              <a:gd name="T8" fmla="*/ 341 w 563"/>
              <a:gd name="T9" fmla="*/ 516 h 536"/>
              <a:gd name="T10" fmla="*/ 0 w 563"/>
              <a:gd name="T11" fmla="*/ 516 h 536"/>
              <a:gd name="T12" fmla="*/ 0 w 563"/>
              <a:gd name="T13" fmla="*/ 536 h 536"/>
              <a:gd name="T14" fmla="*/ 341 w 563"/>
              <a:gd name="T15" fmla="*/ 536 h 536"/>
              <a:gd name="T16" fmla="*/ 521 w 563"/>
              <a:gd name="T17" fmla="*/ 356 h 536"/>
              <a:gd name="T18" fmla="*/ 521 w 563"/>
              <a:gd name="T19" fmla="*/ 57 h 536"/>
              <a:gd name="T20" fmla="*/ 563 w 563"/>
              <a:gd name="T21" fmla="*/ 57 h 536"/>
              <a:gd name="T22" fmla="*/ 511 w 563"/>
              <a:gd name="T2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3" h="536">
                <a:moveTo>
                  <a:pt x="511" y="0"/>
                </a:moveTo>
                <a:cubicBezTo>
                  <a:pt x="459" y="57"/>
                  <a:pt x="459" y="57"/>
                  <a:pt x="459" y="57"/>
                </a:cubicBezTo>
                <a:cubicBezTo>
                  <a:pt x="501" y="57"/>
                  <a:pt x="501" y="57"/>
                  <a:pt x="501" y="57"/>
                </a:cubicBezTo>
                <a:cubicBezTo>
                  <a:pt x="501" y="356"/>
                  <a:pt x="501" y="356"/>
                  <a:pt x="501" y="356"/>
                </a:cubicBezTo>
                <a:cubicBezTo>
                  <a:pt x="501" y="444"/>
                  <a:pt x="429" y="516"/>
                  <a:pt x="341" y="516"/>
                </a:cubicBezTo>
                <a:cubicBezTo>
                  <a:pt x="0" y="516"/>
                  <a:pt x="0" y="516"/>
                  <a:pt x="0" y="516"/>
                </a:cubicBezTo>
                <a:cubicBezTo>
                  <a:pt x="0" y="536"/>
                  <a:pt x="0" y="536"/>
                  <a:pt x="0" y="536"/>
                </a:cubicBezTo>
                <a:cubicBezTo>
                  <a:pt x="341" y="536"/>
                  <a:pt x="341" y="536"/>
                  <a:pt x="341" y="536"/>
                </a:cubicBezTo>
                <a:cubicBezTo>
                  <a:pt x="440" y="536"/>
                  <a:pt x="521" y="455"/>
                  <a:pt x="521" y="356"/>
                </a:cubicBezTo>
                <a:cubicBezTo>
                  <a:pt x="521" y="57"/>
                  <a:pt x="521" y="57"/>
                  <a:pt x="521" y="57"/>
                </a:cubicBezTo>
                <a:cubicBezTo>
                  <a:pt x="563" y="57"/>
                  <a:pt x="563" y="57"/>
                  <a:pt x="563" y="57"/>
                </a:cubicBezTo>
                <a:lnTo>
                  <a:pt x="5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4" name="Freeform 57">
            <a:extLst>
              <a:ext uri="{FF2B5EF4-FFF2-40B4-BE49-F238E27FC236}">
                <a16:creationId xmlns:a16="http://schemas.microsoft.com/office/drawing/2014/main" id="{3E1BF567-EDF9-491B-91AC-02C67C9F9143}"/>
              </a:ext>
            </a:extLst>
          </p:cNvPr>
          <p:cNvSpPr>
            <a:spLocks noEditPoints="1"/>
          </p:cNvSpPr>
          <p:nvPr/>
        </p:nvSpPr>
        <p:spPr bwMode="auto">
          <a:xfrm>
            <a:off x="2381865" y="2937896"/>
            <a:ext cx="110528" cy="565785"/>
          </a:xfrm>
          <a:custGeom>
            <a:avLst/>
            <a:gdLst>
              <a:gd name="T0" fmla="*/ 14 w 29"/>
              <a:gd name="T1" fmla="*/ 82 h 150"/>
              <a:gd name="T2" fmla="*/ 10 w 29"/>
              <a:gd name="T3" fmla="*/ 86 h 150"/>
              <a:gd name="T4" fmla="*/ 14 w 29"/>
              <a:gd name="T5" fmla="*/ 90 h 150"/>
              <a:gd name="T6" fmla="*/ 18 w 29"/>
              <a:gd name="T7" fmla="*/ 86 h 150"/>
              <a:gd name="T8" fmla="*/ 14 w 29"/>
              <a:gd name="T9" fmla="*/ 82 h 150"/>
              <a:gd name="T10" fmla="*/ 14 w 29"/>
              <a:gd name="T11" fmla="*/ 97 h 150"/>
              <a:gd name="T12" fmla="*/ 10 w 29"/>
              <a:gd name="T13" fmla="*/ 101 h 150"/>
              <a:gd name="T14" fmla="*/ 14 w 29"/>
              <a:gd name="T15" fmla="*/ 105 h 150"/>
              <a:gd name="T16" fmla="*/ 18 w 29"/>
              <a:gd name="T17" fmla="*/ 101 h 150"/>
              <a:gd name="T18" fmla="*/ 14 w 29"/>
              <a:gd name="T19" fmla="*/ 97 h 150"/>
              <a:gd name="T20" fmla="*/ 14 w 29"/>
              <a:gd name="T21" fmla="*/ 112 h 150"/>
              <a:gd name="T22" fmla="*/ 10 w 29"/>
              <a:gd name="T23" fmla="*/ 116 h 150"/>
              <a:gd name="T24" fmla="*/ 14 w 29"/>
              <a:gd name="T25" fmla="*/ 120 h 150"/>
              <a:gd name="T26" fmla="*/ 18 w 29"/>
              <a:gd name="T27" fmla="*/ 116 h 150"/>
              <a:gd name="T28" fmla="*/ 14 w 29"/>
              <a:gd name="T29" fmla="*/ 112 h 150"/>
              <a:gd name="T30" fmla="*/ 11 w 29"/>
              <a:gd name="T31" fmla="*/ 143 h 150"/>
              <a:gd name="T32" fmla="*/ 10 w 29"/>
              <a:gd name="T33" fmla="*/ 146 h 150"/>
              <a:gd name="T34" fmla="*/ 11 w 29"/>
              <a:gd name="T35" fmla="*/ 148 h 150"/>
              <a:gd name="T36" fmla="*/ 14 w 29"/>
              <a:gd name="T37" fmla="*/ 150 h 150"/>
              <a:gd name="T38" fmla="*/ 17 w 29"/>
              <a:gd name="T39" fmla="*/ 148 h 150"/>
              <a:gd name="T40" fmla="*/ 18 w 29"/>
              <a:gd name="T41" fmla="*/ 146 h 150"/>
              <a:gd name="T42" fmla="*/ 17 w 29"/>
              <a:gd name="T43" fmla="*/ 143 h 150"/>
              <a:gd name="T44" fmla="*/ 11 w 29"/>
              <a:gd name="T45" fmla="*/ 143 h 150"/>
              <a:gd name="T46" fmla="*/ 14 w 29"/>
              <a:gd name="T47" fmla="*/ 127 h 150"/>
              <a:gd name="T48" fmla="*/ 10 w 29"/>
              <a:gd name="T49" fmla="*/ 131 h 150"/>
              <a:gd name="T50" fmla="*/ 14 w 29"/>
              <a:gd name="T51" fmla="*/ 135 h 150"/>
              <a:gd name="T52" fmla="*/ 18 w 29"/>
              <a:gd name="T53" fmla="*/ 131 h 150"/>
              <a:gd name="T54" fmla="*/ 14 w 29"/>
              <a:gd name="T55" fmla="*/ 127 h 150"/>
              <a:gd name="T56" fmla="*/ 14 w 29"/>
              <a:gd name="T57" fmla="*/ 0 h 150"/>
              <a:gd name="T58" fmla="*/ 0 w 29"/>
              <a:gd name="T59" fmla="*/ 14 h 150"/>
              <a:gd name="T60" fmla="*/ 14 w 29"/>
              <a:gd name="T61" fmla="*/ 28 h 150"/>
              <a:gd name="T62" fmla="*/ 29 w 29"/>
              <a:gd name="T63" fmla="*/ 14 h 150"/>
              <a:gd name="T64" fmla="*/ 14 w 29"/>
              <a:gd name="T65" fmla="*/ 0 h 150"/>
              <a:gd name="T66" fmla="*/ 14 w 29"/>
              <a:gd name="T67" fmla="*/ 24 h 150"/>
              <a:gd name="T68" fmla="*/ 4 w 29"/>
              <a:gd name="T69" fmla="*/ 14 h 150"/>
              <a:gd name="T70" fmla="*/ 14 w 29"/>
              <a:gd name="T71" fmla="*/ 4 h 150"/>
              <a:gd name="T72" fmla="*/ 25 w 29"/>
              <a:gd name="T73" fmla="*/ 14 h 150"/>
              <a:gd name="T74" fmla="*/ 14 w 29"/>
              <a:gd name="T75" fmla="*/ 24 h 150"/>
              <a:gd name="T76" fmla="*/ 11 w 29"/>
              <a:gd name="T77" fmla="*/ 38 h 150"/>
              <a:gd name="T78" fmla="*/ 10 w 29"/>
              <a:gd name="T79" fmla="*/ 41 h 150"/>
              <a:gd name="T80" fmla="*/ 11 w 29"/>
              <a:gd name="T81" fmla="*/ 44 h 150"/>
              <a:gd name="T82" fmla="*/ 14 w 29"/>
              <a:gd name="T83" fmla="*/ 45 h 150"/>
              <a:gd name="T84" fmla="*/ 17 w 29"/>
              <a:gd name="T85" fmla="*/ 44 h 150"/>
              <a:gd name="T86" fmla="*/ 18 w 29"/>
              <a:gd name="T87" fmla="*/ 41 h 150"/>
              <a:gd name="T88" fmla="*/ 17 w 29"/>
              <a:gd name="T89" fmla="*/ 38 h 150"/>
              <a:gd name="T90" fmla="*/ 11 w 29"/>
              <a:gd name="T91" fmla="*/ 38 h 150"/>
              <a:gd name="T92" fmla="*/ 14 w 29"/>
              <a:gd name="T93" fmla="*/ 52 h 150"/>
              <a:gd name="T94" fmla="*/ 10 w 29"/>
              <a:gd name="T95" fmla="*/ 56 h 150"/>
              <a:gd name="T96" fmla="*/ 14 w 29"/>
              <a:gd name="T97" fmla="*/ 60 h 150"/>
              <a:gd name="T98" fmla="*/ 18 w 29"/>
              <a:gd name="T99" fmla="*/ 56 h 150"/>
              <a:gd name="T100" fmla="*/ 14 w 29"/>
              <a:gd name="T101" fmla="*/ 52 h 150"/>
              <a:gd name="T102" fmla="*/ 14 w 29"/>
              <a:gd name="T103" fmla="*/ 67 h 150"/>
              <a:gd name="T104" fmla="*/ 10 w 29"/>
              <a:gd name="T105" fmla="*/ 71 h 150"/>
              <a:gd name="T106" fmla="*/ 14 w 29"/>
              <a:gd name="T107" fmla="*/ 75 h 150"/>
              <a:gd name="T108" fmla="*/ 18 w 29"/>
              <a:gd name="T109" fmla="*/ 71 h 150"/>
              <a:gd name="T110" fmla="*/ 14 w 29"/>
              <a:gd name="T111" fmla="*/ 6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" h="150">
                <a:moveTo>
                  <a:pt x="14" y="82"/>
                </a:moveTo>
                <a:cubicBezTo>
                  <a:pt x="12" y="82"/>
                  <a:pt x="10" y="84"/>
                  <a:pt x="10" y="86"/>
                </a:cubicBezTo>
                <a:cubicBezTo>
                  <a:pt x="10" y="88"/>
                  <a:pt x="12" y="90"/>
                  <a:pt x="14" y="90"/>
                </a:cubicBezTo>
                <a:cubicBezTo>
                  <a:pt x="16" y="90"/>
                  <a:pt x="18" y="88"/>
                  <a:pt x="18" y="86"/>
                </a:cubicBezTo>
                <a:cubicBezTo>
                  <a:pt x="18" y="84"/>
                  <a:pt x="16" y="82"/>
                  <a:pt x="14" y="82"/>
                </a:cubicBezTo>
                <a:close/>
                <a:moveTo>
                  <a:pt x="14" y="97"/>
                </a:moveTo>
                <a:cubicBezTo>
                  <a:pt x="12" y="97"/>
                  <a:pt x="10" y="99"/>
                  <a:pt x="10" y="101"/>
                </a:cubicBezTo>
                <a:cubicBezTo>
                  <a:pt x="10" y="103"/>
                  <a:pt x="12" y="105"/>
                  <a:pt x="14" y="105"/>
                </a:cubicBezTo>
                <a:cubicBezTo>
                  <a:pt x="16" y="105"/>
                  <a:pt x="18" y="103"/>
                  <a:pt x="18" y="101"/>
                </a:cubicBezTo>
                <a:cubicBezTo>
                  <a:pt x="18" y="99"/>
                  <a:pt x="16" y="97"/>
                  <a:pt x="14" y="97"/>
                </a:cubicBezTo>
                <a:close/>
                <a:moveTo>
                  <a:pt x="14" y="112"/>
                </a:moveTo>
                <a:cubicBezTo>
                  <a:pt x="12" y="112"/>
                  <a:pt x="10" y="114"/>
                  <a:pt x="10" y="116"/>
                </a:cubicBezTo>
                <a:cubicBezTo>
                  <a:pt x="10" y="118"/>
                  <a:pt x="12" y="120"/>
                  <a:pt x="14" y="120"/>
                </a:cubicBezTo>
                <a:cubicBezTo>
                  <a:pt x="16" y="120"/>
                  <a:pt x="18" y="118"/>
                  <a:pt x="18" y="116"/>
                </a:cubicBezTo>
                <a:cubicBezTo>
                  <a:pt x="18" y="114"/>
                  <a:pt x="16" y="112"/>
                  <a:pt x="14" y="112"/>
                </a:cubicBezTo>
                <a:close/>
                <a:moveTo>
                  <a:pt x="11" y="143"/>
                </a:moveTo>
                <a:cubicBezTo>
                  <a:pt x="10" y="143"/>
                  <a:pt x="10" y="145"/>
                  <a:pt x="10" y="146"/>
                </a:cubicBezTo>
                <a:cubicBezTo>
                  <a:pt x="10" y="147"/>
                  <a:pt x="10" y="148"/>
                  <a:pt x="11" y="148"/>
                </a:cubicBezTo>
                <a:cubicBezTo>
                  <a:pt x="12" y="149"/>
                  <a:pt x="13" y="150"/>
                  <a:pt x="14" y="150"/>
                </a:cubicBezTo>
                <a:cubicBezTo>
                  <a:pt x="15" y="150"/>
                  <a:pt x="16" y="149"/>
                  <a:pt x="17" y="148"/>
                </a:cubicBezTo>
                <a:cubicBezTo>
                  <a:pt x="18" y="148"/>
                  <a:pt x="18" y="147"/>
                  <a:pt x="18" y="146"/>
                </a:cubicBezTo>
                <a:cubicBezTo>
                  <a:pt x="18" y="145"/>
                  <a:pt x="18" y="143"/>
                  <a:pt x="17" y="143"/>
                </a:cubicBezTo>
                <a:cubicBezTo>
                  <a:pt x="15" y="141"/>
                  <a:pt x="13" y="141"/>
                  <a:pt x="11" y="143"/>
                </a:cubicBezTo>
                <a:close/>
                <a:moveTo>
                  <a:pt x="14" y="127"/>
                </a:moveTo>
                <a:cubicBezTo>
                  <a:pt x="12" y="127"/>
                  <a:pt x="10" y="128"/>
                  <a:pt x="10" y="131"/>
                </a:cubicBezTo>
                <a:cubicBezTo>
                  <a:pt x="10" y="133"/>
                  <a:pt x="12" y="135"/>
                  <a:pt x="14" y="135"/>
                </a:cubicBezTo>
                <a:cubicBezTo>
                  <a:pt x="16" y="135"/>
                  <a:pt x="18" y="133"/>
                  <a:pt x="18" y="131"/>
                </a:cubicBezTo>
                <a:cubicBezTo>
                  <a:pt x="18" y="128"/>
                  <a:pt x="16" y="127"/>
                  <a:pt x="14" y="127"/>
                </a:cubicBezTo>
                <a:close/>
                <a:moveTo>
                  <a:pt x="14" y="0"/>
                </a:moveTo>
                <a:cubicBezTo>
                  <a:pt x="6" y="0"/>
                  <a:pt x="0" y="6"/>
                  <a:pt x="0" y="14"/>
                </a:cubicBezTo>
                <a:cubicBezTo>
                  <a:pt x="0" y="22"/>
                  <a:pt x="6" y="28"/>
                  <a:pt x="14" y="28"/>
                </a:cubicBezTo>
                <a:cubicBezTo>
                  <a:pt x="22" y="28"/>
                  <a:pt x="29" y="22"/>
                  <a:pt x="29" y="14"/>
                </a:cubicBezTo>
                <a:cubicBezTo>
                  <a:pt x="29" y="6"/>
                  <a:pt x="22" y="0"/>
                  <a:pt x="14" y="0"/>
                </a:cubicBezTo>
                <a:close/>
                <a:moveTo>
                  <a:pt x="14" y="24"/>
                </a:moveTo>
                <a:cubicBezTo>
                  <a:pt x="8" y="24"/>
                  <a:pt x="4" y="20"/>
                  <a:pt x="4" y="14"/>
                </a:cubicBezTo>
                <a:cubicBezTo>
                  <a:pt x="4" y="8"/>
                  <a:pt x="8" y="4"/>
                  <a:pt x="14" y="4"/>
                </a:cubicBezTo>
                <a:cubicBezTo>
                  <a:pt x="20" y="4"/>
                  <a:pt x="25" y="8"/>
                  <a:pt x="25" y="14"/>
                </a:cubicBezTo>
                <a:cubicBezTo>
                  <a:pt x="25" y="20"/>
                  <a:pt x="20" y="24"/>
                  <a:pt x="14" y="24"/>
                </a:cubicBezTo>
                <a:close/>
                <a:moveTo>
                  <a:pt x="11" y="38"/>
                </a:moveTo>
                <a:cubicBezTo>
                  <a:pt x="10" y="39"/>
                  <a:pt x="10" y="40"/>
                  <a:pt x="10" y="41"/>
                </a:cubicBezTo>
                <a:cubicBezTo>
                  <a:pt x="10" y="42"/>
                  <a:pt x="10" y="43"/>
                  <a:pt x="11" y="44"/>
                </a:cubicBezTo>
                <a:cubicBezTo>
                  <a:pt x="12" y="45"/>
                  <a:pt x="13" y="45"/>
                  <a:pt x="14" y="45"/>
                </a:cubicBezTo>
                <a:cubicBezTo>
                  <a:pt x="15" y="45"/>
                  <a:pt x="16" y="45"/>
                  <a:pt x="17" y="44"/>
                </a:cubicBezTo>
                <a:cubicBezTo>
                  <a:pt x="18" y="43"/>
                  <a:pt x="18" y="42"/>
                  <a:pt x="18" y="41"/>
                </a:cubicBezTo>
                <a:cubicBezTo>
                  <a:pt x="18" y="40"/>
                  <a:pt x="18" y="39"/>
                  <a:pt x="17" y="38"/>
                </a:cubicBezTo>
                <a:cubicBezTo>
                  <a:pt x="15" y="37"/>
                  <a:pt x="13" y="37"/>
                  <a:pt x="11" y="38"/>
                </a:cubicBezTo>
                <a:close/>
                <a:moveTo>
                  <a:pt x="14" y="52"/>
                </a:moveTo>
                <a:cubicBezTo>
                  <a:pt x="12" y="52"/>
                  <a:pt x="10" y="54"/>
                  <a:pt x="10" y="56"/>
                </a:cubicBezTo>
                <a:cubicBezTo>
                  <a:pt x="10" y="58"/>
                  <a:pt x="12" y="60"/>
                  <a:pt x="14" y="60"/>
                </a:cubicBezTo>
                <a:cubicBezTo>
                  <a:pt x="16" y="60"/>
                  <a:pt x="18" y="58"/>
                  <a:pt x="18" y="56"/>
                </a:cubicBezTo>
                <a:cubicBezTo>
                  <a:pt x="18" y="54"/>
                  <a:pt x="16" y="52"/>
                  <a:pt x="14" y="52"/>
                </a:cubicBezTo>
                <a:close/>
                <a:moveTo>
                  <a:pt x="14" y="67"/>
                </a:moveTo>
                <a:cubicBezTo>
                  <a:pt x="12" y="67"/>
                  <a:pt x="10" y="69"/>
                  <a:pt x="10" y="71"/>
                </a:cubicBezTo>
                <a:cubicBezTo>
                  <a:pt x="10" y="73"/>
                  <a:pt x="12" y="75"/>
                  <a:pt x="14" y="75"/>
                </a:cubicBezTo>
                <a:cubicBezTo>
                  <a:pt x="16" y="75"/>
                  <a:pt x="18" y="73"/>
                  <a:pt x="18" y="71"/>
                </a:cubicBezTo>
                <a:cubicBezTo>
                  <a:pt x="18" y="69"/>
                  <a:pt x="16" y="67"/>
                  <a:pt x="14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5" name="Freeform 58">
            <a:extLst>
              <a:ext uri="{FF2B5EF4-FFF2-40B4-BE49-F238E27FC236}">
                <a16:creationId xmlns:a16="http://schemas.microsoft.com/office/drawing/2014/main" id="{44F14B8D-5A77-4591-99BD-A85872C367C0}"/>
              </a:ext>
            </a:extLst>
          </p:cNvPr>
          <p:cNvSpPr>
            <a:spLocks noEditPoints="1"/>
          </p:cNvSpPr>
          <p:nvPr/>
        </p:nvSpPr>
        <p:spPr bwMode="auto">
          <a:xfrm>
            <a:off x="4819207" y="2937896"/>
            <a:ext cx="110528" cy="565785"/>
          </a:xfrm>
          <a:custGeom>
            <a:avLst/>
            <a:gdLst>
              <a:gd name="T0" fmla="*/ 15 w 29"/>
              <a:gd name="T1" fmla="*/ 127 h 150"/>
              <a:gd name="T2" fmla="*/ 11 w 29"/>
              <a:gd name="T3" fmla="*/ 131 h 150"/>
              <a:gd name="T4" fmla="*/ 15 w 29"/>
              <a:gd name="T5" fmla="*/ 135 h 150"/>
              <a:gd name="T6" fmla="*/ 19 w 29"/>
              <a:gd name="T7" fmla="*/ 131 h 150"/>
              <a:gd name="T8" fmla="*/ 15 w 29"/>
              <a:gd name="T9" fmla="*/ 127 h 150"/>
              <a:gd name="T10" fmla="*/ 15 w 29"/>
              <a:gd name="T11" fmla="*/ 112 h 150"/>
              <a:gd name="T12" fmla="*/ 11 w 29"/>
              <a:gd name="T13" fmla="*/ 116 h 150"/>
              <a:gd name="T14" fmla="*/ 15 w 29"/>
              <a:gd name="T15" fmla="*/ 120 h 150"/>
              <a:gd name="T16" fmla="*/ 19 w 29"/>
              <a:gd name="T17" fmla="*/ 116 h 150"/>
              <a:gd name="T18" fmla="*/ 15 w 29"/>
              <a:gd name="T19" fmla="*/ 112 h 150"/>
              <a:gd name="T20" fmla="*/ 12 w 29"/>
              <a:gd name="T21" fmla="*/ 143 h 150"/>
              <a:gd name="T22" fmla="*/ 11 w 29"/>
              <a:gd name="T23" fmla="*/ 146 h 150"/>
              <a:gd name="T24" fmla="*/ 12 w 29"/>
              <a:gd name="T25" fmla="*/ 148 h 150"/>
              <a:gd name="T26" fmla="*/ 15 w 29"/>
              <a:gd name="T27" fmla="*/ 150 h 150"/>
              <a:gd name="T28" fmla="*/ 18 w 29"/>
              <a:gd name="T29" fmla="*/ 148 h 150"/>
              <a:gd name="T30" fmla="*/ 19 w 29"/>
              <a:gd name="T31" fmla="*/ 146 h 150"/>
              <a:gd name="T32" fmla="*/ 18 w 29"/>
              <a:gd name="T33" fmla="*/ 143 h 150"/>
              <a:gd name="T34" fmla="*/ 12 w 29"/>
              <a:gd name="T35" fmla="*/ 143 h 150"/>
              <a:gd name="T36" fmla="*/ 15 w 29"/>
              <a:gd name="T37" fmla="*/ 97 h 150"/>
              <a:gd name="T38" fmla="*/ 11 w 29"/>
              <a:gd name="T39" fmla="*/ 101 h 150"/>
              <a:gd name="T40" fmla="*/ 15 w 29"/>
              <a:gd name="T41" fmla="*/ 105 h 150"/>
              <a:gd name="T42" fmla="*/ 19 w 29"/>
              <a:gd name="T43" fmla="*/ 101 h 150"/>
              <a:gd name="T44" fmla="*/ 15 w 29"/>
              <a:gd name="T45" fmla="*/ 97 h 150"/>
              <a:gd name="T46" fmla="*/ 12 w 29"/>
              <a:gd name="T47" fmla="*/ 38 h 150"/>
              <a:gd name="T48" fmla="*/ 11 w 29"/>
              <a:gd name="T49" fmla="*/ 41 h 150"/>
              <a:gd name="T50" fmla="*/ 12 w 29"/>
              <a:gd name="T51" fmla="*/ 44 h 150"/>
              <a:gd name="T52" fmla="*/ 15 w 29"/>
              <a:gd name="T53" fmla="*/ 45 h 150"/>
              <a:gd name="T54" fmla="*/ 18 w 29"/>
              <a:gd name="T55" fmla="*/ 44 h 150"/>
              <a:gd name="T56" fmla="*/ 19 w 29"/>
              <a:gd name="T57" fmla="*/ 41 h 150"/>
              <a:gd name="T58" fmla="*/ 18 w 29"/>
              <a:gd name="T59" fmla="*/ 38 h 150"/>
              <a:gd name="T60" fmla="*/ 12 w 29"/>
              <a:gd name="T61" fmla="*/ 38 h 150"/>
              <a:gd name="T62" fmla="*/ 15 w 29"/>
              <a:gd name="T63" fmla="*/ 52 h 150"/>
              <a:gd name="T64" fmla="*/ 11 w 29"/>
              <a:gd name="T65" fmla="*/ 56 h 150"/>
              <a:gd name="T66" fmla="*/ 15 w 29"/>
              <a:gd name="T67" fmla="*/ 60 h 150"/>
              <a:gd name="T68" fmla="*/ 19 w 29"/>
              <a:gd name="T69" fmla="*/ 56 h 150"/>
              <a:gd name="T70" fmla="*/ 15 w 29"/>
              <a:gd name="T71" fmla="*/ 52 h 150"/>
              <a:gd name="T72" fmla="*/ 15 w 29"/>
              <a:gd name="T73" fmla="*/ 82 h 150"/>
              <a:gd name="T74" fmla="*/ 11 w 29"/>
              <a:gd name="T75" fmla="*/ 86 h 150"/>
              <a:gd name="T76" fmla="*/ 15 w 29"/>
              <a:gd name="T77" fmla="*/ 90 h 150"/>
              <a:gd name="T78" fmla="*/ 19 w 29"/>
              <a:gd name="T79" fmla="*/ 86 h 150"/>
              <a:gd name="T80" fmla="*/ 15 w 29"/>
              <a:gd name="T81" fmla="*/ 82 h 150"/>
              <a:gd name="T82" fmla="*/ 15 w 29"/>
              <a:gd name="T83" fmla="*/ 0 h 150"/>
              <a:gd name="T84" fmla="*/ 0 w 29"/>
              <a:gd name="T85" fmla="*/ 14 h 150"/>
              <a:gd name="T86" fmla="*/ 15 w 29"/>
              <a:gd name="T87" fmla="*/ 28 h 150"/>
              <a:gd name="T88" fmla="*/ 29 w 29"/>
              <a:gd name="T89" fmla="*/ 14 h 150"/>
              <a:gd name="T90" fmla="*/ 15 w 29"/>
              <a:gd name="T91" fmla="*/ 0 h 150"/>
              <a:gd name="T92" fmla="*/ 15 w 29"/>
              <a:gd name="T93" fmla="*/ 24 h 150"/>
              <a:gd name="T94" fmla="*/ 4 w 29"/>
              <a:gd name="T95" fmla="*/ 14 h 150"/>
              <a:gd name="T96" fmla="*/ 15 w 29"/>
              <a:gd name="T97" fmla="*/ 4 h 150"/>
              <a:gd name="T98" fmla="*/ 25 w 29"/>
              <a:gd name="T99" fmla="*/ 14 h 150"/>
              <a:gd name="T100" fmla="*/ 15 w 29"/>
              <a:gd name="T101" fmla="*/ 24 h 150"/>
              <a:gd name="T102" fmla="*/ 15 w 29"/>
              <a:gd name="T103" fmla="*/ 67 h 150"/>
              <a:gd name="T104" fmla="*/ 11 w 29"/>
              <a:gd name="T105" fmla="*/ 71 h 150"/>
              <a:gd name="T106" fmla="*/ 15 w 29"/>
              <a:gd name="T107" fmla="*/ 75 h 150"/>
              <a:gd name="T108" fmla="*/ 19 w 29"/>
              <a:gd name="T109" fmla="*/ 71 h 150"/>
              <a:gd name="T110" fmla="*/ 15 w 29"/>
              <a:gd name="T111" fmla="*/ 6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" h="150">
                <a:moveTo>
                  <a:pt x="15" y="127"/>
                </a:moveTo>
                <a:cubicBezTo>
                  <a:pt x="12" y="127"/>
                  <a:pt x="11" y="128"/>
                  <a:pt x="11" y="131"/>
                </a:cubicBezTo>
                <a:cubicBezTo>
                  <a:pt x="11" y="133"/>
                  <a:pt x="12" y="135"/>
                  <a:pt x="15" y="135"/>
                </a:cubicBezTo>
                <a:cubicBezTo>
                  <a:pt x="17" y="135"/>
                  <a:pt x="19" y="133"/>
                  <a:pt x="19" y="131"/>
                </a:cubicBezTo>
                <a:cubicBezTo>
                  <a:pt x="19" y="128"/>
                  <a:pt x="17" y="127"/>
                  <a:pt x="15" y="127"/>
                </a:cubicBezTo>
                <a:close/>
                <a:moveTo>
                  <a:pt x="15" y="112"/>
                </a:moveTo>
                <a:cubicBezTo>
                  <a:pt x="12" y="112"/>
                  <a:pt x="11" y="114"/>
                  <a:pt x="11" y="116"/>
                </a:cubicBezTo>
                <a:cubicBezTo>
                  <a:pt x="11" y="118"/>
                  <a:pt x="12" y="120"/>
                  <a:pt x="15" y="120"/>
                </a:cubicBezTo>
                <a:cubicBezTo>
                  <a:pt x="17" y="120"/>
                  <a:pt x="19" y="118"/>
                  <a:pt x="19" y="116"/>
                </a:cubicBezTo>
                <a:cubicBezTo>
                  <a:pt x="19" y="114"/>
                  <a:pt x="17" y="112"/>
                  <a:pt x="15" y="112"/>
                </a:cubicBezTo>
                <a:close/>
                <a:moveTo>
                  <a:pt x="12" y="143"/>
                </a:moveTo>
                <a:cubicBezTo>
                  <a:pt x="11" y="143"/>
                  <a:pt x="11" y="145"/>
                  <a:pt x="11" y="146"/>
                </a:cubicBezTo>
                <a:cubicBezTo>
                  <a:pt x="11" y="147"/>
                  <a:pt x="11" y="148"/>
                  <a:pt x="12" y="148"/>
                </a:cubicBezTo>
                <a:cubicBezTo>
                  <a:pt x="13" y="149"/>
                  <a:pt x="14" y="150"/>
                  <a:pt x="15" y="150"/>
                </a:cubicBezTo>
                <a:cubicBezTo>
                  <a:pt x="16" y="150"/>
                  <a:pt x="17" y="149"/>
                  <a:pt x="18" y="148"/>
                </a:cubicBezTo>
                <a:cubicBezTo>
                  <a:pt x="18" y="148"/>
                  <a:pt x="19" y="147"/>
                  <a:pt x="19" y="146"/>
                </a:cubicBezTo>
                <a:cubicBezTo>
                  <a:pt x="19" y="145"/>
                  <a:pt x="18" y="143"/>
                  <a:pt x="18" y="143"/>
                </a:cubicBezTo>
                <a:cubicBezTo>
                  <a:pt x="16" y="141"/>
                  <a:pt x="13" y="141"/>
                  <a:pt x="12" y="143"/>
                </a:cubicBezTo>
                <a:close/>
                <a:moveTo>
                  <a:pt x="15" y="97"/>
                </a:moveTo>
                <a:cubicBezTo>
                  <a:pt x="12" y="97"/>
                  <a:pt x="11" y="99"/>
                  <a:pt x="11" y="101"/>
                </a:cubicBezTo>
                <a:cubicBezTo>
                  <a:pt x="11" y="103"/>
                  <a:pt x="12" y="105"/>
                  <a:pt x="15" y="105"/>
                </a:cubicBezTo>
                <a:cubicBezTo>
                  <a:pt x="17" y="105"/>
                  <a:pt x="19" y="103"/>
                  <a:pt x="19" y="101"/>
                </a:cubicBezTo>
                <a:cubicBezTo>
                  <a:pt x="19" y="99"/>
                  <a:pt x="17" y="97"/>
                  <a:pt x="15" y="97"/>
                </a:cubicBezTo>
                <a:close/>
                <a:moveTo>
                  <a:pt x="12" y="38"/>
                </a:moveTo>
                <a:cubicBezTo>
                  <a:pt x="11" y="39"/>
                  <a:pt x="11" y="40"/>
                  <a:pt x="11" y="41"/>
                </a:cubicBezTo>
                <a:cubicBezTo>
                  <a:pt x="11" y="42"/>
                  <a:pt x="11" y="43"/>
                  <a:pt x="12" y="44"/>
                </a:cubicBezTo>
                <a:cubicBezTo>
                  <a:pt x="13" y="45"/>
                  <a:pt x="14" y="45"/>
                  <a:pt x="15" y="45"/>
                </a:cubicBezTo>
                <a:cubicBezTo>
                  <a:pt x="16" y="45"/>
                  <a:pt x="17" y="45"/>
                  <a:pt x="18" y="44"/>
                </a:cubicBezTo>
                <a:cubicBezTo>
                  <a:pt x="18" y="43"/>
                  <a:pt x="19" y="42"/>
                  <a:pt x="19" y="41"/>
                </a:cubicBezTo>
                <a:cubicBezTo>
                  <a:pt x="19" y="40"/>
                  <a:pt x="18" y="39"/>
                  <a:pt x="18" y="38"/>
                </a:cubicBezTo>
                <a:cubicBezTo>
                  <a:pt x="16" y="37"/>
                  <a:pt x="13" y="37"/>
                  <a:pt x="12" y="38"/>
                </a:cubicBezTo>
                <a:close/>
                <a:moveTo>
                  <a:pt x="15" y="52"/>
                </a:moveTo>
                <a:cubicBezTo>
                  <a:pt x="12" y="52"/>
                  <a:pt x="11" y="54"/>
                  <a:pt x="11" y="56"/>
                </a:cubicBezTo>
                <a:cubicBezTo>
                  <a:pt x="11" y="58"/>
                  <a:pt x="12" y="60"/>
                  <a:pt x="15" y="60"/>
                </a:cubicBezTo>
                <a:cubicBezTo>
                  <a:pt x="17" y="60"/>
                  <a:pt x="19" y="58"/>
                  <a:pt x="19" y="56"/>
                </a:cubicBezTo>
                <a:cubicBezTo>
                  <a:pt x="19" y="54"/>
                  <a:pt x="17" y="52"/>
                  <a:pt x="15" y="52"/>
                </a:cubicBezTo>
                <a:close/>
                <a:moveTo>
                  <a:pt x="15" y="82"/>
                </a:moveTo>
                <a:cubicBezTo>
                  <a:pt x="12" y="82"/>
                  <a:pt x="11" y="84"/>
                  <a:pt x="11" y="86"/>
                </a:cubicBezTo>
                <a:cubicBezTo>
                  <a:pt x="11" y="88"/>
                  <a:pt x="12" y="90"/>
                  <a:pt x="15" y="90"/>
                </a:cubicBezTo>
                <a:cubicBezTo>
                  <a:pt x="17" y="90"/>
                  <a:pt x="19" y="88"/>
                  <a:pt x="19" y="86"/>
                </a:cubicBezTo>
                <a:cubicBezTo>
                  <a:pt x="19" y="84"/>
                  <a:pt x="17" y="82"/>
                  <a:pt x="15" y="82"/>
                </a:cubicBezTo>
                <a:close/>
                <a:moveTo>
                  <a:pt x="15" y="0"/>
                </a:moveTo>
                <a:cubicBezTo>
                  <a:pt x="7" y="0"/>
                  <a:pt x="0" y="6"/>
                  <a:pt x="0" y="14"/>
                </a:cubicBezTo>
                <a:cubicBezTo>
                  <a:pt x="0" y="22"/>
                  <a:pt x="7" y="28"/>
                  <a:pt x="15" y="28"/>
                </a:cubicBezTo>
                <a:cubicBezTo>
                  <a:pt x="23" y="28"/>
                  <a:pt x="29" y="22"/>
                  <a:pt x="29" y="14"/>
                </a:cubicBezTo>
                <a:cubicBezTo>
                  <a:pt x="29" y="6"/>
                  <a:pt x="23" y="0"/>
                  <a:pt x="15" y="0"/>
                </a:cubicBezTo>
                <a:close/>
                <a:moveTo>
                  <a:pt x="15" y="24"/>
                </a:moveTo>
                <a:cubicBezTo>
                  <a:pt x="9" y="24"/>
                  <a:pt x="4" y="20"/>
                  <a:pt x="4" y="14"/>
                </a:cubicBezTo>
                <a:cubicBezTo>
                  <a:pt x="4" y="8"/>
                  <a:pt x="9" y="4"/>
                  <a:pt x="15" y="4"/>
                </a:cubicBezTo>
                <a:cubicBezTo>
                  <a:pt x="20" y="4"/>
                  <a:pt x="25" y="8"/>
                  <a:pt x="25" y="14"/>
                </a:cubicBezTo>
                <a:cubicBezTo>
                  <a:pt x="25" y="20"/>
                  <a:pt x="20" y="24"/>
                  <a:pt x="15" y="24"/>
                </a:cubicBezTo>
                <a:close/>
                <a:moveTo>
                  <a:pt x="15" y="67"/>
                </a:moveTo>
                <a:cubicBezTo>
                  <a:pt x="12" y="67"/>
                  <a:pt x="11" y="69"/>
                  <a:pt x="11" y="71"/>
                </a:cubicBezTo>
                <a:cubicBezTo>
                  <a:pt x="11" y="73"/>
                  <a:pt x="12" y="75"/>
                  <a:pt x="15" y="75"/>
                </a:cubicBezTo>
                <a:cubicBezTo>
                  <a:pt x="17" y="75"/>
                  <a:pt x="19" y="73"/>
                  <a:pt x="19" y="71"/>
                </a:cubicBezTo>
                <a:cubicBezTo>
                  <a:pt x="19" y="69"/>
                  <a:pt x="17" y="67"/>
                  <a:pt x="15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6" name="Freeform 59">
            <a:extLst>
              <a:ext uri="{FF2B5EF4-FFF2-40B4-BE49-F238E27FC236}">
                <a16:creationId xmlns:a16="http://schemas.microsoft.com/office/drawing/2014/main" id="{5DF7A9C6-ADFB-487F-8630-08600B07250A}"/>
              </a:ext>
            </a:extLst>
          </p:cNvPr>
          <p:cNvSpPr>
            <a:spLocks noEditPoints="1"/>
          </p:cNvSpPr>
          <p:nvPr/>
        </p:nvSpPr>
        <p:spPr bwMode="auto">
          <a:xfrm>
            <a:off x="3334237" y="4352123"/>
            <a:ext cx="641223" cy="581343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7" name="Freeform 60">
            <a:extLst>
              <a:ext uri="{FF2B5EF4-FFF2-40B4-BE49-F238E27FC236}">
                <a16:creationId xmlns:a16="http://schemas.microsoft.com/office/drawing/2014/main" id="{C9620504-A48C-46F0-A909-CD3EF8DCB1FD}"/>
              </a:ext>
            </a:extLst>
          </p:cNvPr>
          <p:cNvSpPr>
            <a:spLocks noEditPoints="1"/>
          </p:cNvSpPr>
          <p:nvPr/>
        </p:nvSpPr>
        <p:spPr bwMode="auto">
          <a:xfrm>
            <a:off x="8214656" y="2779476"/>
            <a:ext cx="644995" cy="644995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8" name="Freeform 61">
            <a:extLst>
              <a:ext uri="{FF2B5EF4-FFF2-40B4-BE49-F238E27FC236}">
                <a16:creationId xmlns:a16="http://schemas.microsoft.com/office/drawing/2014/main" id="{E20023A1-7C59-48EE-A1EC-76049A1A038A}"/>
              </a:ext>
            </a:extLst>
          </p:cNvPr>
          <p:cNvSpPr>
            <a:spLocks noEditPoints="1"/>
          </p:cNvSpPr>
          <p:nvPr/>
        </p:nvSpPr>
        <p:spPr bwMode="auto">
          <a:xfrm>
            <a:off x="7262263" y="4288236"/>
            <a:ext cx="110528" cy="565785"/>
          </a:xfrm>
          <a:custGeom>
            <a:avLst/>
            <a:gdLst>
              <a:gd name="T0" fmla="*/ 14 w 29"/>
              <a:gd name="T1" fmla="*/ 9 h 150"/>
              <a:gd name="T2" fmla="*/ 17 w 29"/>
              <a:gd name="T3" fmla="*/ 8 h 150"/>
              <a:gd name="T4" fmla="*/ 18 w 29"/>
              <a:gd name="T5" fmla="*/ 5 h 150"/>
              <a:gd name="T6" fmla="*/ 17 w 29"/>
              <a:gd name="T7" fmla="*/ 2 h 150"/>
              <a:gd name="T8" fmla="*/ 11 w 29"/>
              <a:gd name="T9" fmla="*/ 2 h 150"/>
              <a:gd name="T10" fmla="*/ 10 w 29"/>
              <a:gd name="T11" fmla="*/ 5 h 150"/>
              <a:gd name="T12" fmla="*/ 11 w 29"/>
              <a:gd name="T13" fmla="*/ 8 h 150"/>
              <a:gd name="T14" fmla="*/ 14 w 29"/>
              <a:gd name="T15" fmla="*/ 9 h 150"/>
              <a:gd name="T16" fmla="*/ 14 w 29"/>
              <a:gd name="T17" fmla="*/ 54 h 150"/>
              <a:gd name="T18" fmla="*/ 18 w 29"/>
              <a:gd name="T19" fmla="*/ 50 h 150"/>
              <a:gd name="T20" fmla="*/ 14 w 29"/>
              <a:gd name="T21" fmla="*/ 46 h 150"/>
              <a:gd name="T22" fmla="*/ 10 w 29"/>
              <a:gd name="T23" fmla="*/ 50 h 150"/>
              <a:gd name="T24" fmla="*/ 14 w 29"/>
              <a:gd name="T25" fmla="*/ 54 h 150"/>
              <a:gd name="T26" fmla="*/ 14 w 29"/>
              <a:gd name="T27" fmla="*/ 39 h 150"/>
              <a:gd name="T28" fmla="*/ 18 w 29"/>
              <a:gd name="T29" fmla="*/ 35 h 150"/>
              <a:gd name="T30" fmla="*/ 14 w 29"/>
              <a:gd name="T31" fmla="*/ 31 h 150"/>
              <a:gd name="T32" fmla="*/ 10 w 29"/>
              <a:gd name="T33" fmla="*/ 35 h 150"/>
              <a:gd name="T34" fmla="*/ 14 w 29"/>
              <a:gd name="T35" fmla="*/ 39 h 150"/>
              <a:gd name="T36" fmla="*/ 14 w 29"/>
              <a:gd name="T37" fmla="*/ 24 h 150"/>
              <a:gd name="T38" fmla="*/ 18 w 29"/>
              <a:gd name="T39" fmla="*/ 20 h 150"/>
              <a:gd name="T40" fmla="*/ 14 w 29"/>
              <a:gd name="T41" fmla="*/ 16 h 150"/>
              <a:gd name="T42" fmla="*/ 10 w 29"/>
              <a:gd name="T43" fmla="*/ 20 h 150"/>
              <a:gd name="T44" fmla="*/ 14 w 29"/>
              <a:gd name="T45" fmla="*/ 24 h 150"/>
              <a:gd name="T46" fmla="*/ 14 w 29"/>
              <a:gd name="T47" fmla="*/ 68 h 150"/>
              <a:gd name="T48" fmla="*/ 18 w 29"/>
              <a:gd name="T49" fmla="*/ 64 h 150"/>
              <a:gd name="T50" fmla="*/ 14 w 29"/>
              <a:gd name="T51" fmla="*/ 60 h 150"/>
              <a:gd name="T52" fmla="*/ 10 w 29"/>
              <a:gd name="T53" fmla="*/ 64 h 150"/>
              <a:gd name="T54" fmla="*/ 14 w 29"/>
              <a:gd name="T55" fmla="*/ 68 h 150"/>
              <a:gd name="T56" fmla="*/ 14 w 29"/>
              <a:gd name="T57" fmla="*/ 83 h 150"/>
              <a:gd name="T58" fmla="*/ 18 w 29"/>
              <a:gd name="T59" fmla="*/ 79 h 150"/>
              <a:gd name="T60" fmla="*/ 14 w 29"/>
              <a:gd name="T61" fmla="*/ 75 h 150"/>
              <a:gd name="T62" fmla="*/ 10 w 29"/>
              <a:gd name="T63" fmla="*/ 79 h 150"/>
              <a:gd name="T64" fmla="*/ 14 w 29"/>
              <a:gd name="T65" fmla="*/ 83 h 150"/>
              <a:gd name="T66" fmla="*/ 14 w 29"/>
              <a:gd name="T67" fmla="*/ 113 h 150"/>
              <a:gd name="T68" fmla="*/ 17 w 29"/>
              <a:gd name="T69" fmla="*/ 112 h 150"/>
              <a:gd name="T70" fmla="*/ 18 w 29"/>
              <a:gd name="T71" fmla="*/ 109 h 150"/>
              <a:gd name="T72" fmla="*/ 17 w 29"/>
              <a:gd name="T73" fmla="*/ 106 h 150"/>
              <a:gd name="T74" fmla="*/ 11 w 29"/>
              <a:gd name="T75" fmla="*/ 106 h 150"/>
              <a:gd name="T76" fmla="*/ 10 w 29"/>
              <a:gd name="T77" fmla="*/ 109 h 150"/>
              <a:gd name="T78" fmla="*/ 11 w 29"/>
              <a:gd name="T79" fmla="*/ 112 h 150"/>
              <a:gd name="T80" fmla="*/ 14 w 29"/>
              <a:gd name="T81" fmla="*/ 113 h 150"/>
              <a:gd name="T82" fmla="*/ 14 w 29"/>
              <a:gd name="T83" fmla="*/ 121 h 150"/>
              <a:gd name="T84" fmla="*/ 0 w 29"/>
              <a:gd name="T85" fmla="*/ 136 h 150"/>
              <a:gd name="T86" fmla="*/ 14 w 29"/>
              <a:gd name="T87" fmla="*/ 150 h 150"/>
              <a:gd name="T88" fmla="*/ 29 w 29"/>
              <a:gd name="T89" fmla="*/ 136 h 150"/>
              <a:gd name="T90" fmla="*/ 14 w 29"/>
              <a:gd name="T91" fmla="*/ 121 h 150"/>
              <a:gd name="T92" fmla="*/ 14 w 29"/>
              <a:gd name="T93" fmla="*/ 146 h 150"/>
              <a:gd name="T94" fmla="*/ 4 w 29"/>
              <a:gd name="T95" fmla="*/ 136 h 150"/>
              <a:gd name="T96" fmla="*/ 14 w 29"/>
              <a:gd name="T97" fmla="*/ 125 h 150"/>
              <a:gd name="T98" fmla="*/ 25 w 29"/>
              <a:gd name="T99" fmla="*/ 136 h 150"/>
              <a:gd name="T100" fmla="*/ 14 w 29"/>
              <a:gd name="T101" fmla="*/ 146 h 150"/>
              <a:gd name="T102" fmla="*/ 14 w 29"/>
              <a:gd name="T103" fmla="*/ 98 h 150"/>
              <a:gd name="T104" fmla="*/ 18 w 29"/>
              <a:gd name="T105" fmla="*/ 94 h 150"/>
              <a:gd name="T106" fmla="*/ 14 w 29"/>
              <a:gd name="T107" fmla="*/ 90 h 150"/>
              <a:gd name="T108" fmla="*/ 10 w 29"/>
              <a:gd name="T109" fmla="*/ 94 h 150"/>
              <a:gd name="T110" fmla="*/ 14 w 29"/>
              <a:gd name="T111" fmla="*/ 9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" h="150">
                <a:moveTo>
                  <a:pt x="14" y="9"/>
                </a:moveTo>
                <a:cubicBezTo>
                  <a:pt x="15" y="9"/>
                  <a:pt x="16" y="8"/>
                  <a:pt x="17" y="8"/>
                </a:cubicBezTo>
                <a:cubicBezTo>
                  <a:pt x="18" y="7"/>
                  <a:pt x="18" y="6"/>
                  <a:pt x="18" y="5"/>
                </a:cubicBezTo>
                <a:cubicBezTo>
                  <a:pt x="18" y="4"/>
                  <a:pt x="18" y="3"/>
                  <a:pt x="17" y="2"/>
                </a:cubicBezTo>
                <a:cubicBezTo>
                  <a:pt x="16" y="1"/>
                  <a:pt x="13" y="0"/>
                  <a:pt x="11" y="2"/>
                </a:cubicBezTo>
                <a:cubicBezTo>
                  <a:pt x="11" y="3"/>
                  <a:pt x="10" y="4"/>
                  <a:pt x="10" y="5"/>
                </a:cubicBezTo>
                <a:cubicBezTo>
                  <a:pt x="10" y="6"/>
                  <a:pt x="11" y="7"/>
                  <a:pt x="11" y="8"/>
                </a:cubicBezTo>
                <a:cubicBezTo>
                  <a:pt x="12" y="8"/>
                  <a:pt x="13" y="9"/>
                  <a:pt x="14" y="9"/>
                </a:cubicBezTo>
                <a:close/>
                <a:moveTo>
                  <a:pt x="14" y="54"/>
                </a:moveTo>
                <a:cubicBezTo>
                  <a:pt x="17" y="54"/>
                  <a:pt x="18" y="52"/>
                  <a:pt x="18" y="50"/>
                </a:cubicBezTo>
                <a:cubicBezTo>
                  <a:pt x="18" y="47"/>
                  <a:pt x="17" y="46"/>
                  <a:pt x="14" y="46"/>
                </a:cubicBezTo>
                <a:cubicBezTo>
                  <a:pt x="12" y="46"/>
                  <a:pt x="10" y="47"/>
                  <a:pt x="10" y="50"/>
                </a:cubicBezTo>
                <a:cubicBezTo>
                  <a:pt x="10" y="52"/>
                  <a:pt x="12" y="54"/>
                  <a:pt x="14" y="54"/>
                </a:cubicBezTo>
                <a:close/>
                <a:moveTo>
                  <a:pt x="14" y="39"/>
                </a:moveTo>
                <a:cubicBezTo>
                  <a:pt x="17" y="39"/>
                  <a:pt x="18" y="37"/>
                  <a:pt x="18" y="35"/>
                </a:cubicBezTo>
                <a:cubicBezTo>
                  <a:pt x="18" y="32"/>
                  <a:pt x="17" y="31"/>
                  <a:pt x="14" y="31"/>
                </a:cubicBezTo>
                <a:cubicBezTo>
                  <a:pt x="12" y="31"/>
                  <a:pt x="10" y="32"/>
                  <a:pt x="10" y="35"/>
                </a:cubicBezTo>
                <a:cubicBezTo>
                  <a:pt x="10" y="37"/>
                  <a:pt x="12" y="39"/>
                  <a:pt x="14" y="39"/>
                </a:cubicBezTo>
                <a:close/>
                <a:moveTo>
                  <a:pt x="14" y="24"/>
                </a:moveTo>
                <a:cubicBezTo>
                  <a:pt x="17" y="24"/>
                  <a:pt x="18" y="22"/>
                  <a:pt x="18" y="20"/>
                </a:cubicBezTo>
                <a:cubicBezTo>
                  <a:pt x="18" y="18"/>
                  <a:pt x="17" y="16"/>
                  <a:pt x="14" y="16"/>
                </a:cubicBezTo>
                <a:cubicBezTo>
                  <a:pt x="12" y="16"/>
                  <a:pt x="10" y="18"/>
                  <a:pt x="10" y="20"/>
                </a:cubicBezTo>
                <a:cubicBezTo>
                  <a:pt x="10" y="22"/>
                  <a:pt x="12" y="24"/>
                  <a:pt x="14" y="24"/>
                </a:cubicBezTo>
                <a:close/>
                <a:moveTo>
                  <a:pt x="14" y="68"/>
                </a:moveTo>
                <a:cubicBezTo>
                  <a:pt x="17" y="68"/>
                  <a:pt x="18" y="67"/>
                  <a:pt x="18" y="64"/>
                </a:cubicBezTo>
                <a:cubicBezTo>
                  <a:pt x="18" y="62"/>
                  <a:pt x="17" y="60"/>
                  <a:pt x="14" y="60"/>
                </a:cubicBezTo>
                <a:cubicBezTo>
                  <a:pt x="12" y="60"/>
                  <a:pt x="10" y="62"/>
                  <a:pt x="10" y="64"/>
                </a:cubicBezTo>
                <a:cubicBezTo>
                  <a:pt x="10" y="67"/>
                  <a:pt x="12" y="68"/>
                  <a:pt x="14" y="68"/>
                </a:cubicBezTo>
                <a:close/>
                <a:moveTo>
                  <a:pt x="14" y="83"/>
                </a:moveTo>
                <a:cubicBezTo>
                  <a:pt x="17" y="83"/>
                  <a:pt x="18" y="82"/>
                  <a:pt x="18" y="79"/>
                </a:cubicBezTo>
                <a:cubicBezTo>
                  <a:pt x="18" y="77"/>
                  <a:pt x="17" y="75"/>
                  <a:pt x="14" y="75"/>
                </a:cubicBezTo>
                <a:cubicBezTo>
                  <a:pt x="12" y="75"/>
                  <a:pt x="10" y="77"/>
                  <a:pt x="10" y="79"/>
                </a:cubicBezTo>
                <a:cubicBezTo>
                  <a:pt x="10" y="82"/>
                  <a:pt x="12" y="83"/>
                  <a:pt x="14" y="83"/>
                </a:cubicBezTo>
                <a:close/>
                <a:moveTo>
                  <a:pt x="14" y="113"/>
                </a:moveTo>
                <a:cubicBezTo>
                  <a:pt x="15" y="113"/>
                  <a:pt x="16" y="113"/>
                  <a:pt x="17" y="112"/>
                </a:cubicBezTo>
                <a:cubicBezTo>
                  <a:pt x="18" y="111"/>
                  <a:pt x="18" y="110"/>
                  <a:pt x="18" y="109"/>
                </a:cubicBezTo>
                <a:cubicBezTo>
                  <a:pt x="18" y="108"/>
                  <a:pt x="18" y="107"/>
                  <a:pt x="17" y="106"/>
                </a:cubicBezTo>
                <a:cubicBezTo>
                  <a:pt x="16" y="105"/>
                  <a:pt x="13" y="105"/>
                  <a:pt x="11" y="106"/>
                </a:cubicBezTo>
                <a:cubicBezTo>
                  <a:pt x="11" y="107"/>
                  <a:pt x="10" y="108"/>
                  <a:pt x="10" y="109"/>
                </a:cubicBezTo>
                <a:cubicBezTo>
                  <a:pt x="10" y="110"/>
                  <a:pt x="11" y="111"/>
                  <a:pt x="11" y="112"/>
                </a:cubicBezTo>
                <a:cubicBezTo>
                  <a:pt x="12" y="113"/>
                  <a:pt x="13" y="113"/>
                  <a:pt x="14" y="113"/>
                </a:cubicBezTo>
                <a:close/>
                <a:moveTo>
                  <a:pt x="14" y="121"/>
                </a:moveTo>
                <a:cubicBezTo>
                  <a:pt x="6" y="121"/>
                  <a:pt x="0" y="128"/>
                  <a:pt x="0" y="136"/>
                </a:cubicBezTo>
                <a:cubicBezTo>
                  <a:pt x="0" y="144"/>
                  <a:pt x="6" y="150"/>
                  <a:pt x="14" y="150"/>
                </a:cubicBezTo>
                <a:cubicBezTo>
                  <a:pt x="22" y="150"/>
                  <a:pt x="29" y="144"/>
                  <a:pt x="29" y="136"/>
                </a:cubicBezTo>
                <a:cubicBezTo>
                  <a:pt x="29" y="128"/>
                  <a:pt x="22" y="121"/>
                  <a:pt x="14" y="121"/>
                </a:cubicBezTo>
                <a:close/>
                <a:moveTo>
                  <a:pt x="14" y="146"/>
                </a:moveTo>
                <a:cubicBezTo>
                  <a:pt x="9" y="146"/>
                  <a:pt x="4" y="142"/>
                  <a:pt x="4" y="136"/>
                </a:cubicBezTo>
                <a:cubicBezTo>
                  <a:pt x="4" y="130"/>
                  <a:pt x="9" y="125"/>
                  <a:pt x="14" y="125"/>
                </a:cubicBezTo>
                <a:cubicBezTo>
                  <a:pt x="20" y="125"/>
                  <a:pt x="25" y="130"/>
                  <a:pt x="25" y="136"/>
                </a:cubicBezTo>
                <a:cubicBezTo>
                  <a:pt x="25" y="142"/>
                  <a:pt x="20" y="146"/>
                  <a:pt x="14" y="146"/>
                </a:cubicBezTo>
                <a:close/>
                <a:moveTo>
                  <a:pt x="14" y="98"/>
                </a:moveTo>
                <a:cubicBezTo>
                  <a:pt x="17" y="98"/>
                  <a:pt x="18" y="96"/>
                  <a:pt x="18" y="94"/>
                </a:cubicBezTo>
                <a:cubicBezTo>
                  <a:pt x="18" y="92"/>
                  <a:pt x="17" y="90"/>
                  <a:pt x="14" y="90"/>
                </a:cubicBezTo>
                <a:cubicBezTo>
                  <a:pt x="12" y="90"/>
                  <a:pt x="10" y="92"/>
                  <a:pt x="10" y="94"/>
                </a:cubicBezTo>
                <a:cubicBezTo>
                  <a:pt x="10" y="96"/>
                  <a:pt x="12" y="98"/>
                  <a:pt x="14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9" name="Freeform 62">
            <a:extLst>
              <a:ext uri="{FF2B5EF4-FFF2-40B4-BE49-F238E27FC236}">
                <a16:creationId xmlns:a16="http://schemas.microsoft.com/office/drawing/2014/main" id="{DCEADDE4-BDB6-4E7E-B722-7C94355D4A6A}"/>
              </a:ext>
            </a:extLst>
          </p:cNvPr>
          <p:cNvSpPr>
            <a:spLocks noEditPoints="1"/>
          </p:cNvSpPr>
          <p:nvPr/>
        </p:nvSpPr>
        <p:spPr bwMode="auto">
          <a:xfrm>
            <a:off x="9363158" y="4288236"/>
            <a:ext cx="110528" cy="565785"/>
          </a:xfrm>
          <a:custGeom>
            <a:avLst/>
            <a:gdLst>
              <a:gd name="T0" fmla="*/ 15 w 29"/>
              <a:gd name="T1" fmla="*/ 54 h 150"/>
              <a:gd name="T2" fmla="*/ 19 w 29"/>
              <a:gd name="T3" fmla="*/ 50 h 150"/>
              <a:gd name="T4" fmla="*/ 15 w 29"/>
              <a:gd name="T5" fmla="*/ 46 h 150"/>
              <a:gd name="T6" fmla="*/ 11 w 29"/>
              <a:gd name="T7" fmla="*/ 50 h 150"/>
              <a:gd name="T8" fmla="*/ 15 w 29"/>
              <a:gd name="T9" fmla="*/ 54 h 150"/>
              <a:gd name="T10" fmla="*/ 15 w 29"/>
              <a:gd name="T11" fmla="*/ 39 h 150"/>
              <a:gd name="T12" fmla="*/ 19 w 29"/>
              <a:gd name="T13" fmla="*/ 35 h 150"/>
              <a:gd name="T14" fmla="*/ 15 w 29"/>
              <a:gd name="T15" fmla="*/ 31 h 150"/>
              <a:gd name="T16" fmla="*/ 11 w 29"/>
              <a:gd name="T17" fmla="*/ 35 h 150"/>
              <a:gd name="T18" fmla="*/ 15 w 29"/>
              <a:gd name="T19" fmla="*/ 39 h 150"/>
              <a:gd name="T20" fmla="*/ 15 w 29"/>
              <a:gd name="T21" fmla="*/ 68 h 150"/>
              <a:gd name="T22" fmla="*/ 19 w 29"/>
              <a:gd name="T23" fmla="*/ 64 h 150"/>
              <a:gd name="T24" fmla="*/ 15 w 29"/>
              <a:gd name="T25" fmla="*/ 60 h 150"/>
              <a:gd name="T26" fmla="*/ 11 w 29"/>
              <a:gd name="T27" fmla="*/ 64 h 150"/>
              <a:gd name="T28" fmla="*/ 15 w 29"/>
              <a:gd name="T29" fmla="*/ 68 h 150"/>
              <a:gd name="T30" fmla="*/ 15 w 29"/>
              <a:gd name="T31" fmla="*/ 9 h 150"/>
              <a:gd name="T32" fmla="*/ 18 w 29"/>
              <a:gd name="T33" fmla="*/ 8 h 150"/>
              <a:gd name="T34" fmla="*/ 19 w 29"/>
              <a:gd name="T35" fmla="*/ 5 h 150"/>
              <a:gd name="T36" fmla="*/ 18 w 29"/>
              <a:gd name="T37" fmla="*/ 2 h 150"/>
              <a:gd name="T38" fmla="*/ 12 w 29"/>
              <a:gd name="T39" fmla="*/ 2 h 150"/>
              <a:gd name="T40" fmla="*/ 11 w 29"/>
              <a:gd name="T41" fmla="*/ 5 h 150"/>
              <a:gd name="T42" fmla="*/ 12 w 29"/>
              <a:gd name="T43" fmla="*/ 8 h 150"/>
              <a:gd name="T44" fmla="*/ 15 w 29"/>
              <a:gd name="T45" fmla="*/ 9 h 150"/>
              <a:gd name="T46" fmla="*/ 15 w 29"/>
              <a:gd name="T47" fmla="*/ 24 h 150"/>
              <a:gd name="T48" fmla="*/ 19 w 29"/>
              <a:gd name="T49" fmla="*/ 20 h 150"/>
              <a:gd name="T50" fmla="*/ 15 w 29"/>
              <a:gd name="T51" fmla="*/ 16 h 150"/>
              <a:gd name="T52" fmla="*/ 11 w 29"/>
              <a:gd name="T53" fmla="*/ 20 h 150"/>
              <a:gd name="T54" fmla="*/ 15 w 29"/>
              <a:gd name="T55" fmla="*/ 24 h 150"/>
              <a:gd name="T56" fmla="*/ 15 w 29"/>
              <a:gd name="T57" fmla="*/ 121 h 150"/>
              <a:gd name="T58" fmla="*/ 0 w 29"/>
              <a:gd name="T59" fmla="*/ 136 h 150"/>
              <a:gd name="T60" fmla="*/ 15 w 29"/>
              <a:gd name="T61" fmla="*/ 150 h 150"/>
              <a:gd name="T62" fmla="*/ 29 w 29"/>
              <a:gd name="T63" fmla="*/ 136 h 150"/>
              <a:gd name="T64" fmla="*/ 15 w 29"/>
              <a:gd name="T65" fmla="*/ 121 h 150"/>
              <a:gd name="T66" fmla="*/ 15 w 29"/>
              <a:gd name="T67" fmla="*/ 146 h 150"/>
              <a:gd name="T68" fmla="*/ 4 w 29"/>
              <a:gd name="T69" fmla="*/ 136 h 150"/>
              <a:gd name="T70" fmla="*/ 15 w 29"/>
              <a:gd name="T71" fmla="*/ 125 h 150"/>
              <a:gd name="T72" fmla="*/ 25 w 29"/>
              <a:gd name="T73" fmla="*/ 136 h 150"/>
              <a:gd name="T74" fmla="*/ 15 w 29"/>
              <a:gd name="T75" fmla="*/ 146 h 150"/>
              <a:gd name="T76" fmla="*/ 12 w 29"/>
              <a:gd name="T77" fmla="*/ 106 h 150"/>
              <a:gd name="T78" fmla="*/ 11 w 29"/>
              <a:gd name="T79" fmla="*/ 109 h 150"/>
              <a:gd name="T80" fmla="*/ 12 w 29"/>
              <a:gd name="T81" fmla="*/ 112 h 150"/>
              <a:gd name="T82" fmla="*/ 15 w 29"/>
              <a:gd name="T83" fmla="*/ 113 h 150"/>
              <a:gd name="T84" fmla="*/ 18 w 29"/>
              <a:gd name="T85" fmla="*/ 112 h 150"/>
              <a:gd name="T86" fmla="*/ 19 w 29"/>
              <a:gd name="T87" fmla="*/ 109 h 150"/>
              <a:gd name="T88" fmla="*/ 18 w 29"/>
              <a:gd name="T89" fmla="*/ 106 h 150"/>
              <a:gd name="T90" fmla="*/ 12 w 29"/>
              <a:gd name="T91" fmla="*/ 106 h 150"/>
              <a:gd name="T92" fmla="*/ 15 w 29"/>
              <a:gd name="T93" fmla="*/ 83 h 150"/>
              <a:gd name="T94" fmla="*/ 19 w 29"/>
              <a:gd name="T95" fmla="*/ 79 h 150"/>
              <a:gd name="T96" fmla="*/ 15 w 29"/>
              <a:gd name="T97" fmla="*/ 75 h 150"/>
              <a:gd name="T98" fmla="*/ 11 w 29"/>
              <a:gd name="T99" fmla="*/ 79 h 150"/>
              <a:gd name="T100" fmla="*/ 15 w 29"/>
              <a:gd name="T101" fmla="*/ 83 h 150"/>
              <a:gd name="T102" fmla="*/ 15 w 29"/>
              <a:gd name="T103" fmla="*/ 98 h 150"/>
              <a:gd name="T104" fmla="*/ 19 w 29"/>
              <a:gd name="T105" fmla="*/ 94 h 150"/>
              <a:gd name="T106" fmla="*/ 15 w 29"/>
              <a:gd name="T107" fmla="*/ 90 h 150"/>
              <a:gd name="T108" fmla="*/ 11 w 29"/>
              <a:gd name="T109" fmla="*/ 94 h 150"/>
              <a:gd name="T110" fmla="*/ 15 w 29"/>
              <a:gd name="T111" fmla="*/ 9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" h="150">
                <a:moveTo>
                  <a:pt x="15" y="54"/>
                </a:moveTo>
                <a:cubicBezTo>
                  <a:pt x="17" y="54"/>
                  <a:pt x="19" y="52"/>
                  <a:pt x="19" y="50"/>
                </a:cubicBezTo>
                <a:cubicBezTo>
                  <a:pt x="19" y="47"/>
                  <a:pt x="17" y="46"/>
                  <a:pt x="15" y="46"/>
                </a:cubicBezTo>
                <a:cubicBezTo>
                  <a:pt x="13" y="46"/>
                  <a:pt x="11" y="47"/>
                  <a:pt x="11" y="50"/>
                </a:cubicBezTo>
                <a:cubicBezTo>
                  <a:pt x="11" y="52"/>
                  <a:pt x="13" y="54"/>
                  <a:pt x="15" y="54"/>
                </a:cubicBezTo>
                <a:close/>
                <a:moveTo>
                  <a:pt x="15" y="39"/>
                </a:moveTo>
                <a:cubicBezTo>
                  <a:pt x="17" y="39"/>
                  <a:pt x="19" y="37"/>
                  <a:pt x="19" y="35"/>
                </a:cubicBezTo>
                <a:cubicBezTo>
                  <a:pt x="19" y="32"/>
                  <a:pt x="17" y="31"/>
                  <a:pt x="15" y="31"/>
                </a:cubicBezTo>
                <a:cubicBezTo>
                  <a:pt x="13" y="31"/>
                  <a:pt x="11" y="32"/>
                  <a:pt x="11" y="35"/>
                </a:cubicBezTo>
                <a:cubicBezTo>
                  <a:pt x="11" y="37"/>
                  <a:pt x="13" y="39"/>
                  <a:pt x="15" y="39"/>
                </a:cubicBezTo>
                <a:close/>
                <a:moveTo>
                  <a:pt x="15" y="68"/>
                </a:moveTo>
                <a:cubicBezTo>
                  <a:pt x="17" y="68"/>
                  <a:pt x="19" y="67"/>
                  <a:pt x="19" y="64"/>
                </a:cubicBezTo>
                <a:cubicBezTo>
                  <a:pt x="19" y="62"/>
                  <a:pt x="17" y="60"/>
                  <a:pt x="15" y="60"/>
                </a:cubicBezTo>
                <a:cubicBezTo>
                  <a:pt x="13" y="60"/>
                  <a:pt x="11" y="62"/>
                  <a:pt x="11" y="64"/>
                </a:cubicBezTo>
                <a:cubicBezTo>
                  <a:pt x="11" y="67"/>
                  <a:pt x="13" y="68"/>
                  <a:pt x="15" y="68"/>
                </a:cubicBezTo>
                <a:close/>
                <a:moveTo>
                  <a:pt x="15" y="9"/>
                </a:moveTo>
                <a:cubicBezTo>
                  <a:pt x="16" y="9"/>
                  <a:pt x="17" y="8"/>
                  <a:pt x="18" y="8"/>
                </a:cubicBezTo>
                <a:cubicBezTo>
                  <a:pt x="19" y="7"/>
                  <a:pt x="19" y="6"/>
                  <a:pt x="19" y="5"/>
                </a:cubicBezTo>
                <a:cubicBezTo>
                  <a:pt x="19" y="4"/>
                  <a:pt x="19" y="3"/>
                  <a:pt x="18" y="2"/>
                </a:cubicBezTo>
                <a:cubicBezTo>
                  <a:pt x="16" y="0"/>
                  <a:pt x="14" y="0"/>
                  <a:pt x="12" y="2"/>
                </a:cubicBezTo>
                <a:cubicBezTo>
                  <a:pt x="11" y="3"/>
                  <a:pt x="11" y="4"/>
                  <a:pt x="11" y="5"/>
                </a:cubicBezTo>
                <a:cubicBezTo>
                  <a:pt x="11" y="6"/>
                  <a:pt x="11" y="7"/>
                  <a:pt x="12" y="8"/>
                </a:cubicBezTo>
                <a:cubicBezTo>
                  <a:pt x="13" y="8"/>
                  <a:pt x="14" y="9"/>
                  <a:pt x="15" y="9"/>
                </a:cubicBezTo>
                <a:close/>
                <a:moveTo>
                  <a:pt x="15" y="24"/>
                </a:moveTo>
                <a:cubicBezTo>
                  <a:pt x="17" y="24"/>
                  <a:pt x="19" y="22"/>
                  <a:pt x="19" y="20"/>
                </a:cubicBezTo>
                <a:cubicBezTo>
                  <a:pt x="19" y="18"/>
                  <a:pt x="17" y="16"/>
                  <a:pt x="15" y="16"/>
                </a:cubicBezTo>
                <a:cubicBezTo>
                  <a:pt x="13" y="16"/>
                  <a:pt x="11" y="18"/>
                  <a:pt x="11" y="20"/>
                </a:cubicBezTo>
                <a:cubicBezTo>
                  <a:pt x="11" y="22"/>
                  <a:pt x="13" y="24"/>
                  <a:pt x="15" y="24"/>
                </a:cubicBezTo>
                <a:close/>
                <a:moveTo>
                  <a:pt x="15" y="121"/>
                </a:moveTo>
                <a:cubicBezTo>
                  <a:pt x="7" y="121"/>
                  <a:pt x="0" y="128"/>
                  <a:pt x="0" y="136"/>
                </a:cubicBezTo>
                <a:cubicBezTo>
                  <a:pt x="0" y="144"/>
                  <a:pt x="7" y="150"/>
                  <a:pt x="15" y="150"/>
                </a:cubicBezTo>
                <a:cubicBezTo>
                  <a:pt x="23" y="150"/>
                  <a:pt x="29" y="144"/>
                  <a:pt x="29" y="136"/>
                </a:cubicBezTo>
                <a:cubicBezTo>
                  <a:pt x="29" y="128"/>
                  <a:pt x="23" y="121"/>
                  <a:pt x="15" y="121"/>
                </a:cubicBezTo>
                <a:close/>
                <a:moveTo>
                  <a:pt x="15" y="146"/>
                </a:moveTo>
                <a:cubicBezTo>
                  <a:pt x="9" y="146"/>
                  <a:pt x="4" y="142"/>
                  <a:pt x="4" y="136"/>
                </a:cubicBezTo>
                <a:cubicBezTo>
                  <a:pt x="4" y="130"/>
                  <a:pt x="9" y="125"/>
                  <a:pt x="15" y="125"/>
                </a:cubicBezTo>
                <a:cubicBezTo>
                  <a:pt x="21" y="125"/>
                  <a:pt x="25" y="130"/>
                  <a:pt x="25" y="136"/>
                </a:cubicBezTo>
                <a:cubicBezTo>
                  <a:pt x="25" y="142"/>
                  <a:pt x="21" y="146"/>
                  <a:pt x="15" y="146"/>
                </a:cubicBezTo>
                <a:close/>
                <a:moveTo>
                  <a:pt x="12" y="106"/>
                </a:moveTo>
                <a:cubicBezTo>
                  <a:pt x="11" y="107"/>
                  <a:pt x="11" y="108"/>
                  <a:pt x="11" y="109"/>
                </a:cubicBezTo>
                <a:cubicBezTo>
                  <a:pt x="11" y="110"/>
                  <a:pt x="11" y="111"/>
                  <a:pt x="12" y="112"/>
                </a:cubicBezTo>
                <a:cubicBezTo>
                  <a:pt x="13" y="113"/>
                  <a:pt x="14" y="113"/>
                  <a:pt x="15" y="113"/>
                </a:cubicBezTo>
                <a:cubicBezTo>
                  <a:pt x="16" y="113"/>
                  <a:pt x="17" y="113"/>
                  <a:pt x="18" y="112"/>
                </a:cubicBezTo>
                <a:cubicBezTo>
                  <a:pt x="19" y="111"/>
                  <a:pt x="19" y="110"/>
                  <a:pt x="19" y="109"/>
                </a:cubicBezTo>
                <a:cubicBezTo>
                  <a:pt x="19" y="108"/>
                  <a:pt x="19" y="107"/>
                  <a:pt x="18" y="106"/>
                </a:cubicBezTo>
                <a:cubicBezTo>
                  <a:pt x="16" y="105"/>
                  <a:pt x="14" y="105"/>
                  <a:pt x="12" y="106"/>
                </a:cubicBezTo>
                <a:close/>
                <a:moveTo>
                  <a:pt x="15" y="83"/>
                </a:moveTo>
                <a:cubicBezTo>
                  <a:pt x="17" y="83"/>
                  <a:pt x="19" y="82"/>
                  <a:pt x="19" y="79"/>
                </a:cubicBezTo>
                <a:cubicBezTo>
                  <a:pt x="19" y="77"/>
                  <a:pt x="17" y="75"/>
                  <a:pt x="15" y="75"/>
                </a:cubicBezTo>
                <a:cubicBezTo>
                  <a:pt x="13" y="75"/>
                  <a:pt x="11" y="77"/>
                  <a:pt x="11" y="79"/>
                </a:cubicBezTo>
                <a:cubicBezTo>
                  <a:pt x="11" y="82"/>
                  <a:pt x="13" y="83"/>
                  <a:pt x="15" y="83"/>
                </a:cubicBezTo>
                <a:close/>
                <a:moveTo>
                  <a:pt x="15" y="98"/>
                </a:moveTo>
                <a:cubicBezTo>
                  <a:pt x="17" y="98"/>
                  <a:pt x="19" y="96"/>
                  <a:pt x="19" y="94"/>
                </a:cubicBezTo>
                <a:cubicBezTo>
                  <a:pt x="19" y="92"/>
                  <a:pt x="17" y="90"/>
                  <a:pt x="15" y="90"/>
                </a:cubicBezTo>
                <a:cubicBezTo>
                  <a:pt x="13" y="90"/>
                  <a:pt x="11" y="92"/>
                  <a:pt x="11" y="94"/>
                </a:cubicBezTo>
                <a:cubicBezTo>
                  <a:pt x="11" y="96"/>
                  <a:pt x="13" y="98"/>
                  <a:pt x="1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0" name="Rectangle 64">
            <a:extLst>
              <a:ext uri="{FF2B5EF4-FFF2-40B4-BE49-F238E27FC236}">
                <a16:creationId xmlns:a16="http://schemas.microsoft.com/office/drawing/2014/main" id="{1C114671-5F3F-4B92-A025-91972EAEE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1450" y="3450874"/>
            <a:ext cx="2288699" cy="75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9BA0F05-C497-42B1-99FE-60AEE5518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6231" y="4263091"/>
            <a:ext cx="2655768" cy="81724"/>
          </a:xfrm>
          <a:custGeom>
            <a:avLst/>
            <a:gdLst>
              <a:gd name="connsiteX0" fmla="*/ 906371 w 2655768"/>
              <a:gd name="connsiteY0" fmla="*/ 0 h 81724"/>
              <a:gd name="connsiteX1" fmla="*/ 2655768 w 2655768"/>
              <a:gd name="connsiteY1" fmla="*/ 0 h 81724"/>
              <a:gd name="connsiteX2" fmla="*/ 2655768 w 2655768"/>
              <a:gd name="connsiteY2" fmla="*/ 75438 h 81724"/>
              <a:gd name="connsiteX3" fmla="*/ 1749397 w 2655768"/>
              <a:gd name="connsiteY3" fmla="*/ 75438 h 81724"/>
              <a:gd name="connsiteX4" fmla="*/ 1749397 w 2655768"/>
              <a:gd name="connsiteY4" fmla="*/ 81724 h 81724"/>
              <a:gd name="connsiteX5" fmla="*/ 0 w 2655768"/>
              <a:gd name="connsiteY5" fmla="*/ 81724 h 81724"/>
              <a:gd name="connsiteX6" fmla="*/ 0 w 2655768"/>
              <a:gd name="connsiteY6" fmla="*/ 6286 h 81724"/>
              <a:gd name="connsiteX7" fmla="*/ 906371 w 2655768"/>
              <a:gd name="connsiteY7" fmla="*/ 6286 h 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5768" h="81724">
                <a:moveTo>
                  <a:pt x="906371" y="0"/>
                </a:moveTo>
                <a:lnTo>
                  <a:pt x="2655768" y="0"/>
                </a:lnTo>
                <a:lnTo>
                  <a:pt x="2655768" y="75438"/>
                </a:lnTo>
                <a:lnTo>
                  <a:pt x="1749397" y="75438"/>
                </a:lnTo>
                <a:lnTo>
                  <a:pt x="1749397" y="81724"/>
                </a:lnTo>
                <a:lnTo>
                  <a:pt x="0" y="81724"/>
                </a:lnTo>
                <a:lnTo>
                  <a:pt x="0" y="6286"/>
                </a:lnTo>
                <a:lnTo>
                  <a:pt x="906371" y="62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2" name="Rectangle 66">
            <a:extLst>
              <a:ext uri="{FF2B5EF4-FFF2-40B4-BE49-F238E27FC236}">
                <a16:creationId xmlns:a16="http://schemas.microsoft.com/office/drawing/2014/main" id="{715EEADF-A69B-4538-931E-1D910FE9A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3362" y="4275664"/>
            <a:ext cx="1907250" cy="62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782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9B60D75-FBC7-4BD4-BCDB-82536EDB9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3450874"/>
            <a:ext cx="2358998" cy="75438"/>
          </a:xfrm>
          <a:custGeom>
            <a:avLst/>
            <a:gdLst>
              <a:gd name="connsiteX0" fmla="*/ 0 w 2358998"/>
              <a:gd name="connsiteY0" fmla="*/ 0 h 75438"/>
              <a:gd name="connsiteX1" fmla="*/ 609601 w 2358998"/>
              <a:gd name="connsiteY1" fmla="*/ 0 h 75438"/>
              <a:gd name="connsiteX2" fmla="*/ 1749397 w 2358998"/>
              <a:gd name="connsiteY2" fmla="*/ 0 h 75438"/>
              <a:gd name="connsiteX3" fmla="*/ 2358998 w 2358998"/>
              <a:gd name="connsiteY3" fmla="*/ 0 h 75438"/>
              <a:gd name="connsiteX4" fmla="*/ 2358998 w 2358998"/>
              <a:gd name="connsiteY4" fmla="*/ 75438 h 75438"/>
              <a:gd name="connsiteX5" fmla="*/ 1749397 w 2358998"/>
              <a:gd name="connsiteY5" fmla="*/ 75438 h 75438"/>
              <a:gd name="connsiteX6" fmla="*/ 609601 w 2358998"/>
              <a:gd name="connsiteY6" fmla="*/ 75438 h 75438"/>
              <a:gd name="connsiteX7" fmla="*/ 0 w 2358998"/>
              <a:gd name="connsiteY7" fmla="*/ 75438 h 7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8998" h="75438">
                <a:moveTo>
                  <a:pt x="0" y="0"/>
                </a:moveTo>
                <a:lnTo>
                  <a:pt x="609601" y="0"/>
                </a:lnTo>
                <a:lnTo>
                  <a:pt x="1749397" y="0"/>
                </a:lnTo>
                <a:lnTo>
                  <a:pt x="2358998" y="0"/>
                </a:lnTo>
                <a:lnTo>
                  <a:pt x="2358998" y="75438"/>
                </a:lnTo>
                <a:lnTo>
                  <a:pt x="1749397" y="75438"/>
                </a:lnTo>
                <a:lnTo>
                  <a:pt x="609601" y="75438"/>
                </a:lnTo>
                <a:lnTo>
                  <a:pt x="0" y="754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138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6310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Work Plan for next year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9CCC4D47-F611-4E5D-A70E-92203019DBC6}"/>
              </a:ext>
            </a:extLst>
          </p:cNvPr>
          <p:cNvSpPr txBox="1"/>
          <p:nvPr/>
        </p:nvSpPr>
        <p:spPr>
          <a:xfrm>
            <a:off x="1738825" y="1736217"/>
            <a:ext cx="2264537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100</a:t>
            </a:r>
            <a:r>
              <a:rPr lang="zh-CN" altLang="en-US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20AF9EA8-F2F0-4BC4-BACB-6A96FDE9D7B8}"/>
              </a:ext>
            </a:extLst>
          </p:cNvPr>
          <p:cNvSpPr txBox="1"/>
          <p:nvPr/>
        </p:nvSpPr>
        <p:spPr>
          <a:xfrm>
            <a:off x="4013276" y="2080270"/>
            <a:ext cx="1625842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总用户量</a:t>
            </a:r>
          </a:p>
        </p:txBody>
      </p:sp>
      <p:sp>
        <p:nvSpPr>
          <p:cNvPr id="7" name="iSHEJI-8">
            <a:extLst>
              <a:ext uri="{FF2B5EF4-FFF2-40B4-BE49-F238E27FC236}">
                <a16:creationId xmlns:a16="http://schemas.microsoft.com/office/drawing/2014/main" id="{554C218C-D15E-4F4D-B753-62B963A7FCAA}"/>
              </a:ext>
            </a:extLst>
          </p:cNvPr>
          <p:cNvSpPr txBox="1"/>
          <p:nvPr/>
        </p:nvSpPr>
        <p:spPr>
          <a:xfrm>
            <a:off x="1738825" y="3100105"/>
            <a:ext cx="2264537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26</a:t>
            </a:r>
            <a:r>
              <a:rPr lang="zh-CN" altLang="en-US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C2B90BAC-983A-4A7F-999A-4344EDDEBC67}"/>
              </a:ext>
            </a:extLst>
          </p:cNvPr>
          <p:cNvSpPr txBox="1"/>
          <p:nvPr/>
        </p:nvSpPr>
        <p:spPr>
          <a:xfrm>
            <a:off x="4013276" y="3444158"/>
            <a:ext cx="1625842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新增用户</a:t>
            </a: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2A13C48E-A2E0-4217-BF02-CDBFF5EA301C}"/>
              </a:ext>
            </a:extLst>
          </p:cNvPr>
          <p:cNvSpPr txBox="1"/>
          <p:nvPr/>
        </p:nvSpPr>
        <p:spPr>
          <a:xfrm>
            <a:off x="1738825" y="4463993"/>
            <a:ext cx="2481706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en-US" altLang="zh-CN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1500</a:t>
            </a:r>
            <a:r>
              <a:rPr lang="zh-CN" altLang="en-US" sz="60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万</a:t>
            </a: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907BB946-63BF-4612-9978-FBC029B16D97}"/>
              </a:ext>
            </a:extLst>
          </p:cNvPr>
          <p:cNvSpPr txBox="1"/>
          <p:nvPr/>
        </p:nvSpPr>
        <p:spPr>
          <a:xfrm>
            <a:off x="4013276" y="4808046"/>
            <a:ext cx="1625842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年销售额</a:t>
            </a:r>
          </a:p>
        </p:txBody>
      </p:sp>
      <p:cxnSp>
        <p:nvCxnSpPr>
          <p:cNvPr id="14" name="iSHEJI-12">
            <a:extLst>
              <a:ext uri="{FF2B5EF4-FFF2-40B4-BE49-F238E27FC236}">
                <a16:creationId xmlns:a16="http://schemas.microsoft.com/office/drawing/2014/main" id="{2B263158-7ACC-46CE-83C0-045395C3A5AF}"/>
              </a:ext>
            </a:extLst>
          </p:cNvPr>
          <p:cNvCxnSpPr>
            <a:cxnSpLocks/>
          </p:cNvCxnSpPr>
          <p:nvPr/>
        </p:nvCxnSpPr>
        <p:spPr>
          <a:xfrm>
            <a:off x="1738824" y="2659547"/>
            <a:ext cx="7817371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iSHEJI-13">
            <a:extLst>
              <a:ext uri="{FF2B5EF4-FFF2-40B4-BE49-F238E27FC236}">
                <a16:creationId xmlns:a16="http://schemas.microsoft.com/office/drawing/2014/main" id="{B8C584C0-EE54-47C1-8A0D-C98B87D2B2E5}"/>
              </a:ext>
            </a:extLst>
          </p:cNvPr>
          <p:cNvCxnSpPr>
            <a:cxnSpLocks/>
          </p:cNvCxnSpPr>
          <p:nvPr/>
        </p:nvCxnSpPr>
        <p:spPr>
          <a:xfrm>
            <a:off x="1738824" y="4023435"/>
            <a:ext cx="7817371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iSHEJI-14">
            <a:extLst>
              <a:ext uri="{FF2B5EF4-FFF2-40B4-BE49-F238E27FC236}">
                <a16:creationId xmlns:a16="http://schemas.microsoft.com/office/drawing/2014/main" id="{3EEB5A16-3E77-4FED-B67F-1088765FE517}"/>
              </a:ext>
            </a:extLst>
          </p:cNvPr>
          <p:cNvCxnSpPr>
            <a:cxnSpLocks/>
          </p:cNvCxnSpPr>
          <p:nvPr/>
        </p:nvCxnSpPr>
        <p:spPr>
          <a:xfrm>
            <a:off x="1738824" y="5387323"/>
            <a:ext cx="7817371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SHEJI-15">
            <a:extLst>
              <a:ext uri="{FF2B5EF4-FFF2-40B4-BE49-F238E27FC236}">
                <a16:creationId xmlns:a16="http://schemas.microsoft.com/office/drawing/2014/main" id="{AB6C6056-8219-4675-9354-A72045CA0922}"/>
              </a:ext>
            </a:extLst>
          </p:cNvPr>
          <p:cNvSpPr txBox="1"/>
          <p:nvPr/>
        </p:nvSpPr>
        <p:spPr>
          <a:xfrm>
            <a:off x="1738824" y="5753689"/>
            <a:ext cx="7675142" cy="42620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1100" dirty="0" err="1">
                <a:ln w="12700">
                  <a:noFill/>
                </a:ln>
                <a:solidFill>
                  <a:schemeClr val="bg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Pellentesque</a:t>
            </a:r>
            <a:r>
              <a:rPr lang="en-US" altLang="zh-CN" sz="1100" dirty="0">
                <a:ln w="12700">
                  <a:noFill/>
                </a:ln>
                <a:solidFill>
                  <a:schemeClr val="bg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 habitant morbi tristique senectus et netus et malesuada fames ac turpis egestas. Proin pharetra nonummy pede. Mauris et </a:t>
            </a:r>
            <a:r>
              <a:rPr lang="en-US" altLang="zh-CN" sz="1100" dirty="0" err="1">
                <a:ln w="12700">
                  <a:noFill/>
                </a:ln>
                <a:solidFill>
                  <a:schemeClr val="bg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orci</a:t>
            </a:r>
            <a:r>
              <a:rPr lang="en-US" altLang="zh-CN" sz="1100" dirty="0">
                <a:ln w="12700">
                  <a:noFill/>
                </a:ln>
                <a:solidFill>
                  <a:schemeClr val="bg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6641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Work Plan for next year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F00EAE15-B572-480F-B22F-108927CFBED1}"/>
              </a:ext>
            </a:extLst>
          </p:cNvPr>
          <p:cNvSpPr/>
          <p:nvPr/>
        </p:nvSpPr>
        <p:spPr>
          <a:xfrm>
            <a:off x="1547812" y="1993446"/>
            <a:ext cx="2685618" cy="3800475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2049F9D1-BDA2-443C-9905-F7C640CCAF72}"/>
              </a:ext>
            </a:extLst>
          </p:cNvPr>
          <p:cNvSpPr/>
          <p:nvPr/>
        </p:nvSpPr>
        <p:spPr>
          <a:xfrm>
            <a:off x="2437769" y="2317882"/>
            <a:ext cx="905705" cy="905705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3598219D-167A-49A6-B656-0C270640CF41}"/>
              </a:ext>
            </a:extLst>
          </p:cNvPr>
          <p:cNvSpPr txBox="1"/>
          <p:nvPr/>
        </p:nvSpPr>
        <p:spPr>
          <a:xfrm>
            <a:off x="1813615" y="362672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83455C8A-B49C-42DE-9F00-A84134993286}"/>
              </a:ext>
            </a:extLst>
          </p:cNvPr>
          <p:cNvSpPr txBox="1"/>
          <p:nvPr/>
        </p:nvSpPr>
        <p:spPr>
          <a:xfrm>
            <a:off x="1710647" y="3982758"/>
            <a:ext cx="2359948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30BC08B6-0A5E-4CDC-AC54-87A115C54501}"/>
              </a:ext>
            </a:extLst>
          </p:cNvPr>
          <p:cNvSpPr/>
          <p:nvPr/>
        </p:nvSpPr>
        <p:spPr>
          <a:xfrm>
            <a:off x="4753191" y="1993446"/>
            <a:ext cx="2685618" cy="3800475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B2B2DA29-A6BF-48BA-833B-BF79B41ADC1E}"/>
              </a:ext>
            </a:extLst>
          </p:cNvPr>
          <p:cNvSpPr/>
          <p:nvPr/>
        </p:nvSpPr>
        <p:spPr>
          <a:xfrm>
            <a:off x="5718525" y="2343911"/>
            <a:ext cx="905705" cy="853647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637D4DB3-BEE8-4A1B-8001-DBE059333A8E}"/>
              </a:ext>
            </a:extLst>
          </p:cNvPr>
          <p:cNvSpPr txBox="1"/>
          <p:nvPr/>
        </p:nvSpPr>
        <p:spPr>
          <a:xfrm>
            <a:off x="5018994" y="362672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E471B23E-C48C-4A38-B509-B9E7BE7CD792}"/>
              </a:ext>
            </a:extLst>
          </p:cNvPr>
          <p:cNvSpPr txBox="1"/>
          <p:nvPr/>
        </p:nvSpPr>
        <p:spPr>
          <a:xfrm>
            <a:off x="4886325" y="3982758"/>
            <a:ext cx="241935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11484CF7-5F9E-4E65-8377-0D0B5693C608}"/>
              </a:ext>
            </a:extLst>
          </p:cNvPr>
          <p:cNvSpPr/>
          <p:nvPr/>
        </p:nvSpPr>
        <p:spPr>
          <a:xfrm>
            <a:off x="7958570" y="1993446"/>
            <a:ext cx="2685618" cy="3800475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381C6B89-8312-47AF-91FB-AFE49E45F7B4}"/>
              </a:ext>
            </a:extLst>
          </p:cNvPr>
          <p:cNvSpPr/>
          <p:nvPr/>
        </p:nvSpPr>
        <p:spPr>
          <a:xfrm>
            <a:off x="8848527" y="2360172"/>
            <a:ext cx="905705" cy="82112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12084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8A9A7A76-F49E-441A-8EF7-AC2406CE205D}"/>
              </a:ext>
            </a:extLst>
          </p:cNvPr>
          <p:cNvSpPr txBox="1"/>
          <p:nvPr/>
        </p:nvSpPr>
        <p:spPr>
          <a:xfrm>
            <a:off x="8224373" y="362672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70C59F65-0D50-484F-92AF-0B708F856346}"/>
              </a:ext>
            </a:extLst>
          </p:cNvPr>
          <p:cNvSpPr txBox="1"/>
          <p:nvPr/>
        </p:nvSpPr>
        <p:spPr>
          <a:xfrm>
            <a:off x="8121405" y="3982758"/>
            <a:ext cx="2359948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3886729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>
            <a:extLst>
              <a:ext uri="{FF2B5EF4-FFF2-40B4-BE49-F238E27FC236}">
                <a16:creationId xmlns:a16="http://schemas.microsoft.com/office/drawing/2014/main" id="{722CBE84-D66F-4901-A32A-9A97C53BA0F1}"/>
              </a:ext>
            </a:extLst>
          </p:cNvPr>
          <p:cNvSpPr/>
          <p:nvPr/>
        </p:nvSpPr>
        <p:spPr>
          <a:xfrm>
            <a:off x="1251856" y="696513"/>
            <a:ext cx="2520044" cy="25200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6AF42A9D-0BB5-40AF-BEF1-C4F86D9A9E13}"/>
              </a:ext>
            </a:extLst>
          </p:cNvPr>
          <p:cNvSpPr/>
          <p:nvPr/>
        </p:nvSpPr>
        <p:spPr>
          <a:xfrm>
            <a:off x="2142190" y="1585603"/>
            <a:ext cx="2772710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Catalogue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4">
            <a:extLst>
              <a:ext uri="{FF2B5EF4-FFF2-40B4-BE49-F238E27FC236}">
                <a16:creationId xmlns:a16="http://schemas.microsoft.com/office/drawing/2014/main" id="{F5ED7A8A-5CE7-4C9E-92C8-E320E504349D}"/>
              </a:ext>
            </a:extLst>
          </p:cNvPr>
          <p:cNvSpPr/>
          <p:nvPr/>
        </p:nvSpPr>
        <p:spPr>
          <a:xfrm>
            <a:off x="3901575" y="3579464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5">
            <a:extLst>
              <a:ext uri="{FF2B5EF4-FFF2-40B4-BE49-F238E27FC236}">
                <a16:creationId xmlns:a16="http://schemas.microsoft.com/office/drawing/2014/main" id="{592F6F0F-98A5-4F82-A856-8A98BAFCECD5}"/>
              </a:ext>
            </a:extLst>
          </p:cNvPr>
          <p:cNvSpPr txBox="1"/>
          <p:nvPr/>
        </p:nvSpPr>
        <p:spPr>
          <a:xfrm>
            <a:off x="4246770" y="3657210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21" name="iSHEJI-6">
            <a:extLst>
              <a:ext uri="{FF2B5EF4-FFF2-40B4-BE49-F238E27FC236}">
                <a16:creationId xmlns:a16="http://schemas.microsoft.com/office/drawing/2014/main" id="{9BC3FA22-D68D-457A-A7BA-5649B2818C55}"/>
              </a:ext>
            </a:extLst>
          </p:cNvPr>
          <p:cNvSpPr txBox="1"/>
          <p:nvPr/>
        </p:nvSpPr>
        <p:spPr>
          <a:xfrm>
            <a:off x="4277250" y="4065904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Completion of work</a:t>
            </a:r>
          </a:p>
        </p:txBody>
      </p:sp>
      <p:sp>
        <p:nvSpPr>
          <p:cNvPr id="22" name="iSHEJI-7">
            <a:extLst>
              <a:ext uri="{FF2B5EF4-FFF2-40B4-BE49-F238E27FC236}">
                <a16:creationId xmlns:a16="http://schemas.microsoft.com/office/drawing/2014/main" id="{86E48111-3C9E-4BCA-830B-B4B3FDAC3A31}"/>
              </a:ext>
            </a:extLst>
          </p:cNvPr>
          <p:cNvSpPr txBox="1"/>
          <p:nvPr/>
        </p:nvSpPr>
        <p:spPr>
          <a:xfrm>
            <a:off x="7718721" y="3657210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3A2F4639-A057-4973-BFE0-5B232F9303E3}"/>
              </a:ext>
            </a:extLst>
          </p:cNvPr>
          <p:cNvSpPr txBox="1"/>
          <p:nvPr/>
        </p:nvSpPr>
        <p:spPr>
          <a:xfrm>
            <a:off x="7749201" y="4065904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results show</a:t>
            </a:r>
          </a:p>
        </p:txBody>
      </p:sp>
      <p:sp>
        <p:nvSpPr>
          <p:cNvPr id="24" name="iSHEJI-9">
            <a:extLst>
              <a:ext uri="{FF2B5EF4-FFF2-40B4-BE49-F238E27FC236}">
                <a16:creationId xmlns:a16="http://schemas.microsoft.com/office/drawing/2014/main" id="{DB9459E2-356A-4928-9B0A-28F8E199044F}"/>
              </a:ext>
            </a:extLst>
          </p:cNvPr>
          <p:cNvSpPr txBox="1"/>
          <p:nvPr/>
        </p:nvSpPr>
        <p:spPr>
          <a:xfrm>
            <a:off x="4246770" y="5065519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5" name="iSHEJI-10">
            <a:extLst>
              <a:ext uri="{FF2B5EF4-FFF2-40B4-BE49-F238E27FC236}">
                <a16:creationId xmlns:a16="http://schemas.microsoft.com/office/drawing/2014/main" id="{64BC2052-DECC-4B46-92D2-14DD9C0A252D}"/>
              </a:ext>
            </a:extLst>
          </p:cNvPr>
          <p:cNvSpPr txBox="1"/>
          <p:nvPr/>
        </p:nvSpPr>
        <p:spPr>
          <a:xfrm>
            <a:off x="4277250" y="5474213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B652BC42-7601-437B-868B-88CA49A415E6}"/>
              </a:ext>
            </a:extLst>
          </p:cNvPr>
          <p:cNvSpPr txBox="1"/>
          <p:nvPr/>
        </p:nvSpPr>
        <p:spPr>
          <a:xfrm>
            <a:off x="7718721" y="5065519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D1DEE4F8-4565-4BCD-91C8-519FCEC0890C}"/>
              </a:ext>
            </a:extLst>
          </p:cNvPr>
          <p:cNvSpPr txBox="1"/>
          <p:nvPr/>
        </p:nvSpPr>
        <p:spPr>
          <a:xfrm>
            <a:off x="7749201" y="5474213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8262E124-635B-4F91-8A2D-1C8C9BD5132E}"/>
              </a:ext>
            </a:extLst>
          </p:cNvPr>
          <p:cNvSpPr/>
          <p:nvPr/>
        </p:nvSpPr>
        <p:spPr>
          <a:xfrm>
            <a:off x="7346380" y="3579464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4">
            <a:extLst>
              <a:ext uri="{FF2B5EF4-FFF2-40B4-BE49-F238E27FC236}">
                <a16:creationId xmlns:a16="http://schemas.microsoft.com/office/drawing/2014/main" id="{83A78DC2-AB78-4DD7-B253-546564FFD9E2}"/>
              </a:ext>
            </a:extLst>
          </p:cNvPr>
          <p:cNvSpPr/>
          <p:nvPr/>
        </p:nvSpPr>
        <p:spPr>
          <a:xfrm>
            <a:off x="3848179" y="4974424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iSHEJI-15">
            <a:extLst>
              <a:ext uri="{FF2B5EF4-FFF2-40B4-BE49-F238E27FC236}">
                <a16:creationId xmlns:a16="http://schemas.microsoft.com/office/drawing/2014/main" id="{92427F8B-88A7-417E-BA18-2E3C327F3962}"/>
              </a:ext>
            </a:extLst>
          </p:cNvPr>
          <p:cNvSpPr/>
          <p:nvPr/>
        </p:nvSpPr>
        <p:spPr>
          <a:xfrm>
            <a:off x="7346380" y="4974424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1" name="iSHEJI-16">
            <a:extLst>
              <a:ext uri="{FF2B5EF4-FFF2-40B4-BE49-F238E27FC236}">
                <a16:creationId xmlns:a16="http://schemas.microsoft.com/office/drawing/2014/main" id="{E7C998B8-1ABA-450E-919D-B299EE3BF08B}"/>
              </a:ext>
            </a:extLst>
          </p:cNvPr>
          <p:cNvSpPr/>
          <p:nvPr/>
        </p:nvSpPr>
        <p:spPr>
          <a:xfrm>
            <a:off x="4796916" y="1760701"/>
            <a:ext cx="54100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cxnSp>
        <p:nvCxnSpPr>
          <p:cNvPr id="32" name="iSHEJI-3">
            <a:extLst>
              <a:ext uri="{FF2B5EF4-FFF2-40B4-BE49-F238E27FC236}">
                <a16:creationId xmlns:a16="http://schemas.microsoft.com/office/drawing/2014/main" id="{144827DE-EDF6-428A-B5F4-E18C155DBA68}"/>
              </a:ext>
            </a:extLst>
          </p:cNvPr>
          <p:cNvCxnSpPr>
            <a:cxnSpLocks/>
          </p:cNvCxnSpPr>
          <p:nvPr/>
        </p:nvCxnSpPr>
        <p:spPr>
          <a:xfrm flipH="1">
            <a:off x="2180290" y="2210910"/>
            <a:ext cx="455865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3293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aoding-14">
            <a:extLst>
              <a:ext uri="{FF2B5EF4-FFF2-40B4-BE49-F238E27FC236}">
                <a16:creationId xmlns:a16="http://schemas.microsoft.com/office/drawing/2014/main" id="{87112AC1-1497-4369-B671-ACEC3A2E07A1}"/>
              </a:ext>
            </a:extLst>
          </p:cNvPr>
          <p:cNvSpPr txBox="1"/>
          <p:nvPr/>
        </p:nvSpPr>
        <p:spPr>
          <a:xfrm>
            <a:off x="948146" y="2056018"/>
            <a:ext cx="7243353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</a:t>
            </a:r>
            <a:r>
              <a:rPr kumimoji="0" lang="zh-CN" altLang="en-US" sz="1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大家</a:t>
            </a: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705B0189-4AC8-4E81-AB20-67840A78EFE1}"/>
              </a:ext>
            </a:extLst>
          </p:cNvPr>
          <p:cNvSpPr txBox="1"/>
          <p:nvPr/>
        </p:nvSpPr>
        <p:spPr>
          <a:xfrm>
            <a:off x="948146" y="4025787"/>
            <a:ext cx="514928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51F4A1A6-94EF-4749-81E2-E05612F717CC}"/>
              </a:ext>
            </a:extLst>
          </p:cNvPr>
          <p:cNvSpPr txBox="1"/>
          <p:nvPr/>
        </p:nvSpPr>
        <p:spPr>
          <a:xfrm>
            <a:off x="948147" y="1131280"/>
            <a:ext cx="321890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202X-202X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331D3A9-A108-4A91-84CB-FD476388DD79}"/>
              </a:ext>
            </a:extLst>
          </p:cNvPr>
          <p:cNvCxnSpPr>
            <a:cxnSpLocks/>
          </p:cNvCxnSpPr>
          <p:nvPr/>
        </p:nvCxnSpPr>
        <p:spPr>
          <a:xfrm>
            <a:off x="997131" y="5865223"/>
            <a:ext cx="7350035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aoding-14">
            <a:extLst>
              <a:ext uri="{FF2B5EF4-FFF2-40B4-BE49-F238E27FC236}">
                <a16:creationId xmlns:a16="http://schemas.microsoft.com/office/drawing/2014/main" id="{8E4C12CB-FA40-4251-809A-013E8D9500DC}"/>
              </a:ext>
            </a:extLst>
          </p:cNvPr>
          <p:cNvSpPr txBox="1"/>
          <p:nvPr/>
        </p:nvSpPr>
        <p:spPr>
          <a:xfrm>
            <a:off x="997131" y="5150661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17" name="gaoding-14">
            <a:extLst>
              <a:ext uri="{FF2B5EF4-FFF2-40B4-BE49-F238E27FC236}">
                <a16:creationId xmlns:a16="http://schemas.microsoft.com/office/drawing/2014/main" id="{D811E750-0A04-4039-AFDA-C422FBCED96B}"/>
              </a:ext>
            </a:extLst>
          </p:cNvPr>
          <p:cNvSpPr txBox="1"/>
          <p:nvPr/>
        </p:nvSpPr>
        <p:spPr>
          <a:xfrm>
            <a:off x="2768780" y="5150661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8E7C7C4-494A-46DB-90DE-01CF6008DE68}"/>
              </a:ext>
            </a:extLst>
          </p:cNvPr>
          <p:cNvSpPr/>
          <p:nvPr/>
        </p:nvSpPr>
        <p:spPr>
          <a:xfrm>
            <a:off x="8610600" y="5943600"/>
            <a:ext cx="1709058" cy="170905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CD6450E-02A8-490B-8F17-F65562F316AE}"/>
              </a:ext>
            </a:extLst>
          </p:cNvPr>
          <p:cNvSpPr/>
          <p:nvPr/>
        </p:nvSpPr>
        <p:spPr>
          <a:xfrm>
            <a:off x="11076214" y="2463486"/>
            <a:ext cx="2231572" cy="223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FFA1231-7B15-4DEB-95A6-C69281A85ADB}"/>
              </a:ext>
            </a:extLst>
          </p:cNvPr>
          <p:cNvSpPr/>
          <p:nvPr/>
        </p:nvSpPr>
        <p:spPr>
          <a:xfrm>
            <a:off x="-1398815" y="-1100292"/>
            <a:ext cx="2231572" cy="223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976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2065C5A-41F1-1614-C85F-C3FC2074A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1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41F8694-032B-08B6-F283-AAD71E4F7F9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678675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032C2E5D-98F3-484A-9FCB-D2E6108833A1}"/>
              </a:ext>
            </a:extLst>
          </p:cNvPr>
          <p:cNvSpPr/>
          <p:nvPr/>
        </p:nvSpPr>
        <p:spPr>
          <a:xfrm>
            <a:off x="-1159329" y="-969001"/>
            <a:ext cx="4002802" cy="400280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0C890AB5-0DC2-4EFB-B39B-E2ED7C48D072}"/>
              </a:ext>
            </a:extLst>
          </p:cNvPr>
          <p:cNvSpPr txBox="1"/>
          <p:nvPr/>
        </p:nvSpPr>
        <p:spPr>
          <a:xfrm>
            <a:off x="6602490" y="4115045"/>
            <a:ext cx="4916410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8AF148E2-452E-4B66-A4FE-A576C6D5B7EE}"/>
              </a:ext>
            </a:extLst>
          </p:cNvPr>
          <p:cNvSpPr txBox="1"/>
          <p:nvPr/>
        </p:nvSpPr>
        <p:spPr>
          <a:xfrm>
            <a:off x="8825855" y="4848297"/>
            <a:ext cx="269304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cxnSp>
        <p:nvCxnSpPr>
          <p:cNvPr id="35" name="iSHEJI-8">
            <a:extLst>
              <a:ext uri="{FF2B5EF4-FFF2-40B4-BE49-F238E27FC236}">
                <a16:creationId xmlns:a16="http://schemas.microsoft.com/office/drawing/2014/main" id="{DBC70419-982E-40A4-83FB-E2B93A891CA4}"/>
              </a:ext>
            </a:extLst>
          </p:cNvPr>
          <p:cNvCxnSpPr>
            <a:cxnSpLocks/>
          </p:cNvCxnSpPr>
          <p:nvPr/>
        </p:nvCxnSpPr>
        <p:spPr>
          <a:xfrm flipH="1">
            <a:off x="5072743" y="3764714"/>
            <a:ext cx="6319158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SHEJI-3">
            <a:extLst>
              <a:ext uri="{FF2B5EF4-FFF2-40B4-BE49-F238E27FC236}">
                <a16:creationId xmlns:a16="http://schemas.microsoft.com/office/drawing/2014/main" id="{9CC98F6C-A426-4917-B2FE-A9D3BCD5C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783087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5000" b="0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B6CC398-CCBB-4AF4-B8D4-940695E776E4}"/>
              </a:ext>
            </a:extLst>
          </p:cNvPr>
          <p:cNvSpPr/>
          <p:nvPr/>
        </p:nvSpPr>
        <p:spPr>
          <a:xfrm>
            <a:off x="10695214" y="-969001"/>
            <a:ext cx="2231572" cy="223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04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-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9" name="PA-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Completion of work</a:t>
            </a:r>
          </a:p>
        </p:txBody>
      </p:sp>
      <p:sp>
        <p:nvSpPr>
          <p:cNvPr id="10" name="PA-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-椭圆 10">
            <a:extLst>
              <a:ext uri="{FF2B5EF4-FFF2-40B4-BE49-F238E27FC236}">
                <a16:creationId xmlns:a16="http://schemas.microsoft.com/office/drawing/2014/main" id="{65AC2BAE-1446-4D2B-BA9C-B3EACE55E91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201525" y="1729119"/>
            <a:ext cx="1100349" cy="1100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抖音</a:t>
            </a:r>
          </a:p>
        </p:txBody>
      </p:sp>
      <p:sp>
        <p:nvSpPr>
          <p:cNvPr id="12" name="PA-椭圆 11">
            <a:extLst>
              <a:ext uri="{FF2B5EF4-FFF2-40B4-BE49-F238E27FC236}">
                <a16:creationId xmlns:a16="http://schemas.microsoft.com/office/drawing/2014/main" id="{2AD763C1-09DB-436A-8912-FA0265D059B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301874" y="1729119"/>
            <a:ext cx="1100349" cy="1100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B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站</a:t>
            </a:r>
          </a:p>
        </p:txBody>
      </p:sp>
      <p:sp>
        <p:nvSpPr>
          <p:cNvPr id="13" name="PA-椭圆 12">
            <a:extLst>
              <a:ext uri="{FF2B5EF4-FFF2-40B4-BE49-F238E27FC236}">
                <a16:creationId xmlns:a16="http://schemas.microsoft.com/office/drawing/2014/main" id="{759CB6AD-901D-4BB8-A27E-933D1533081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201525" y="2829468"/>
            <a:ext cx="1100349" cy="1100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小红书</a:t>
            </a:r>
          </a:p>
        </p:txBody>
      </p:sp>
      <p:sp>
        <p:nvSpPr>
          <p:cNvPr id="14" name="PA-椭圆 13">
            <a:extLst>
              <a:ext uri="{FF2B5EF4-FFF2-40B4-BE49-F238E27FC236}">
                <a16:creationId xmlns:a16="http://schemas.microsoft.com/office/drawing/2014/main" id="{97416589-95D1-4CEA-86E4-ED4A64E6307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301874" y="2829468"/>
            <a:ext cx="1100349" cy="1100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今日头条</a:t>
            </a:r>
          </a:p>
        </p:txBody>
      </p:sp>
      <p:sp>
        <p:nvSpPr>
          <p:cNvPr id="15" name="PA-椭圆 14">
            <a:extLst>
              <a:ext uri="{FF2B5EF4-FFF2-40B4-BE49-F238E27FC236}">
                <a16:creationId xmlns:a16="http://schemas.microsoft.com/office/drawing/2014/main" id="{07C2F2BC-7055-4C0A-8627-8E029F75640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201525" y="3929816"/>
            <a:ext cx="1100349" cy="1100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快手</a:t>
            </a:r>
          </a:p>
        </p:txBody>
      </p:sp>
      <p:sp>
        <p:nvSpPr>
          <p:cNvPr id="16" name="PA-椭圆 15">
            <a:extLst>
              <a:ext uri="{FF2B5EF4-FFF2-40B4-BE49-F238E27FC236}">
                <a16:creationId xmlns:a16="http://schemas.microsoft.com/office/drawing/2014/main" id="{3128B66A-4974-4BE1-8FF0-567F49B2F66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9301874" y="3929816"/>
            <a:ext cx="1100349" cy="11003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知乎</a:t>
            </a:r>
          </a:p>
        </p:txBody>
      </p:sp>
      <p:sp>
        <p:nvSpPr>
          <p:cNvPr id="17" name="PA-椭圆 16">
            <a:extLst>
              <a:ext uri="{FF2B5EF4-FFF2-40B4-BE49-F238E27FC236}">
                <a16:creationId xmlns:a16="http://schemas.microsoft.com/office/drawing/2014/main" id="{947A75D8-7A52-4E61-BC7C-D4BF3453679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460849" y="1729119"/>
            <a:ext cx="1100349" cy="110034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海报</a:t>
            </a:r>
          </a:p>
        </p:txBody>
      </p:sp>
      <p:sp>
        <p:nvSpPr>
          <p:cNvPr id="18" name="PA-椭圆 17">
            <a:extLst>
              <a:ext uri="{FF2B5EF4-FFF2-40B4-BE49-F238E27FC236}">
                <a16:creationId xmlns:a16="http://schemas.microsoft.com/office/drawing/2014/main" id="{92133734-AAEF-4A7D-928F-B939F5D9848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561198" y="1729119"/>
            <a:ext cx="1100349" cy="110034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文章</a:t>
            </a:r>
          </a:p>
        </p:txBody>
      </p:sp>
      <p:sp>
        <p:nvSpPr>
          <p:cNvPr id="21" name="PA-椭圆 20">
            <a:extLst>
              <a:ext uri="{FF2B5EF4-FFF2-40B4-BE49-F238E27FC236}">
                <a16:creationId xmlns:a16="http://schemas.microsoft.com/office/drawing/2014/main" id="{0086EF8F-D031-45B2-8642-BD3AC6207990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460849" y="2829468"/>
            <a:ext cx="1100349" cy="110034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音频</a:t>
            </a:r>
          </a:p>
        </p:txBody>
      </p:sp>
      <p:sp>
        <p:nvSpPr>
          <p:cNvPr id="22" name="PA-椭圆 21">
            <a:extLst>
              <a:ext uri="{FF2B5EF4-FFF2-40B4-BE49-F238E27FC236}">
                <a16:creationId xmlns:a16="http://schemas.microsoft.com/office/drawing/2014/main" id="{90279605-912C-4682-A848-387753B3E1B8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561198" y="2829468"/>
            <a:ext cx="1100349" cy="110034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内容</a:t>
            </a:r>
          </a:p>
        </p:txBody>
      </p:sp>
      <p:sp>
        <p:nvSpPr>
          <p:cNvPr id="23" name="PA-椭圆 22">
            <a:extLst>
              <a:ext uri="{FF2B5EF4-FFF2-40B4-BE49-F238E27FC236}">
                <a16:creationId xmlns:a16="http://schemas.microsoft.com/office/drawing/2014/main" id="{E843DC1D-2A96-481C-B589-9B2F9CD86B4F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3460849" y="3929816"/>
            <a:ext cx="1100349" cy="110034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文章</a:t>
            </a:r>
          </a:p>
        </p:txBody>
      </p:sp>
      <p:sp>
        <p:nvSpPr>
          <p:cNvPr id="24" name="PA-椭圆 23">
            <a:extLst>
              <a:ext uri="{FF2B5EF4-FFF2-40B4-BE49-F238E27FC236}">
                <a16:creationId xmlns:a16="http://schemas.microsoft.com/office/drawing/2014/main" id="{918B145E-31B9-4C69-AF4A-3FE53BCE98E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4561198" y="3929816"/>
            <a:ext cx="1100349" cy="110034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视频</a:t>
            </a:r>
          </a:p>
        </p:txBody>
      </p:sp>
      <p:sp>
        <p:nvSpPr>
          <p:cNvPr id="25" name="PA-椭圆 24">
            <a:extLst>
              <a:ext uri="{FF2B5EF4-FFF2-40B4-BE49-F238E27FC236}">
                <a16:creationId xmlns:a16="http://schemas.microsoft.com/office/drawing/2014/main" id="{A2D393F5-B597-4DB7-A8AD-ED7B19A1846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1415438" y="2765116"/>
            <a:ext cx="1229056" cy="1229054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26" name="PA-直接连接符 25">
            <a:extLst>
              <a:ext uri="{FF2B5EF4-FFF2-40B4-BE49-F238E27FC236}">
                <a16:creationId xmlns:a16="http://schemas.microsoft.com/office/drawing/2014/main" id="{A6ABC78A-A669-4869-AC35-253A0FFF5F0F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>
            <a:off x="2644494" y="3379642"/>
            <a:ext cx="335538" cy="0"/>
          </a:xfrm>
          <a:prstGeom prst="line">
            <a:avLst/>
          </a:prstGeom>
          <a:solidFill>
            <a:schemeClr val="bg1"/>
          </a:solidFill>
          <a:ln w="6350">
            <a:solidFill>
              <a:schemeClr val="accent1"/>
            </a:solidFill>
            <a:tailEnd type="none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PA-图形 19">
            <a:extLst>
              <a:ext uri="{FF2B5EF4-FFF2-40B4-BE49-F238E27FC236}">
                <a16:creationId xmlns:a16="http://schemas.microsoft.com/office/drawing/2014/main" id="{A901D945-55A0-406A-85EA-7D95B4DD3F62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 rot="16200000">
            <a:off x="2885482" y="3345252"/>
            <a:ext cx="132776" cy="68780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28" name="PA-直接连接符 27">
            <a:extLst>
              <a:ext uri="{FF2B5EF4-FFF2-40B4-BE49-F238E27FC236}">
                <a16:creationId xmlns:a16="http://schemas.microsoft.com/office/drawing/2014/main" id="{629C4D57-ED15-4213-B589-31769780C3B0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>
            <a:off x="5660262" y="3379642"/>
            <a:ext cx="335538" cy="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  <a:tailEnd type="none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PA-图形 19">
            <a:extLst>
              <a:ext uri="{FF2B5EF4-FFF2-40B4-BE49-F238E27FC236}">
                <a16:creationId xmlns:a16="http://schemas.microsoft.com/office/drawing/2014/main" id="{4811DF38-3579-435D-AC70-E17827DAA9A2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 rot="16200000">
            <a:off x="5901250" y="3345252"/>
            <a:ext cx="132776" cy="68780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bg1"/>
          </a:solidFill>
          <a:ln w="6350">
            <a:noFill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PA-iSHEJI-7">
            <a:extLst>
              <a:ext uri="{FF2B5EF4-FFF2-40B4-BE49-F238E27FC236}">
                <a16:creationId xmlns:a16="http://schemas.microsoft.com/office/drawing/2014/main" id="{D8CBC90B-8F53-49A7-8B95-DE6354EF3005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1602653" y="3160153"/>
            <a:ext cx="85462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</a:t>
            </a:r>
          </a:p>
        </p:txBody>
      </p:sp>
      <p:sp>
        <p:nvSpPr>
          <p:cNvPr id="33" name="PA-iSHEJI-7">
            <a:extLst>
              <a:ext uri="{FF2B5EF4-FFF2-40B4-BE49-F238E27FC236}">
                <a16:creationId xmlns:a16="http://schemas.microsoft.com/office/drawing/2014/main" id="{6410F7FD-4F32-460F-BA54-6A49B478F9D8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1665372" y="3481199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PA-椭圆 33">
            <a:extLst>
              <a:ext uri="{FF2B5EF4-FFF2-40B4-BE49-F238E27FC236}">
                <a16:creationId xmlns:a16="http://schemas.microsoft.com/office/drawing/2014/main" id="{FB7A5305-EFFA-4366-B7B0-46C2A1D3B28E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6400672" y="2765116"/>
            <a:ext cx="1229056" cy="1229054"/>
          </a:xfrm>
          <a:prstGeom prst="ellipse">
            <a:avLst/>
          </a:prstGeom>
          <a:solidFill>
            <a:schemeClr val="bg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PA-iSHEJI-7">
            <a:extLst>
              <a:ext uri="{FF2B5EF4-FFF2-40B4-BE49-F238E27FC236}">
                <a16:creationId xmlns:a16="http://schemas.microsoft.com/office/drawing/2014/main" id="{974ED03E-D4CC-49DB-BE2F-EDA321ECCC25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587887" y="3160153"/>
            <a:ext cx="85462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营销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0" name="PA-iSHEJI-7">
            <a:extLst>
              <a:ext uri="{FF2B5EF4-FFF2-40B4-BE49-F238E27FC236}">
                <a16:creationId xmlns:a16="http://schemas.microsoft.com/office/drawing/2014/main" id="{2A6F3566-6004-4B83-9CEF-8B0623700253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6650606" y="3481199"/>
            <a:ext cx="7291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marketing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41" name="PA-StraightArrowConnector 40">
            <a:extLst>
              <a:ext uri="{FF2B5EF4-FFF2-40B4-BE49-F238E27FC236}">
                <a16:creationId xmlns:a16="http://schemas.microsoft.com/office/drawing/2014/main" id="{EEBE2BEA-4084-41F3-8830-99C3DC66A499}"/>
              </a:ext>
            </a:extLst>
          </p:cNvPr>
          <p:cNvCxnSpPr>
            <a:cxnSpLocks/>
          </p:cNvCxnSpPr>
          <p:nvPr>
            <p:custDataLst>
              <p:tags r:id="rId26"/>
            </p:custDataLst>
          </p:nvPr>
        </p:nvCxnSpPr>
        <p:spPr>
          <a:xfrm>
            <a:off x="1231239" y="5354954"/>
            <a:ext cx="9505405" cy="0"/>
          </a:xfrm>
          <a:prstGeom prst="straightConnector1">
            <a:avLst/>
          </a:prstGeom>
          <a:ln w="9525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-iSHEJI-7">
            <a:extLst>
              <a:ext uri="{FF2B5EF4-FFF2-40B4-BE49-F238E27FC236}">
                <a16:creationId xmlns:a16="http://schemas.microsoft.com/office/drawing/2014/main" id="{F6AA2642-9CEC-4CFB-A468-F5A77F82C404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3486703" y="5541244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内容智能流转</a:t>
            </a:r>
          </a:p>
        </p:txBody>
      </p:sp>
      <p:sp>
        <p:nvSpPr>
          <p:cNvPr id="43" name="PA-gaoding-14">
            <a:extLst>
              <a:ext uri="{FF2B5EF4-FFF2-40B4-BE49-F238E27FC236}">
                <a16:creationId xmlns:a16="http://schemas.microsoft.com/office/drawing/2014/main" id="{B7CDBCF6-30DB-4267-B237-52F310B81E96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460849" y="5840196"/>
            <a:ext cx="15352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4" name="PA-iSHEJI-7">
            <a:extLst>
              <a:ext uri="{FF2B5EF4-FFF2-40B4-BE49-F238E27FC236}">
                <a16:creationId xmlns:a16="http://schemas.microsoft.com/office/drawing/2014/main" id="{2E938433-0EE6-4BAE-A166-F351D1BAF07A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8227379" y="5541244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品牌塑造传播</a:t>
            </a:r>
          </a:p>
        </p:txBody>
      </p:sp>
      <p:sp>
        <p:nvSpPr>
          <p:cNvPr id="45" name="PA-gaoding-14">
            <a:extLst>
              <a:ext uri="{FF2B5EF4-FFF2-40B4-BE49-F238E27FC236}">
                <a16:creationId xmlns:a16="http://schemas.microsoft.com/office/drawing/2014/main" id="{93F7F7ED-887E-4FBB-938F-934C669CDA63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8201524" y="5840196"/>
            <a:ext cx="196361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 building and communication</a:t>
            </a:r>
          </a:p>
        </p:txBody>
      </p:sp>
      <p:cxnSp>
        <p:nvCxnSpPr>
          <p:cNvPr id="48" name="PA-直接连接符 47">
            <a:extLst>
              <a:ext uri="{FF2B5EF4-FFF2-40B4-BE49-F238E27FC236}">
                <a16:creationId xmlns:a16="http://schemas.microsoft.com/office/drawing/2014/main" id="{A7BB15E0-CB9E-42D9-9BDE-774FF846C9DE}"/>
              </a:ext>
            </a:extLst>
          </p:cNvPr>
          <p:cNvCxnSpPr>
            <a:cxnSpLocks/>
          </p:cNvCxnSpPr>
          <p:nvPr>
            <p:custDataLst>
              <p:tags r:id="rId31"/>
            </p:custDataLst>
          </p:nvPr>
        </p:nvCxnSpPr>
        <p:spPr>
          <a:xfrm>
            <a:off x="7623078" y="3379642"/>
            <a:ext cx="335538" cy="0"/>
          </a:xfrm>
          <a:prstGeom prst="line">
            <a:avLst/>
          </a:prstGeom>
          <a:solidFill>
            <a:schemeClr val="bg1"/>
          </a:solidFill>
          <a:ln w="6350">
            <a:solidFill>
              <a:schemeClr val="bg1"/>
            </a:solidFill>
            <a:tailEnd type="none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PA-图形 19">
            <a:extLst>
              <a:ext uri="{FF2B5EF4-FFF2-40B4-BE49-F238E27FC236}">
                <a16:creationId xmlns:a16="http://schemas.microsoft.com/office/drawing/2014/main" id="{BB14BB3F-9146-48F5-9C21-2271CAEEAC9A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 rot="16200000">
            <a:off x="7864066" y="3345252"/>
            <a:ext cx="132776" cy="68780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bg1"/>
          </a:solidFill>
          <a:ln w="6350">
            <a:noFill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5533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Completion of work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52">
            <a:extLst>
              <a:ext uri="{FF2B5EF4-FFF2-40B4-BE49-F238E27FC236}">
                <a16:creationId xmlns:a16="http://schemas.microsoft.com/office/drawing/2014/main" id="{A8ABD565-9B4E-4C88-82CF-3C78A900A41A}"/>
              </a:ext>
            </a:extLst>
          </p:cNvPr>
          <p:cNvSpPr/>
          <p:nvPr/>
        </p:nvSpPr>
        <p:spPr>
          <a:xfrm>
            <a:off x="4981166" y="2222768"/>
            <a:ext cx="2229668" cy="2229058"/>
          </a:xfrm>
          <a:prstGeom prst="ellipse">
            <a:avLst/>
          </a:pr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gaoding-22">
            <a:extLst>
              <a:ext uri="{FF2B5EF4-FFF2-40B4-BE49-F238E27FC236}">
                <a16:creationId xmlns:a16="http://schemas.microsoft.com/office/drawing/2014/main" id="{26CAB10C-2C97-4B27-9735-A0C212250F87}"/>
              </a:ext>
            </a:extLst>
          </p:cNvPr>
          <p:cNvSpPr/>
          <p:nvPr/>
        </p:nvSpPr>
        <p:spPr>
          <a:xfrm rot="19228221">
            <a:off x="4312590" y="1504524"/>
            <a:ext cx="3665550" cy="3665546"/>
          </a:xfrm>
          <a:prstGeom prst="arc">
            <a:avLst/>
          </a:prstGeom>
          <a:noFill/>
          <a:ln w="635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hogothicpro-regular"/>
              <a:ea typeface="汉仪旗黑X1-55W"/>
              <a:cs typeface="+mn-cs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33132225-8480-4081-805E-F0A67B69064D}"/>
              </a:ext>
            </a:extLst>
          </p:cNvPr>
          <p:cNvSpPr txBox="1"/>
          <p:nvPr/>
        </p:nvSpPr>
        <p:spPr>
          <a:xfrm>
            <a:off x="4960658" y="3066454"/>
            <a:ext cx="2369413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52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352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B43E2487-8C8D-4416-9F98-0FDD89CF7240}"/>
              </a:ext>
            </a:extLst>
          </p:cNvPr>
          <p:cNvSpPr txBox="1"/>
          <p:nvPr/>
        </p:nvSpPr>
        <p:spPr>
          <a:xfrm>
            <a:off x="2270760" y="5734351"/>
            <a:ext cx="7650480" cy="4068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en-US" altLang="zh-CN" sz="1050" dirty="0" err="1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Pellentesque</a:t>
            </a:r>
            <a:r>
              <a:rPr lang="en-US" altLang="zh-CN" sz="1050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 habitant morbi tristique senectus et netus et malesuada fames ac turpis egestas. Proin pharetra nonummy pede. Mauris et </a:t>
            </a:r>
            <a:r>
              <a:rPr lang="en-US" altLang="zh-CN" sz="1050" dirty="0" err="1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orci</a:t>
            </a:r>
            <a:r>
              <a:rPr lang="en-US" altLang="zh-CN" sz="1050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8C0B5B0-CAED-473B-A4CA-92B6B43E1AAD}"/>
              </a:ext>
            </a:extLst>
          </p:cNvPr>
          <p:cNvSpPr/>
          <p:nvPr/>
        </p:nvSpPr>
        <p:spPr>
          <a:xfrm>
            <a:off x="2433302" y="2631689"/>
            <a:ext cx="1350258" cy="1350256"/>
          </a:xfrm>
          <a:prstGeom prst="ellipse">
            <a:avLst/>
          </a:prstGeom>
          <a:solidFill>
            <a:schemeClr val="bg1"/>
          </a:solidFill>
          <a:ln w="139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7082D766-85EB-429C-A87F-1225B6E0AC2A}"/>
              </a:ext>
            </a:extLst>
          </p:cNvPr>
          <p:cNvSpPr txBox="1"/>
          <p:nvPr/>
        </p:nvSpPr>
        <p:spPr>
          <a:xfrm>
            <a:off x="2530073" y="3122151"/>
            <a:ext cx="11567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1FAC310C-AABB-4A84-B229-FD5EB2DC12DB}"/>
              </a:ext>
            </a:extLst>
          </p:cNvPr>
          <p:cNvSpPr txBox="1"/>
          <p:nvPr/>
        </p:nvSpPr>
        <p:spPr>
          <a:xfrm>
            <a:off x="1649845" y="4127152"/>
            <a:ext cx="291717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6B5C755C-1D2A-4C5A-A9D9-978AD3DB68E2}"/>
              </a:ext>
            </a:extLst>
          </p:cNvPr>
          <p:cNvSpPr txBox="1"/>
          <p:nvPr/>
        </p:nvSpPr>
        <p:spPr>
          <a:xfrm>
            <a:off x="1742320" y="2631689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3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海报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81F8255C-8B64-467C-B142-99379FA5422B}"/>
              </a:ext>
            </a:extLst>
          </p:cNvPr>
          <p:cNvSpPr txBox="1"/>
          <p:nvPr/>
        </p:nvSpPr>
        <p:spPr>
          <a:xfrm>
            <a:off x="2314366" y="2255268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8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文章</a:t>
            </a:r>
          </a:p>
        </p:txBody>
      </p:sp>
      <p:sp>
        <p:nvSpPr>
          <p:cNvPr id="20" name="iSHEJI-7">
            <a:extLst>
              <a:ext uri="{FF2B5EF4-FFF2-40B4-BE49-F238E27FC236}">
                <a16:creationId xmlns:a16="http://schemas.microsoft.com/office/drawing/2014/main" id="{AE9A8EB6-BCB0-4ACC-ABE9-073C6964DB09}"/>
              </a:ext>
            </a:extLst>
          </p:cNvPr>
          <p:cNvSpPr txBox="1"/>
          <p:nvPr/>
        </p:nvSpPr>
        <p:spPr>
          <a:xfrm>
            <a:off x="2900564" y="1952896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74444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直播</a:t>
            </a: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A290A05F-9754-4976-BD24-5D3205E6F0E2}"/>
              </a:ext>
            </a:extLst>
          </p:cNvPr>
          <p:cNvSpPr txBox="1"/>
          <p:nvPr/>
        </p:nvSpPr>
        <p:spPr>
          <a:xfrm>
            <a:off x="3550080" y="2386458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68889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音频</a:t>
            </a:r>
          </a:p>
        </p:txBody>
      </p:sp>
      <p:sp>
        <p:nvSpPr>
          <p:cNvPr id="22" name="iSHEJI-7">
            <a:extLst>
              <a:ext uri="{FF2B5EF4-FFF2-40B4-BE49-F238E27FC236}">
                <a16:creationId xmlns:a16="http://schemas.microsoft.com/office/drawing/2014/main" id="{4F44F5D0-9B76-46C8-91AA-FD9B7A6AAB63}"/>
              </a:ext>
            </a:extLst>
          </p:cNvPr>
          <p:cNvSpPr txBox="1"/>
          <p:nvPr/>
        </p:nvSpPr>
        <p:spPr>
          <a:xfrm>
            <a:off x="1922128" y="1972892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63333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</a:t>
            </a:r>
          </a:p>
        </p:txBody>
      </p:sp>
      <p:sp>
        <p:nvSpPr>
          <p:cNvPr id="14" name="Oval 10">
            <a:extLst>
              <a:ext uri="{FF2B5EF4-FFF2-40B4-BE49-F238E27FC236}">
                <a16:creationId xmlns:a16="http://schemas.microsoft.com/office/drawing/2014/main" id="{8126D93D-791E-4E53-A786-CAD1CAF19066}"/>
              </a:ext>
            </a:extLst>
          </p:cNvPr>
          <p:cNvSpPr/>
          <p:nvPr/>
        </p:nvSpPr>
        <p:spPr>
          <a:xfrm>
            <a:off x="8560843" y="2631689"/>
            <a:ext cx="1350258" cy="1350256"/>
          </a:xfrm>
          <a:prstGeom prst="ellipse">
            <a:avLst/>
          </a:prstGeom>
          <a:solidFill>
            <a:schemeClr val="bg1"/>
          </a:solidFill>
          <a:ln w="139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7">
            <a:extLst>
              <a:ext uri="{FF2B5EF4-FFF2-40B4-BE49-F238E27FC236}">
                <a16:creationId xmlns:a16="http://schemas.microsoft.com/office/drawing/2014/main" id="{344D8A4F-49F6-480D-BB3C-D55158C7F45E}"/>
              </a:ext>
            </a:extLst>
          </p:cNvPr>
          <p:cNvSpPr txBox="1"/>
          <p:nvPr/>
        </p:nvSpPr>
        <p:spPr>
          <a:xfrm>
            <a:off x="8657614" y="3122151"/>
            <a:ext cx="11567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12">
            <a:extLst>
              <a:ext uri="{FF2B5EF4-FFF2-40B4-BE49-F238E27FC236}">
                <a16:creationId xmlns:a16="http://schemas.microsoft.com/office/drawing/2014/main" id="{FAF304E2-71C1-4A81-9D3D-CC8E0B31E6E6}"/>
              </a:ext>
            </a:extLst>
          </p:cNvPr>
          <p:cNvSpPr txBox="1"/>
          <p:nvPr/>
        </p:nvSpPr>
        <p:spPr>
          <a:xfrm>
            <a:off x="7929787" y="4127152"/>
            <a:ext cx="2612369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F6F9DB4C-1EF9-47C3-86DE-1B034506A281}"/>
              </a:ext>
            </a:extLst>
          </p:cNvPr>
          <p:cNvSpPr txBox="1"/>
          <p:nvPr/>
        </p:nvSpPr>
        <p:spPr>
          <a:xfrm>
            <a:off x="8299293" y="2467438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57778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5F832FC4-17BA-4F78-BA2E-1C66BA42453B}"/>
              </a:ext>
            </a:extLst>
          </p:cNvPr>
          <p:cNvSpPr txBox="1"/>
          <p:nvPr/>
        </p:nvSpPr>
        <p:spPr>
          <a:xfrm>
            <a:off x="8846546" y="1999896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52222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文章</a:t>
            </a:r>
          </a:p>
        </p:txBody>
      </p:sp>
      <p:sp>
        <p:nvSpPr>
          <p:cNvPr id="25" name="iSHEJI-7">
            <a:extLst>
              <a:ext uri="{FF2B5EF4-FFF2-40B4-BE49-F238E27FC236}">
                <a16:creationId xmlns:a16="http://schemas.microsoft.com/office/drawing/2014/main" id="{17340EAA-FF4E-4088-B847-40B7AFBC25E3}"/>
              </a:ext>
            </a:extLst>
          </p:cNvPr>
          <p:cNvSpPr txBox="1"/>
          <p:nvPr/>
        </p:nvSpPr>
        <p:spPr>
          <a:xfrm>
            <a:off x="8160480" y="2161104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46667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海报</a:t>
            </a:r>
          </a:p>
        </p:txBody>
      </p:sp>
      <p:sp>
        <p:nvSpPr>
          <p:cNvPr id="26" name="iSHEJI-7">
            <a:extLst>
              <a:ext uri="{FF2B5EF4-FFF2-40B4-BE49-F238E27FC236}">
                <a16:creationId xmlns:a16="http://schemas.microsoft.com/office/drawing/2014/main" id="{8FEC823F-CC99-43F2-8C3C-61F42320673E}"/>
              </a:ext>
            </a:extLst>
          </p:cNvPr>
          <p:cNvSpPr txBox="1"/>
          <p:nvPr/>
        </p:nvSpPr>
        <p:spPr>
          <a:xfrm>
            <a:off x="9791886" y="1859237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41111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直播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E62228EB-0267-419C-A48B-34B627A91A12}"/>
              </a:ext>
            </a:extLst>
          </p:cNvPr>
          <p:cNvSpPr txBox="1"/>
          <p:nvPr/>
        </p:nvSpPr>
        <p:spPr>
          <a:xfrm>
            <a:off x="9343870" y="2310970"/>
            <a:ext cx="586198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bg1">
                    <a:alpha val="35556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音频</a:t>
            </a:r>
          </a:p>
        </p:txBody>
      </p:sp>
      <p:sp>
        <p:nvSpPr>
          <p:cNvPr id="28" name="gaoding-23">
            <a:extLst>
              <a:ext uri="{FF2B5EF4-FFF2-40B4-BE49-F238E27FC236}">
                <a16:creationId xmlns:a16="http://schemas.microsoft.com/office/drawing/2014/main" id="{24A4CC93-086D-496F-AC35-632C308F36BA}"/>
              </a:ext>
            </a:extLst>
          </p:cNvPr>
          <p:cNvSpPr/>
          <p:nvPr/>
        </p:nvSpPr>
        <p:spPr>
          <a:xfrm rot="7978034">
            <a:off x="4464990" y="1656924"/>
            <a:ext cx="3665550" cy="3665546"/>
          </a:xfrm>
          <a:prstGeom prst="arc">
            <a:avLst/>
          </a:prstGeom>
          <a:noFill/>
          <a:ln w="635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hogothicpro-regular"/>
              <a:ea typeface="汉仪旗黑X1-55W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527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Completion of work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椭圆 2">
            <a:extLst>
              <a:ext uri="{FF2B5EF4-FFF2-40B4-BE49-F238E27FC236}">
                <a16:creationId xmlns:a16="http://schemas.microsoft.com/office/drawing/2014/main" id="{3A71FAB3-D479-499D-9916-86D6167073E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96301" y="2711814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PA-iSHEJI-7">
            <a:extLst>
              <a:ext uri="{FF2B5EF4-FFF2-40B4-BE49-F238E27FC236}">
                <a16:creationId xmlns:a16="http://schemas.microsoft.com/office/drawing/2014/main" id="{8D64C117-A29A-4D51-A854-51361059235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47307" y="3089541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内容</a:t>
            </a:r>
          </a:p>
        </p:txBody>
      </p:sp>
      <p:sp>
        <p:nvSpPr>
          <p:cNvPr id="7" name="PA-iSHEJI-7">
            <a:extLst>
              <a:ext uri="{FF2B5EF4-FFF2-40B4-BE49-F238E27FC236}">
                <a16:creationId xmlns:a16="http://schemas.microsoft.com/office/drawing/2014/main" id="{08338C53-07A6-44A0-8FA7-38D59A4F4FA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47307" y="3379395"/>
            <a:ext cx="729188" cy="18466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1" name="PA-椭圆 5">
            <a:extLst>
              <a:ext uri="{FF2B5EF4-FFF2-40B4-BE49-F238E27FC236}">
                <a16:creationId xmlns:a16="http://schemas.microsoft.com/office/drawing/2014/main" id="{6A621F36-E681-43C1-A4DE-3F9CAB86D4C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88351" y="2711814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PA-iSHEJI-7">
            <a:extLst>
              <a:ext uri="{FF2B5EF4-FFF2-40B4-BE49-F238E27FC236}">
                <a16:creationId xmlns:a16="http://schemas.microsoft.com/office/drawing/2014/main" id="{123B3258-3528-4BB7-A3BD-7C6CE16D896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33642" y="3089541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数字</a:t>
            </a:r>
          </a:p>
        </p:txBody>
      </p:sp>
      <p:sp>
        <p:nvSpPr>
          <p:cNvPr id="13" name="PA-iSHEJI-7">
            <a:extLst>
              <a:ext uri="{FF2B5EF4-FFF2-40B4-BE49-F238E27FC236}">
                <a16:creationId xmlns:a16="http://schemas.microsoft.com/office/drawing/2014/main" id="{2F179DF8-AD3C-4F29-B2C1-E2D0900FA26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33642" y="3379395"/>
            <a:ext cx="729188" cy="18466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4" name="PA-椭圆 7">
            <a:extLst>
              <a:ext uri="{FF2B5EF4-FFF2-40B4-BE49-F238E27FC236}">
                <a16:creationId xmlns:a16="http://schemas.microsoft.com/office/drawing/2014/main" id="{B6520B89-4552-4646-B0CB-2802FF68AA7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480401" y="2711814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PA-iSHEJI-7">
            <a:extLst>
              <a:ext uri="{FF2B5EF4-FFF2-40B4-BE49-F238E27FC236}">
                <a16:creationId xmlns:a16="http://schemas.microsoft.com/office/drawing/2014/main" id="{6E648103-9C4C-4AAE-A480-D750024F819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731407" y="3089541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品牌</a:t>
            </a:r>
          </a:p>
        </p:txBody>
      </p:sp>
      <p:sp>
        <p:nvSpPr>
          <p:cNvPr id="16" name="PA-iSHEJI-7">
            <a:extLst>
              <a:ext uri="{FF2B5EF4-FFF2-40B4-BE49-F238E27FC236}">
                <a16:creationId xmlns:a16="http://schemas.microsoft.com/office/drawing/2014/main" id="{1E25F95B-81DF-4AA4-86CD-F56A5C7D60E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731407" y="3379395"/>
            <a:ext cx="729188" cy="18466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PA-椭圆 14">
            <a:extLst>
              <a:ext uri="{FF2B5EF4-FFF2-40B4-BE49-F238E27FC236}">
                <a16:creationId xmlns:a16="http://schemas.microsoft.com/office/drawing/2014/main" id="{43151F6F-D6C1-42D3-88D5-CC45574F3C9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272451" y="2711814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PA-iSHEJI-7">
            <a:extLst>
              <a:ext uri="{FF2B5EF4-FFF2-40B4-BE49-F238E27FC236}">
                <a16:creationId xmlns:a16="http://schemas.microsoft.com/office/drawing/2014/main" id="{60FAA11E-3813-47CF-9F5C-7C0BAB7B0E2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523457" y="3089541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营销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9" name="PA-iSHEJI-7">
            <a:extLst>
              <a:ext uri="{FF2B5EF4-FFF2-40B4-BE49-F238E27FC236}">
                <a16:creationId xmlns:a16="http://schemas.microsoft.com/office/drawing/2014/main" id="{1DF5C724-593F-4CBD-8CCC-C95446AC800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523457" y="3379395"/>
            <a:ext cx="729188" cy="18466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marketing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PA-椭圆 17">
            <a:extLst>
              <a:ext uri="{FF2B5EF4-FFF2-40B4-BE49-F238E27FC236}">
                <a16:creationId xmlns:a16="http://schemas.microsoft.com/office/drawing/2014/main" id="{9C75C07F-1194-411C-BCDF-131178DF4908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064500" y="2711814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PA-iSHEJI-7">
            <a:extLst>
              <a:ext uri="{FF2B5EF4-FFF2-40B4-BE49-F238E27FC236}">
                <a16:creationId xmlns:a16="http://schemas.microsoft.com/office/drawing/2014/main" id="{630A0E89-4AB6-40DF-997E-D5228C49B4ED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315506" y="3089541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流转</a:t>
            </a:r>
          </a:p>
        </p:txBody>
      </p:sp>
      <p:sp>
        <p:nvSpPr>
          <p:cNvPr id="22" name="PA-iSHEJI-7">
            <a:extLst>
              <a:ext uri="{FF2B5EF4-FFF2-40B4-BE49-F238E27FC236}">
                <a16:creationId xmlns:a16="http://schemas.microsoft.com/office/drawing/2014/main" id="{7191158D-FDFC-4028-99FD-1D91A5CE5C73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315506" y="3379395"/>
            <a:ext cx="729188" cy="18466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flow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3" name="PA-右大括号 26">
            <a:extLst>
              <a:ext uri="{FF2B5EF4-FFF2-40B4-BE49-F238E27FC236}">
                <a16:creationId xmlns:a16="http://schemas.microsoft.com/office/drawing/2014/main" id="{0F4F3FC8-2AD6-43D3-BA01-9B6BFB7636A5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16200000">
            <a:off x="7693305" y="-416544"/>
            <a:ext cx="329848" cy="5245080"/>
          </a:xfrm>
          <a:prstGeom prst="rightBrace">
            <a:avLst>
              <a:gd name="adj1" fmla="val 65143"/>
              <a:gd name="adj2" fmla="val 49908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C3A695AC-87DE-4D01-B504-4F255B3F8EB8}"/>
              </a:ext>
            </a:extLst>
          </p:cNvPr>
          <p:cNvCxnSpPr>
            <a:cxnSpLocks/>
          </p:cNvCxnSpPr>
          <p:nvPr/>
        </p:nvCxnSpPr>
        <p:spPr>
          <a:xfrm>
            <a:off x="1759131" y="4370614"/>
            <a:ext cx="8808720" cy="0"/>
          </a:xfrm>
          <a:prstGeom prst="straightConnector1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HEJI-11">
            <a:extLst>
              <a:ext uri="{FF2B5EF4-FFF2-40B4-BE49-F238E27FC236}">
                <a16:creationId xmlns:a16="http://schemas.microsoft.com/office/drawing/2014/main" id="{8B10CAEB-06D5-420B-9405-82FA4C0D9729}"/>
              </a:ext>
            </a:extLst>
          </p:cNvPr>
          <p:cNvSpPr txBox="1"/>
          <p:nvPr/>
        </p:nvSpPr>
        <p:spPr>
          <a:xfrm>
            <a:off x="6885967" y="1517199"/>
            <a:ext cx="1944524" cy="505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537371D5-8B49-4187-AB88-CE24F619CBB8}"/>
              </a:ext>
            </a:extLst>
          </p:cNvPr>
          <p:cNvSpPr txBox="1"/>
          <p:nvPr/>
        </p:nvSpPr>
        <p:spPr>
          <a:xfrm>
            <a:off x="6366608" y="1329007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27" name="iSHEJI-11">
            <a:extLst>
              <a:ext uri="{FF2B5EF4-FFF2-40B4-BE49-F238E27FC236}">
                <a16:creationId xmlns:a16="http://schemas.microsoft.com/office/drawing/2014/main" id="{9E0D9DAE-228C-44AA-91E1-F200E4F61804}"/>
              </a:ext>
            </a:extLst>
          </p:cNvPr>
          <p:cNvSpPr txBox="1"/>
          <p:nvPr/>
        </p:nvSpPr>
        <p:spPr>
          <a:xfrm>
            <a:off x="3123111" y="4561213"/>
            <a:ext cx="6080760" cy="648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爱设计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isheji.com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是国内领先的在线设计与协作平台，</a:t>
            </a:r>
            <a:b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</a:b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并为众多先进企业提供内容中台解决方案</a:t>
            </a:r>
          </a:p>
        </p:txBody>
      </p:sp>
      <p:sp>
        <p:nvSpPr>
          <p:cNvPr id="28" name="iSHEJI-11">
            <a:extLst>
              <a:ext uri="{FF2B5EF4-FFF2-40B4-BE49-F238E27FC236}">
                <a16:creationId xmlns:a16="http://schemas.microsoft.com/office/drawing/2014/main" id="{65B9E00E-FD05-4473-8C8A-7D6852AA059F}"/>
              </a:ext>
            </a:extLst>
          </p:cNvPr>
          <p:cNvSpPr txBox="1"/>
          <p:nvPr/>
        </p:nvSpPr>
        <p:spPr>
          <a:xfrm>
            <a:off x="1976959" y="5634477"/>
            <a:ext cx="8373064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</p:spTree>
    <p:extLst>
      <p:ext uri="{BB962C8B-B14F-4D97-AF65-F5344CB8AC3E}">
        <p14:creationId xmlns:p14="http://schemas.microsoft.com/office/powerpoint/2010/main" val="2897664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Completion of work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箭头连接符 81">
            <a:extLst>
              <a:ext uri="{FF2B5EF4-FFF2-40B4-BE49-F238E27FC236}">
                <a16:creationId xmlns:a16="http://schemas.microsoft.com/office/drawing/2014/main" id="{A690B776-B89C-4C02-9605-DD132258D3DB}"/>
              </a:ext>
            </a:extLst>
          </p:cNvPr>
          <p:cNvCxnSpPr>
            <a:cxnSpLocks/>
          </p:cNvCxnSpPr>
          <p:nvPr/>
        </p:nvCxnSpPr>
        <p:spPr>
          <a:xfrm>
            <a:off x="1191442" y="5290458"/>
            <a:ext cx="9809117" cy="0"/>
          </a:xfrm>
          <a:prstGeom prst="straightConnector1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8CADB5BC-57EF-4718-9C6C-5CB8687024C6}"/>
              </a:ext>
            </a:extLst>
          </p:cNvPr>
          <p:cNvCxnSpPr/>
          <p:nvPr/>
        </p:nvCxnSpPr>
        <p:spPr>
          <a:xfrm>
            <a:off x="3385324" y="4480433"/>
            <a:ext cx="0" cy="729343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1CAD2FBC-B459-43D4-8885-0A26FBEFE560}"/>
              </a:ext>
            </a:extLst>
          </p:cNvPr>
          <p:cNvCxnSpPr/>
          <p:nvPr/>
        </p:nvCxnSpPr>
        <p:spPr>
          <a:xfrm>
            <a:off x="6096000" y="4480433"/>
            <a:ext cx="0" cy="729343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6850659F-3C3E-4322-9323-0214A6B0439F}"/>
              </a:ext>
            </a:extLst>
          </p:cNvPr>
          <p:cNvCxnSpPr/>
          <p:nvPr/>
        </p:nvCxnSpPr>
        <p:spPr>
          <a:xfrm>
            <a:off x="8806676" y="4480433"/>
            <a:ext cx="0" cy="729343"/>
          </a:xfrm>
          <a:prstGeom prst="line">
            <a:avLst/>
          </a:prstGeom>
          <a:ln w="9525" cmpd="sng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iSHEJI-5">
            <a:extLst>
              <a:ext uri="{FF2B5EF4-FFF2-40B4-BE49-F238E27FC236}">
                <a16:creationId xmlns:a16="http://schemas.microsoft.com/office/drawing/2014/main" id="{AA287521-AFFD-4671-B316-F3D84EEB8CA1}"/>
              </a:ext>
            </a:extLst>
          </p:cNvPr>
          <p:cNvSpPr/>
          <p:nvPr/>
        </p:nvSpPr>
        <p:spPr>
          <a:xfrm>
            <a:off x="1816514" y="1726347"/>
            <a:ext cx="973182" cy="9731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7" name="iSHEJI-6">
            <a:extLst>
              <a:ext uri="{FF2B5EF4-FFF2-40B4-BE49-F238E27FC236}">
                <a16:creationId xmlns:a16="http://schemas.microsoft.com/office/drawing/2014/main" id="{B5723B2E-D1E7-4EEF-87C1-9DF70CA9B090}"/>
              </a:ext>
            </a:extLst>
          </p:cNvPr>
          <p:cNvSpPr/>
          <p:nvPr/>
        </p:nvSpPr>
        <p:spPr>
          <a:xfrm>
            <a:off x="2065166" y="1974968"/>
            <a:ext cx="475880" cy="475940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8" name="iSHEJI-7">
            <a:extLst>
              <a:ext uri="{FF2B5EF4-FFF2-40B4-BE49-F238E27FC236}">
                <a16:creationId xmlns:a16="http://schemas.microsoft.com/office/drawing/2014/main" id="{E777B9DD-863E-4B6C-A7A1-A6D3879C40B7}"/>
              </a:ext>
            </a:extLst>
          </p:cNvPr>
          <p:cNvSpPr txBox="1"/>
          <p:nvPr/>
        </p:nvSpPr>
        <p:spPr>
          <a:xfrm>
            <a:off x="1561316" y="2940104"/>
            <a:ext cx="148357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89" name="iSHEJI-8">
            <a:extLst>
              <a:ext uri="{FF2B5EF4-FFF2-40B4-BE49-F238E27FC236}">
                <a16:creationId xmlns:a16="http://schemas.microsoft.com/office/drawing/2014/main" id="{FE039E6C-EDC8-4B39-9CA9-EAFE8887EB38}"/>
              </a:ext>
            </a:extLst>
          </p:cNvPr>
          <p:cNvSpPr txBox="1"/>
          <p:nvPr/>
        </p:nvSpPr>
        <p:spPr>
          <a:xfrm>
            <a:off x="1516639" y="3533849"/>
            <a:ext cx="157293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90" name="gaoding-14">
            <a:extLst>
              <a:ext uri="{FF2B5EF4-FFF2-40B4-BE49-F238E27FC236}">
                <a16:creationId xmlns:a16="http://schemas.microsoft.com/office/drawing/2014/main" id="{2C7B285C-5C1E-460F-9601-6C5303908270}"/>
              </a:ext>
            </a:extLst>
          </p:cNvPr>
          <p:cNvSpPr txBox="1"/>
          <p:nvPr/>
        </p:nvSpPr>
        <p:spPr>
          <a:xfrm>
            <a:off x="1535462" y="3239056"/>
            <a:ext cx="15352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1" name="iSHEJI-10">
            <a:extLst>
              <a:ext uri="{FF2B5EF4-FFF2-40B4-BE49-F238E27FC236}">
                <a16:creationId xmlns:a16="http://schemas.microsoft.com/office/drawing/2014/main" id="{7BF3E01B-F2AA-449B-98AE-6B8D44C79AD7}"/>
              </a:ext>
            </a:extLst>
          </p:cNvPr>
          <p:cNvSpPr/>
          <p:nvPr/>
        </p:nvSpPr>
        <p:spPr>
          <a:xfrm>
            <a:off x="4109896" y="1726347"/>
            <a:ext cx="973182" cy="9731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92" name="iSHEJI-22">
            <a:extLst>
              <a:ext uri="{FF2B5EF4-FFF2-40B4-BE49-F238E27FC236}">
                <a16:creationId xmlns:a16="http://schemas.microsoft.com/office/drawing/2014/main" id="{E1B41FB3-6EB5-467D-BDAA-811C997E3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54427" y="1985329"/>
            <a:ext cx="484120" cy="455218"/>
          </a:xfrm>
          <a:prstGeom prst="rect">
            <a:avLst/>
          </a:prstGeom>
        </p:spPr>
      </p:pic>
      <p:sp>
        <p:nvSpPr>
          <p:cNvPr id="93" name="iSHEJI-11">
            <a:extLst>
              <a:ext uri="{FF2B5EF4-FFF2-40B4-BE49-F238E27FC236}">
                <a16:creationId xmlns:a16="http://schemas.microsoft.com/office/drawing/2014/main" id="{A10411F2-CF07-4C0F-8444-7B7A3662F321}"/>
              </a:ext>
            </a:extLst>
          </p:cNvPr>
          <p:cNvSpPr txBox="1"/>
          <p:nvPr/>
        </p:nvSpPr>
        <p:spPr>
          <a:xfrm>
            <a:off x="3809928" y="2940104"/>
            <a:ext cx="15731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94" name="iSHEJI-12">
            <a:extLst>
              <a:ext uri="{FF2B5EF4-FFF2-40B4-BE49-F238E27FC236}">
                <a16:creationId xmlns:a16="http://schemas.microsoft.com/office/drawing/2014/main" id="{2322AB6C-5D66-4A8C-A8B5-0B9F55D7D8B6}"/>
              </a:ext>
            </a:extLst>
          </p:cNvPr>
          <p:cNvSpPr txBox="1"/>
          <p:nvPr/>
        </p:nvSpPr>
        <p:spPr>
          <a:xfrm>
            <a:off x="3872787" y="3533849"/>
            <a:ext cx="144740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95" name="gaoding-14">
            <a:extLst>
              <a:ext uri="{FF2B5EF4-FFF2-40B4-BE49-F238E27FC236}">
                <a16:creationId xmlns:a16="http://schemas.microsoft.com/office/drawing/2014/main" id="{A1A03502-AE85-48A6-A5FA-AE66F8994F63}"/>
              </a:ext>
            </a:extLst>
          </p:cNvPr>
          <p:cNvSpPr txBox="1"/>
          <p:nvPr/>
        </p:nvSpPr>
        <p:spPr>
          <a:xfrm>
            <a:off x="3843786" y="3239056"/>
            <a:ext cx="150540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 asset Management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6" name="iSHEJI-14">
            <a:extLst>
              <a:ext uri="{FF2B5EF4-FFF2-40B4-BE49-F238E27FC236}">
                <a16:creationId xmlns:a16="http://schemas.microsoft.com/office/drawing/2014/main" id="{393C7410-CCAD-41B6-BCFA-302637494088}"/>
              </a:ext>
            </a:extLst>
          </p:cNvPr>
          <p:cNvSpPr/>
          <p:nvPr/>
        </p:nvSpPr>
        <p:spPr>
          <a:xfrm>
            <a:off x="6641811" y="1726347"/>
            <a:ext cx="973182" cy="97318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97" name="iSHEJI-24">
            <a:extLst>
              <a:ext uri="{FF2B5EF4-FFF2-40B4-BE49-F238E27FC236}">
                <a16:creationId xmlns:a16="http://schemas.microsoft.com/office/drawing/2014/main" id="{BA4189CA-38E7-47F0-9527-59B2F0CC7B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9128" y="1998490"/>
            <a:ext cx="498548" cy="428896"/>
          </a:xfrm>
          <a:prstGeom prst="rect">
            <a:avLst/>
          </a:prstGeom>
        </p:spPr>
      </p:pic>
      <p:sp>
        <p:nvSpPr>
          <p:cNvPr id="98" name="iSHEJI-15">
            <a:extLst>
              <a:ext uri="{FF2B5EF4-FFF2-40B4-BE49-F238E27FC236}">
                <a16:creationId xmlns:a16="http://schemas.microsoft.com/office/drawing/2014/main" id="{B1BEB4DF-020D-49B3-91F6-5A3142563848}"/>
              </a:ext>
            </a:extLst>
          </p:cNvPr>
          <p:cNvSpPr txBox="1"/>
          <p:nvPr/>
        </p:nvSpPr>
        <p:spPr>
          <a:xfrm>
            <a:off x="6366469" y="2940104"/>
            <a:ext cx="152386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99" name="iSHEJI-16">
            <a:extLst>
              <a:ext uri="{FF2B5EF4-FFF2-40B4-BE49-F238E27FC236}">
                <a16:creationId xmlns:a16="http://schemas.microsoft.com/office/drawing/2014/main" id="{3F5FE898-C183-412D-BE89-351A8D8C13C5}"/>
              </a:ext>
            </a:extLst>
          </p:cNvPr>
          <p:cNvSpPr txBox="1"/>
          <p:nvPr/>
        </p:nvSpPr>
        <p:spPr>
          <a:xfrm>
            <a:off x="6404702" y="3533849"/>
            <a:ext cx="144740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00" name="gaoding-14">
            <a:extLst>
              <a:ext uri="{FF2B5EF4-FFF2-40B4-BE49-F238E27FC236}">
                <a16:creationId xmlns:a16="http://schemas.microsoft.com/office/drawing/2014/main" id="{6BE049C5-94A0-4309-BE95-F2E3E3BE3A82}"/>
              </a:ext>
            </a:extLst>
          </p:cNvPr>
          <p:cNvSpPr txBox="1"/>
          <p:nvPr/>
        </p:nvSpPr>
        <p:spPr>
          <a:xfrm>
            <a:off x="6103403" y="3239056"/>
            <a:ext cx="204999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 building and communication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1" name="iSHEJI-18">
            <a:extLst>
              <a:ext uri="{FF2B5EF4-FFF2-40B4-BE49-F238E27FC236}">
                <a16:creationId xmlns:a16="http://schemas.microsoft.com/office/drawing/2014/main" id="{EE563247-0895-4374-9DEA-ADE252EC2F4B}"/>
              </a:ext>
            </a:extLst>
          </p:cNvPr>
          <p:cNvSpPr/>
          <p:nvPr/>
        </p:nvSpPr>
        <p:spPr>
          <a:xfrm>
            <a:off x="9464174" y="1726347"/>
            <a:ext cx="973182" cy="97318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2" name="iSHEJI-23">
            <a:extLst>
              <a:ext uri="{FF2B5EF4-FFF2-40B4-BE49-F238E27FC236}">
                <a16:creationId xmlns:a16="http://schemas.microsoft.com/office/drawing/2014/main" id="{FC2D0873-F6D4-4EE5-8CA2-362CC016A492}"/>
              </a:ext>
            </a:extLst>
          </p:cNvPr>
          <p:cNvSpPr/>
          <p:nvPr/>
        </p:nvSpPr>
        <p:spPr>
          <a:xfrm>
            <a:off x="9688023" y="1983466"/>
            <a:ext cx="525484" cy="458946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3" name="iSHEJI-19">
            <a:extLst>
              <a:ext uri="{FF2B5EF4-FFF2-40B4-BE49-F238E27FC236}">
                <a16:creationId xmlns:a16="http://schemas.microsoft.com/office/drawing/2014/main" id="{F9DD385C-79B3-4E7E-A6E9-FF9A4417F0A3}"/>
              </a:ext>
            </a:extLst>
          </p:cNvPr>
          <p:cNvSpPr txBox="1"/>
          <p:nvPr/>
        </p:nvSpPr>
        <p:spPr>
          <a:xfrm>
            <a:off x="8873759" y="2940104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104" name="iSHEJI-20">
            <a:extLst>
              <a:ext uri="{FF2B5EF4-FFF2-40B4-BE49-F238E27FC236}">
                <a16:creationId xmlns:a16="http://schemas.microsoft.com/office/drawing/2014/main" id="{EB42DE2B-F16B-46E9-BCFD-F537A927EDF5}"/>
              </a:ext>
            </a:extLst>
          </p:cNvPr>
          <p:cNvSpPr txBox="1"/>
          <p:nvPr/>
        </p:nvSpPr>
        <p:spPr>
          <a:xfrm>
            <a:off x="9227065" y="3533849"/>
            <a:ext cx="1447400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05" name="gaoding-14">
            <a:extLst>
              <a:ext uri="{FF2B5EF4-FFF2-40B4-BE49-F238E27FC236}">
                <a16:creationId xmlns:a16="http://schemas.microsoft.com/office/drawing/2014/main" id="{62B4EBE6-6DDA-4C34-B58A-AEA3E5D5700E}"/>
              </a:ext>
            </a:extLst>
          </p:cNvPr>
          <p:cNvSpPr txBox="1"/>
          <p:nvPr/>
        </p:nvSpPr>
        <p:spPr>
          <a:xfrm>
            <a:off x="9069222" y="3239056"/>
            <a:ext cx="176308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Full marketing to get customers</a:t>
            </a:r>
            <a:endParaRPr kumimoji="0" lang="zh-CN" altLang="en-US" sz="9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6" name="iSHEJI-11">
            <a:extLst>
              <a:ext uri="{FF2B5EF4-FFF2-40B4-BE49-F238E27FC236}">
                <a16:creationId xmlns:a16="http://schemas.microsoft.com/office/drawing/2014/main" id="{90CEC6B0-6AF8-4770-9E2C-5FC7A9E8ABFD}"/>
              </a:ext>
            </a:extLst>
          </p:cNvPr>
          <p:cNvSpPr txBox="1"/>
          <p:nvPr/>
        </p:nvSpPr>
        <p:spPr>
          <a:xfrm>
            <a:off x="5123738" y="5260953"/>
            <a:ext cx="1944524" cy="505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7" name="iSHEJI-11">
            <a:extLst>
              <a:ext uri="{FF2B5EF4-FFF2-40B4-BE49-F238E27FC236}">
                <a16:creationId xmlns:a16="http://schemas.microsoft.com/office/drawing/2014/main" id="{FD3D6B0F-6BE0-4131-93E1-C733DAD7629F}"/>
              </a:ext>
            </a:extLst>
          </p:cNvPr>
          <p:cNvSpPr txBox="1"/>
          <p:nvPr/>
        </p:nvSpPr>
        <p:spPr>
          <a:xfrm>
            <a:off x="4604379" y="5738347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</p:spTree>
    <p:extLst>
      <p:ext uri="{BB962C8B-B14F-4D97-AF65-F5344CB8AC3E}">
        <p14:creationId xmlns:p14="http://schemas.microsoft.com/office/powerpoint/2010/main" val="3507366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032C2E5D-98F3-484A-9FCB-D2E6108833A1}"/>
              </a:ext>
            </a:extLst>
          </p:cNvPr>
          <p:cNvSpPr/>
          <p:nvPr/>
        </p:nvSpPr>
        <p:spPr>
          <a:xfrm>
            <a:off x="-1159329" y="-969001"/>
            <a:ext cx="4002802" cy="400280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0C890AB5-0DC2-4EFB-B39B-E2ED7C48D072}"/>
              </a:ext>
            </a:extLst>
          </p:cNvPr>
          <p:cNvSpPr txBox="1"/>
          <p:nvPr/>
        </p:nvSpPr>
        <p:spPr>
          <a:xfrm>
            <a:off x="6982402" y="4115045"/>
            <a:ext cx="4536498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8AF148E2-452E-4B66-A4FE-A576C6D5B7EE}"/>
              </a:ext>
            </a:extLst>
          </p:cNvPr>
          <p:cNvSpPr txBox="1"/>
          <p:nvPr/>
        </p:nvSpPr>
        <p:spPr>
          <a:xfrm>
            <a:off x="8825855" y="4848297"/>
            <a:ext cx="269304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cxnSp>
        <p:nvCxnSpPr>
          <p:cNvPr id="35" name="iSHEJI-8">
            <a:extLst>
              <a:ext uri="{FF2B5EF4-FFF2-40B4-BE49-F238E27FC236}">
                <a16:creationId xmlns:a16="http://schemas.microsoft.com/office/drawing/2014/main" id="{DBC70419-982E-40A4-83FB-E2B93A891CA4}"/>
              </a:ext>
            </a:extLst>
          </p:cNvPr>
          <p:cNvCxnSpPr>
            <a:cxnSpLocks/>
          </p:cNvCxnSpPr>
          <p:nvPr/>
        </p:nvCxnSpPr>
        <p:spPr>
          <a:xfrm flipH="1">
            <a:off x="5072743" y="3764714"/>
            <a:ext cx="6319158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SHEJI-3">
            <a:extLst>
              <a:ext uri="{FF2B5EF4-FFF2-40B4-BE49-F238E27FC236}">
                <a16:creationId xmlns:a16="http://schemas.microsoft.com/office/drawing/2014/main" id="{9CC98F6C-A426-4917-B2FE-A9D3BCD5C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783087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5000" b="0" i="0" u="none" strike="noStrike" kern="1200" cap="none" spc="0" normalizeH="0" baseline="0" noProof="0" dirty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B6CC398-CCBB-4AF4-B8D4-940695E776E4}"/>
              </a:ext>
            </a:extLst>
          </p:cNvPr>
          <p:cNvSpPr/>
          <p:nvPr/>
        </p:nvSpPr>
        <p:spPr>
          <a:xfrm>
            <a:off x="10695214" y="-969001"/>
            <a:ext cx="2231572" cy="223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78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HEJI-2">
            <a:extLst>
              <a:ext uri="{FF2B5EF4-FFF2-40B4-BE49-F238E27FC236}">
                <a16:creationId xmlns:a16="http://schemas.microsoft.com/office/drawing/2014/main" id="{44282CA1-64F9-469A-A835-CF5B8C556C11}"/>
              </a:ext>
            </a:extLst>
          </p:cNvPr>
          <p:cNvSpPr txBox="1"/>
          <p:nvPr/>
        </p:nvSpPr>
        <p:spPr>
          <a:xfrm>
            <a:off x="632754" y="38686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0381C960-02CC-474F-AA81-F64C80891617}"/>
              </a:ext>
            </a:extLst>
          </p:cNvPr>
          <p:cNvSpPr txBox="1"/>
          <p:nvPr/>
        </p:nvSpPr>
        <p:spPr>
          <a:xfrm>
            <a:off x="632754" y="879305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Work results show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FF7238F-276A-4ED5-9603-9F686460B8CF}"/>
              </a:ext>
            </a:extLst>
          </p:cNvPr>
          <p:cNvSpPr/>
          <p:nvPr/>
        </p:nvSpPr>
        <p:spPr>
          <a:xfrm>
            <a:off x="346879" y="528230"/>
            <a:ext cx="209708" cy="20970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60AA9E7-64E5-4C8A-95EF-71AA7822F771}"/>
              </a:ext>
            </a:extLst>
          </p:cNvPr>
          <p:cNvSpPr/>
          <p:nvPr/>
        </p:nvSpPr>
        <p:spPr>
          <a:xfrm>
            <a:off x="0" y="1943674"/>
            <a:ext cx="5353146" cy="304417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12">
            <a:extLst>
              <a:ext uri="{FF2B5EF4-FFF2-40B4-BE49-F238E27FC236}">
                <a16:creationId xmlns:a16="http://schemas.microsoft.com/office/drawing/2014/main" id="{0AFA93C2-5223-4310-BDBE-8853A9276E8A}"/>
              </a:ext>
            </a:extLst>
          </p:cNvPr>
          <p:cNvSpPr txBox="1"/>
          <p:nvPr/>
        </p:nvSpPr>
        <p:spPr>
          <a:xfrm>
            <a:off x="1549687" y="5181986"/>
            <a:ext cx="380345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Powerpoint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" name="iSHEJI-12">
            <a:extLst>
              <a:ext uri="{FF2B5EF4-FFF2-40B4-BE49-F238E27FC236}">
                <a16:creationId xmlns:a16="http://schemas.microsoft.com/office/drawing/2014/main" id="{38656E8C-8027-4947-8CC8-17D1708DE7FE}"/>
              </a:ext>
            </a:extLst>
          </p:cNvPr>
          <p:cNvSpPr txBox="1"/>
          <p:nvPr/>
        </p:nvSpPr>
        <p:spPr>
          <a:xfrm>
            <a:off x="2881049" y="5522692"/>
            <a:ext cx="24720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www.iSHEJI.com</a:t>
            </a: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DF81170F-9D15-410D-BC64-483F726B6860}"/>
              </a:ext>
            </a:extLst>
          </p:cNvPr>
          <p:cNvSpPr txBox="1"/>
          <p:nvPr/>
        </p:nvSpPr>
        <p:spPr>
          <a:xfrm>
            <a:off x="7220767" y="185049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D533A241-B7EE-491A-AE8E-A010558829DF}"/>
              </a:ext>
            </a:extLst>
          </p:cNvPr>
          <p:cNvSpPr txBox="1"/>
          <p:nvPr/>
        </p:nvSpPr>
        <p:spPr>
          <a:xfrm>
            <a:off x="7220767" y="2246145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1895CFB9-389B-4C71-AB1D-C6CFDDAD9D5C}"/>
              </a:ext>
            </a:extLst>
          </p:cNvPr>
          <p:cNvSpPr txBox="1"/>
          <p:nvPr/>
        </p:nvSpPr>
        <p:spPr>
          <a:xfrm>
            <a:off x="7220767" y="334078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2C1BDBCB-9C28-4385-B9BC-45018B5137CD}"/>
              </a:ext>
            </a:extLst>
          </p:cNvPr>
          <p:cNvSpPr txBox="1"/>
          <p:nvPr/>
        </p:nvSpPr>
        <p:spPr>
          <a:xfrm>
            <a:off x="7220766" y="3736429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0E3B3897-333F-4E76-8A27-69CD6B8FD1B2}"/>
              </a:ext>
            </a:extLst>
          </p:cNvPr>
          <p:cNvSpPr txBox="1"/>
          <p:nvPr/>
        </p:nvSpPr>
        <p:spPr>
          <a:xfrm>
            <a:off x="7220767" y="483106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6D7200BC-5603-4F43-8654-0822310B4498}"/>
              </a:ext>
            </a:extLst>
          </p:cNvPr>
          <p:cNvSpPr txBox="1"/>
          <p:nvPr/>
        </p:nvSpPr>
        <p:spPr>
          <a:xfrm>
            <a:off x="7220767" y="5226713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9886C8CE-AE49-4B19-8F43-342CC2FA473B}"/>
              </a:ext>
            </a:extLst>
          </p:cNvPr>
          <p:cNvSpPr/>
          <p:nvPr/>
        </p:nvSpPr>
        <p:spPr>
          <a:xfrm>
            <a:off x="6171884" y="1831236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E7FC5FD3-3853-4DE5-BBD5-1C8FA69A38C9}"/>
              </a:ext>
            </a:extLst>
          </p:cNvPr>
          <p:cNvSpPr/>
          <p:nvPr/>
        </p:nvSpPr>
        <p:spPr>
          <a:xfrm>
            <a:off x="6385837" y="2022297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DCD7A68A-D5B1-42FC-8BD2-7C19F8406CAC}"/>
              </a:ext>
            </a:extLst>
          </p:cNvPr>
          <p:cNvSpPr/>
          <p:nvPr/>
        </p:nvSpPr>
        <p:spPr>
          <a:xfrm>
            <a:off x="6171884" y="3365719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bg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2BD5F68A-F1A4-41E7-BA76-08857CD38B7A}"/>
              </a:ext>
            </a:extLst>
          </p:cNvPr>
          <p:cNvSpPr/>
          <p:nvPr/>
        </p:nvSpPr>
        <p:spPr>
          <a:xfrm>
            <a:off x="6385809" y="3588257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4AFAAD88-4A45-4B4C-9F2D-5674DC6E1CFC}"/>
              </a:ext>
            </a:extLst>
          </p:cNvPr>
          <p:cNvSpPr/>
          <p:nvPr/>
        </p:nvSpPr>
        <p:spPr>
          <a:xfrm>
            <a:off x="6171884" y="4900202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bg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3BEECBA6-16D4-4BAA-A3B5-2A69AD8B9418}"/>
              </a:ext>
            </a:extLst>
          </p:cNvPr>
          <p:cNvSpPr/>
          <p:nvPr/>
        </p:nvSpPr>
        <p:spPr>
          <a:xfrm>
            <a:off x="6393375" y="5091263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63159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黑红白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FE3D01"/>
      </a:accent1>
      <a:accent2>
        <a:srgbClr val="131313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1207</Words>
  <Application>Microsoft Office PowerPoint</Application>
  <PresentationFormat>宽屏</PresentationFormat>
  <Paragraphs>207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Helvetica Neue Light</vt:lpstr>
      <vt:lpstr>OPPOSans L</vt:lpstr>
      <vt:lpstr>sohogothicpro-regular</vt:lpstr>
      <vt:lpstr>阿里巴巴普惠体 2.0 35 Thin</vt:lpstr>
      <vt:lpstr>阿里巴巴普惠体 2.0 45 Light</vt:lpstr>
      <vt:lpstr>阿里巴巴普惠体 2.0 55 Regular</vt:lpstr>
      <vt:lpstr>阿里巴巴普惠体 2.0 65 Medium</vt:lpstr>
      <vt:lpstr>阿里巴巴普惠体 2.0 75 SemiBold</vt:lpstr>
      <vt:lpstr>阿里巴巴普惠体 2.0 95 ExtraBold</vt:lpstr>
      <vt:lpstr>等线</vt:lpstr>
      <vt:lpstr>Microsoft YaHei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时尚简约用户激活项目工作汇报ppt模板</dc:title>
  <dc:creator>爱设计PPT</dc:creator>
  <cp:keywords>51PPT模板网</cp:keywords>
  <dc:description>www.51pptmoban.com</dc:description>
  <cp:lastModifiedBy>Power user</cp:lastModifiedBy>
  <cp:revision>132</cp:revision>
  <dcterms:created xsi:type="dcterms:W3CDTF">2021-08-04T08:06:46Z</dcterms:created>
  <dcterms:modified xsi:type="dcterms:W3CDTF">2023-02-08T13:17:37Z</dcterms:modified>
</cp:coreProperties>
</file>