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2" r:id="rId9"/>
    <p:sldId id="271" r:id="rId10"/>
    <p:sldId id="274" r:id="rId11"/>
    <p:sldId id="1126" r:id="rId12"/>
    <p:sldId id="112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4747" userDrawn="1">
          <p15:clr>
            <a:srgbClr val="A4A3A4"/>
          </p15:clr>
        </p15:guide>
        <p15:guide id="4" orient="horz" pos="754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  <p15:guide id="7" pos="832" userDrawn="1">
          <p15:clr>
            <a:srgbClr val="A4A3A4"/>
          </p15:clr>
        </p15:guide>
        <p15:guide id="8" pos="824" userDrawn="1">
          <p15:clr>
            <a:srgbClr val="A4A3A4"/>
          </p15:clr>
        </p15:guide>
        <p15:guide id="9" orient="horz" pos="2024" userDrawn="1">
          <p15:clr>
            <a:srgbClr val="A4A3A4"/>
          </p15:clr>
        </p15:guide>
        <p15:guide id="10" orient="horz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B38"/>
    <a:srgbClr val="FDF8EB"/>
    <a:srgbClr val="FFFFFF"/>
    <a:srgbClr val="FAA61B"/>
    <a:srgbClr val="FF901B"/>
    <a:srgbClr val="FF94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39" autoAdjust="0"/>
    <p:restoredTop sz="95303" autoAdjust="0"/>
  </p:normalViewPr>
  <p:slideViewPr>
    <p:cSldViewPr snapToGrid="0" showGuides="1">
      <p:cViewPr>
        <p:scale>
          <a:sx n="50" d="100"/>
          <a:sy n="50" d="100"/>
        </p:scale>
        <p:origin x="2010" y="1350"/>
      </p:cViewPr>
      <p:guideLst>
        <p:guide pos="416"/>
        <p:guide pos="4747"/>
        <p:guide orient="horz" pos="754"/>
        <p:guide orient="horz" pos="3952"/>
        <p:guide orient="horz" pos="3861"/>
        <p:guide pos="832"/>
        <p:guide pos="824"/>
        <p:guide orient="horz" pos="2024"/>
        <p:guide orient="horz" pos="2886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261-4B9C-B342-BEF8F1337972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261-4B9C-B342-BEF8F133797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16.5</c:v>
                </c:pt>
                <c:pt idx="1">
                  <c:v>83.5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261-4B9C-B342-BEF8F13379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66-4F1C-A7C4-3BE287A6A99F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F66-4F1C-A7C4-3BE287A6A99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36.4</c:v>
                </c:pt>
                <c:pt idx="1">
                  <c:v>87.5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F66-4F1C-A7C4-3BE287A6A9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B9D-4002-AFEC-2053461DCCB2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B9D-4002-AFEC-2053461DCCB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12.5</c:v>
                </c:pt>
                <c:pt idx="1">
                  <c:v>87.5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B9D-4002-AFEC-2053461DCC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456-42B4-AB35-4D849B5C9A0E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456-42B4-AB35-4D849B5C9A0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27.9</c:v>
                </c:pt>
                <c:pt idx="1">
                  <c:v>87.5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56-42B4-AB35-4D849B5C9A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78A-48B3-B603-62CA2B7C7FA1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78A-48B3-B603-62CA2B7C7FA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6.7</c:v>
                </c:pt>
                <c:pt idx="1">
                  <c:v>87.5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78A-48B3-B603-62CA2B7C7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78A-48B3-B603-62CA2B7C7FA1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78A-48B3-B603-62CA2B7C7FA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78A-48B3-B603-62CA2B7C7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A1BA8-6B4E-46EE-BA26-BC59826F55AC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DAA15-8EDA-476A-A91E-1C7FA13CF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910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1DAA15-8EDA-476A-A91E-1C7FA13CFAE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051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E7B8FD0-96BE-2F56-ACF4-965223922BC5}"/>
              </a:ext>
            </a:extLst>
          </p:cNvPr>
          <p:cNvSpPr/>
          <p:nvPr userDrawn="1"/>
        </p:nvSpPr>
        <p:spPr>
          <a:xfrm>
            <a:off x="9178000" y="3615160"/>
            <a:ext cx="3014000" cy="3242840"/>
          </a:xfrm>
          <a:custGeom>
            <a:avLst/>
            <a:gdLst>
              <a:gd name="connsiteX0" fmla="*/ 3014000 w 3014000"/>
              <a:gd name="connsiteY0" fmla="*/ 0 h 3242840"/>
              <a:gd name="connsiteX1" fmla="*/ 3014000 w 3014000"/>
              <a:gd name="connsiteY1" fmla="*/ 1636016 h 3242840"/>
              <a:gd name="connsiteX2" fmla="*/ 2924736 w 3014000"/>
              <a:gd name="connsiteY2" fmla="*/ 1649640 h 3242840"/>
              <a:gd name="connsiteX3" fmla="*/ 1626240 w 3014000"/>
              <a:gd name="connsiteY3" fmla="*/ 3242840 h 3242840"/>
              <a:gd name="connsiteX4" fmla="*/ 0 w 3014000"/>
              <a:gd name="connsiteY4" fmla="*/ 3242840 h 3242840"/>
              <a:gd name="connsiteX5" fmla="*/ 2919932 w 3014000"/>
              <a:gd name="connsiteY5" fmla="*/ 7153 h 324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4000" h="3242840">
                <a:moveTo>
                  <a:pt x="3014000" y="0"/>
                </a:moveTo>
                <a:lnTo>
                  <a:pt x="3014000" y="1636016"/>
                </a:lnTo>
                <a:lnTo>
                  <a:pt x="2924736" y="1649640"/>
                </a:lnTo>
                <a:cubicBezTo>
                  <a:pt x="2183685" y="1801280"/>
                  <a:pt x="1626240" y="2456961"/>
                  <a:pt x="1626240" y="3242840"/>
                </a:cubicBezTo>
                <a:lnTo>
                  <a:pt x="0" y="3242840"/>
                </a:lnTo>
                <a:cubicBezTo>
                  <a:pt x="0" y="1558814"/>
                  <a:pt x="1279849" y="173713"/>
                  <a:pt x="2919932" y="7153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3137F38-EF22-75B6-E897-65513C5F47E8}"/>
              </a:ext>
            </a:extLst>
          </p:cNvPr>
          <p:cNvSpPr/>
          <p:nvPr userDrawn="1"/>
        </p:nvSpPr>
        <p:spPr>
          <a:xfrm>
            <a:off x="8251279" y="1196975"/>
            <a:ext cx="347282" cy="347278"/>
          </a:xfrm>
          <a:prstGeom prst="ellipse">
            <a:avLst/>
          </a:prstGeom>
          <a:gradFill>
            <a:gsLst>
              <a:gs pos="5000">
                <a:schemeClr val="bg1">
                  <a:alpha val="43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EC28559-4276-3164-91D6-5AC956AD5488}"/>
              </a:ext>
            </a:extLst>
          </p:cNvPr>
          <p:cNvSpPr/>
          <p:nvPr userDrawn="1"/>
        </p:nvSpPr>
        <p:spPr>
          <a:xfrm>
            <a:off x="11244265" y="1525296"/>
            <a:ext cx="191929" cy="191927"/>
          </a:xfrm>
          <a:prstGeom prst="ellipse">
            <a:avLst/>
          </a:prstGeom>
          <a:gradFill>
            <a:gsLst>
              <a:gs pos="5000">
                <a:schemeClr val="bg1">
                  <a:alpha val="30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863B80E-6E39-989A-4131-05AC5B3E495F}"/>
              </a:ext>
            </a:extLst>
          </p:cNvPr>
          <p:cNvSpPr/>
          <p:nvPr userDrawn="1"/>
        </p:nvSpPr>
        <p:spPr>
          <a:xfrm>
            <a:off x="8906483" y="2776204"/>
            <a:ext cx="191929" cy="191927"/>
          </a:xfrm>
          <a:prstGeom prst="ellipse">
            <a:avLst/>
          </a:prstGeom>
          <a:gradFill>
            <a:gsLst>
              <a:gs pos="5000">
                <a:schemeClr val="bg1">
                  <a:alpha val="30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29785D7-3B4E-5A3A-1437-144B41EFEE77}"/>
              </a:ext>
            </a:extLst>
          </p:cNvPr>
          <p:cNvSpPr/>
          <p:nvPr userDrawn="1"/>
        </p:nvSpPr>
        <p:spPr>
          <a:xfrm>
            <a:off x="0" y="0"/>
            <a:ext cx="5464995" cy="5449948"/>
          </a:xfrm>
          <a:custGeom>
            <a:avLst/>
            <a:gdLst>
              <a:gd name="connsiteX0" fmla="*/ 0 w 5464995"/>
              <a:gd name="connsiteY0" fmla="*/ 0 h 5449948"/>
              <a:gd name="connsiteX1" fmla="*/ 5101031 w 5464995"/>
              <a:gd name="connsiteY1" fmla="*/ 0 h 5449948"/>
              <a:gd name="connsiteX2" fmla="*/ 5164118 w 5464995"/>
              <a:gd name="connsiteY2" fmla="*/ 130960 h 5449948"/>
              <a:gd name="connsiteX3" fmla="*/ 5464995 w 5464995"/>
              <a:gd name="connsiteY3" fmla="*/ 1621259 h 5449948"/>
              <a:gd name="connsiteX4" fmla="*/ 1636306 w 5464995"/>
              <a:gd name="connsiteY4" fmla="*/ 5449948 h 5449948"/>
              <a:gd name="connsiteX5" fmla="*/ 146008 w 5464995"/>
              <a:gd name="connsiteY5" fmla="*/ 5149071 h 5449948"/>
              <a:gd name="connsiteX6" fmla="*/ 0 w 5464995"/>
              <a:gd name="connsiteY6" fmla="*/ 5083062 h 544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4995" h="5449948">
                <a:moveTo>
                  <a:pt x="0" y="0"/>
                </a:moveTo>
                <a:lnTo>
                  <a:pt x="5101031" y="0"/>
                </a:lnTo>
                <a:lnTo>
                  <a:pt x="5164118" y="130960"/>
                </a:lnTo>
                <a:cubicBezTo>
                  <a:pt x="5357860" y="589019"/>
                  <a:pt x="5464995" y="1092627"/>
                  <a:pt x="5464995" y="1621259"/>
                </a:cubicBezTo>
                <a:cubicBezTo>
                  <a:pt x="5464995" y="3735786"/>
                  <a:pt x="3750833" y="5449948"/>
                  <a:pt x="1636306" y="5449948"/>
                </a:cubicBezTo>
                <a:cubicBezTo>
                  <a:pt x="1107675" y="5449948"/>
                  <a:pt x="604066" y="5342813"/>
                  <a:pt x="146008" y="5149071"/>
                </a:cubicBezTo>
                <a:lnTo>
                  <a:pt x="0" y="5083062"/>
                </a:lnTo>
                <a:close/>
              </a:path>
            </a:pathLst>
          </a:custGeom>
          <a:gradFill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667B22-A729-8D88-2CCE-5768FCE37B36}"/>
              </a:ext>
            </a:extLst>
          </p:cNvPr>
          <p:cNvSpPr txBox="1"/>
          <p:nvPr userDrawn="1"/>
        </p:nvSpPr>
        <p:spPr>
          <a:xfrm>
            <a:off x="9529005" y="412254"/>
            <a:ext cx="6064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2021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9D06F26-F15F-E76E-BB14-E47CA06CFF1B}"/>
              </a:ext>
            </a:extLst>
          </p:cNvPr>
          <p:cNvCxnSpPr>
            <a:cxnSpLocks/>
          </p:cNvCxnSpPr>
          <p:nvPr userDrawn="1"/>
        </p:nvCxnSpPr>
        <p:spPr>
          <a:xfrm>
            <a:off x="10135412" y="473363"/>
            <a:ext cx="0" cy="15478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7C81F9A8-F121-8B2A-CB57-BDEF6EA4A859}"/>
              </a:ext>
            </a:extLst>
          </p:cNvPr>
          <p:cNvSpPr txBox="1"/>
          <p:nvPr userDrawn="1"/>
        </p:nvSpPr>
        <p:spPr>
          <a:xfrm>
            <a:off x="10205279" y="412254"/>
            <a:ext cx="198671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HUMAN DATA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403CB1-5FD3-4125-7532-4288F3A41260}"/>
              </a:ext>
            </a:extLst>
          </p:cNvPr>
          <p:cNvSpPr txBox="1"/>
          <p:nvPr userDrawn="1"/>
        </p:nvSpPr>
        <p:spPr>
          <a:xfrm>
            <a:off x="488813" y="412254"/>
            <a:ext cx="6840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E76D3EF-D21F-22F8-A327-884869E4B363}"/>
              </a:ext>
            </a:extLst>
          </p:cNvPr>
          <p:cNvSpPr/>
          <p:nvPr userDrawn="1"/>
        </p:nvSpPr>
        <p:spPr>
          <a:xfrm>
            <a:off x="7253791" y="5074518"/>
            <a:ext cx="347282" cy="347278"/>
          </a:xfrm>
          <a:prstGeom prst="ellipse">
            <a:avLst/>
          </a:prstGeom>
          <a:gradFill>
            <a:gsLst>
              <a:gs pos="5000">
                <a:schemeClr val="bg1">
                  <a:alpha val="43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49126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B97F3C8-5096-6F68-5211-F79E0E3CB205}"/>
              </a:ext>
            </a:extLst>
          </p:cNvPr>
          <p:cNvSpPr/>
          <p:nvPr userDrawn="1"/>
        </p:nvSpPr>
        <p:spPr>
          <a:xfrm>
            <a:off x="6169744" y="0"/>
            <a:ext cx="6022256" cy="3579590"/>
          </a:xfrm>
          <a:custGeom>
            <a:avLst/>
            <a:gdLst>
              <a:gd name="connsiteX0" fmla="*/ 0 w 6022256"/>
              <a:gd name="connsiteY0" fmla="*/ 0 h 3579590"/>
              <a:gd name="connsiteX1" fmla="*/ 1044238 w 6022256"/>
              <a:gd name="connsiteY1" fmla="*/ 0 h 3579590"/>
              <a:gd name="connsiteX2" fmla="*/ 1052056 w 6022256"/>
              <a:gd name="connsiteY2" fmla="*/ 154824 h 3579590"/>
              <a:gd name="connsiteX3" fmla="*/ 3693267 w 6022256"/>
              <a:gd name="connsiteY3" fmla="*/ 2538292 h 3579590"/>
              <a:gd name="connsiteX4" fmla="*/ 5894767 w 6022256"/>
              <a:gd name="connsiteY4" fmla="*/ 1367764 h 3579590"/>
              <a:gd name="connsiteX5" fmla="*/ 6022256 w 6022256"/>
              <a:gd name="connsiteY5" fmla="*/ 1157911 h 3579590"/>
              <a:gd name="connsiteX6" fmla="*/ 6022256 w 6022256"/>
              <a:gd name="connsiteY6" fmla="*/ 2752116 h 3579590"/>
              <a:gd name="connsiteX7" fmla="*/ 5759857 w 6022256"/>
              <a:gd name="connsiteY7" fmla="*/ 2948335 h 3579590"/>
              <a:gd name="connsiteX8" fmla="*/ 3693267 w 6022256"/>
              <a:gd name="connsiteY8" fmla="*/ 3579590 h 3579590"/>
              <a:gd name="connsiteX9" fmla="*/ 1861 w 6022256"/>
              <a:gd name="connsiteY9" fmla="*/ 73581 h 357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22256" h="3579590">
                <a:moveTo>
                  <a:pt x="0" y="0"/>
                </a:moveTo>
                <a:lnTo>
                  <a:pt x="1044238" y="0"/>
                </a:lnTo>
                <a:lnTo>
                  <a:pt x="1052056" y="154824"/>
                </a:lnTo>
                <a:cubicBezTo>
                  <a:pt x="1188015" y="1493583"/>
                  <a:pt x="2318638" y="2538292"/>
                  <a:pt x="3693267" y="2538292"/>
                </a:cubicBezTo>
                <a:cubicBezTo>
                  <a:pt x="4609686" y="2538292"/>
                  <a:pt x="5417659" y="2073977"/>
                  <a:pt x="5894767" y="1367764"/>
                </a:cubicBezTo>
                <a:lnTo>
                  <a:pt x="6022256" y="1157911"/>
                </a:lnTo>
                <a:lnTo>
                  <a:pt x="6022256" y="2752116"/>
                </a:lnTo>
                <a:lnTo>
                  <a:pt x="5759857" y="2948335"/>
                </a:lnTo>
                <a:cubicBezTo>
                  <a:pt x="5169937" y="3346877"/>
                  <a:pt x="4458779" y="3579590"/>
                  <a:pt x="3693267" y="3579590"/>
                </a:cubicBezTo>
                <a:cubicBezTo>
                  <a:pt x="1715696" y="3579590"/>
                  <a:pt x="100857" y="2026550"/>
                  <a:pt x="1861" y="73581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4B0D3F-21F0-A4C4-90E4-15E5161944C0}"/>
              </a:ext>
            </a:extLst>
          </p:cNvPr>
          <p:cNvSpPr txBox="1"/>
          <p:nvPr userDrawn="1"/>
        </p:nvSpPr>
        <p:spPr>
          <a:xfrm>
            <a:off x="9529005" y="412254"/>
            <a:ext cx="6064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2021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31ABB3E-B90E-98AE-47D5-9F67031B6D38}"/>
              </a:ext>
            </a:extLst>
          </p:cNvPr>
          <p:cNvCxnSpPr>
            <a:cxnSpLocks/>
          </p:cNvCxnSpPr>
          <p:nvPr userDrawn="1"/>
        </p:nvCxnSpPr>
        <p:spPr>
          <a:xfrm>
            <a:off x="10135412" y="473363"/>
            <a:ext cx="0" cy="15478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9347C87-488A-3D0D-0578-7055472513F4}"/>
              </a:ext>
            </a:extLst>
          </p:cNvPr>
          <p:cNvSpPr txBox="1"/>
          <p:nvPr userDrawn="1"/>
        </p:nvSpPr>
        <p:spPr>
          <a:xfrm>
            <a:off x="10205279" y="412254"/>
            <a:ext cx="198671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HUMAN DATA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4694D2-87A1-3872-A064-D4C952FA902F}"/>
              </a:ext>
            </a:extLst>
          </p:cNvPr>
          <p:cNvSpPr txBox="1"/>
          <p:nvPr userDrawn="1"/>
        </p:nvSpPr>
        <p:spPr>
          <a:xfrm>
            <a:off x="488813" y="412254"/>
            <a:ext cx="6840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15802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026D355-0EF0-071F-A4CC-7B98A0001992}"/>
              </a:ext>
            </a:extLst>
          </p:cNvPr>
          <p:cNvSpPr/>
          <p:nvPr userDrawn="1"/>
        </p:nvSpPr>
        <p:spPr>
          <a:xfrm>
            <a:off x="9712517" y="397786"/>
            <a:ext cx="2479483" cy="6460214"/>
          </a:xfrm>
          <a:custGeom>
            <a:avLst/>
            <a:gdLst>
              <a:gd name="connsiteX0" fmla="*/ 2479483 w 2479483"/>
              <a:gd name="connsiteY0" fmla="*/ 0 h 6460214"/>
              <a:gd name="connsiteX1" fmla="*/ 2479483 w 2479483"/>
              <a:gd name="connsiteY1" fmla="*/ 1343870 h 6460214"/>
              <a:gd name="connsiteX2" fmla="*/ 2322760 w 2479483"/>
              <a:gd name="connsiteY2" fmla="*/ 1437456 h 6460214"/>
              <a:gd name="connsiteX3" fmla="*/ 1228400 w 2479483"/>
              <a:gd name="connsiteY3" fmla="*/ 3460561 h 6460214"/>
              <a:gd name="connsiteX4" fmla="*/ 2322760 w 2479483"/>
              <a:gd name="connsiteY4" fmla="*/ 5483666 h 6460214"/>
              <a:gd name="connsiteX5" fmla="*/ 2479483 w 2479483"/>
              <a:gd name="connsiteY5" fmla="*/ 5577252 h 6460214"/>
              <a:gd name="connsiteX6" fmla="*/ 2479483 w 2479483"/>
              <a:gd name="connsiteY6" fmla="*/ 6460214 h 6460214"/>
              <a:gd name="connsiteX7" fmla="*/ 1579054 w 2479483"/>
              <a:gd name="connsiteY7" fmla="*/ 6460214 h 6460214"/>
              <a:gd name="connsiteX8" fmla="*/ 1350299 w 2479483"/>
              <a:gd name="connsiteY8" fmla="*/ 6291108 h 6460214"/>
              <a:gd name="connsiteX9" fmla="*/ 0 w 2479483"/>
              <a:gd name="connsiteY9" fmla="*/ 3460561 h 6460214"/>
              <a:gd name="connsiteX10" fmla="*/ 2434745 w 2479483"/>
              <a:gd name="connsiteY10" fmla="*/ 14964 h 646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79483" h="6460214">
                <a:moveTo>
                  <a:pt x="2479483" y="0"/>
                </a:moveTo>
                <a:lnTo>
                  <a:pt x="2479483" y="1343870"/>
                </a:lnTo>
                <a:lnTo>
                  <a:pt x="2322760" y="1437456"/>
                </a:lnTo>
                <a:cubicBezTo>
                  <a:pt x="1662502" y="1875903"/>
                  <a:pt x="1228400" y="2618402"/>
                  <a:pt x="1228400" y="3460561"/>
                </a:cubicBezTo>
                <a:cubicBezTo>
                  <a:pt x="1228400" y="4302720"/>
                  <a:pt x="1662502" y="5045220"/>
                  <a:pt x="2322760" y="5483666"/>
                </a:cubicBezTo>
                <a:lnTo>
                  <a:pt x="2479483" y="5577252"/>
                </a:lnTo>
                <a:lnTo>
                  <a:pt x="2479483" y="6460214"/>
                </a:lnTo>
                <a:lnTo>
                  <a:pt x="1579054" y="6460214"/>
                </a:lnTo>
                <a:lnTo>
                  <a:pt x="1350299" y="6291108"/>
                </a:lnTo>
                <a:cubicBezTo>
                  <a:pt x="525637" y="5618309"/>
                  <a:pt x="0" y="4600119"/>
                  <a:pt x="0" y="3460561"/>
                </a:cubicBezTo>
                <a:cubicBezTo>
                  <a:pt x="0" y="1877843"/>
                  <a:pt x="1013961" y="529242"/>
                  <a:pt x="2434745" y="14964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8E527A-B22C-C24F-A403-3D6582EABEC5}"/>
              </a:ext>
            </a:extLst>
          </p:cNvPr>
          <p:cNvSpPr txBox="1"/>
          <p:nvPr userDrawn="1"/>
        </p:nvSpPr>
        <p:spPr>
          <a:xfrm>
            <a:off x="9529005" y="412254"/>
            <a:ext cx="6064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2021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041DC25-5F29-B303-A3C8-7EBF191B0495}"/>
              </a:ext>
            </a:extLst>
          </p:cNvPr>
          <p:cNvCxnSpPr>
            <a:cxnSpLocks/>
          </p:cNvCxnSpPr>
          <p:nvPr userDrawn="1"/>
        </p:nvCxnSpPr>
        <p:spPr>
          <a:xfrm>
            <a:off x="10135412" y="473363"/>
            <a:ext cx="0" cy="15478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C2CB3C72-3F49-E049-75DD-B7A9DF046EC9}"/>
              </a:ext>
            </a:extLst>
          </p:cNvPr>
          <p:cNvSpPr txBox="1"/>
          <p:nvPr userDrawn="1"/>
        </p:nvSpPr>
        <p:spPr>
          <a:xfrm>
            <a:off x="10205279" y="412254"/>
            <a:ext cx="198671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HUMAN DATA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F6166B-5491-8DF2-6300-178D4968E5BA}"/>
              </a:ext>
            </a:extLst>
          </p:cNvPr>
          <p:cNvSpPr txBox="1"/>
          <p:nvPr userDrawn="1"/>
        </p:nvSpPr>
        <p:spPr>
          <a:xfrm>
            <a:off x="488813" y="412254"/>
            <a:ext cx="6840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53948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7ED8BACD-E7CA-FB90-25E0-D011EE79F174}"/>
              </a:ext>
            </a:extLst>
          </p:cNvPr>
          <p:cNvSpPr txBox="1"/>
          <p:nvPr userDrawn="1"/>
        </p:nvSpPr>
        <p:spPr>
          <a:xfrm>
            <a:off x="9529005" y="412254"/>
            <a:ext cx="6064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2021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76E3284-4A3C-A7C4-0CD9-C1F76A80B1EB}"/>
              </a:ext>
            </a:extLst>
          </p:cNvPr>
          <p:cNvCxnSpPr>
            <a:cxnSpLocks/>
          </p:cNvCxnSpPr>
          <p:nvPr userDrawn="1"/>
        </p:nvCxnSpPr>
        <p:spPr>
          <a:xfrm>
            <a:off x="10135412" y="473363"/>
            <a:ext cx="0" cy="15478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A17E8BFC-4CB8-C2D3-3E6C-1397BDE989CE}"/>
              </a:ext>
            </a:extLst>
          </p:cNvPr>
          <p:cNvSpPr txBox="1"/>
          <p:nvPr userDrawn="1"/>
        </p:nvSpPr>
        <p:spPr>
          <a:xfrm>
            <a:off x="10205279" y="412254"/>
            <a:ext cx="198671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HUMAN DATA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C095144-25F7-5F59-4405-4724F0258323}"/>
              </a:ext>
            </a:extLst>
          </p:cNvPr>
          <p:cNvSpPr/>
          <p:nvPr userDrawn="1"/>
        </p:nvSpPr>
        <p:spPr>
          <a:xfrm>
            <a:off x="5520126" y="1"/>
            <a:ext cx="6671874" cy="5107829"/>
          </a:xfrm>
          <a:custGeom>
            <a:avLst/>
            <a:gdLst>
              <a:gd name="connsiteX0" fmla="*/ 297357 w 6671874"/>
              <a:gd name="connsiteY0" fmla="*/ 0 h 5107829"/>
              <a:gd name="connsiteX1" fmla="*/ 1709784 w 6671874"/>
              <a:gd name="connsiteY1" fmla="*/ 0 h 5107829"/>
              <a:gd name="connsiteX2" fmla="*/ 1652313 w 6671874"/>
              <a:gd name="connsiteY2" fmla="*/ 75543 h 5107829"/>
              <a:gd name="connsiteX3" fmla="*/ 1228399 w 6671874"/>
              <a:gd name="connsiteY3" fmla="*/ 1439648 h 5107829"/>
              <a:gd name="connsiteX4" fmla="*/ 3710558 w 6671874"/>
              <a:gd name="connsiteY4" fmla="*/ 3879429 h 5107829"/>
              <a:gd name="connsiteX5" fmla="*/ 6192717 w 6671874"/>
              <a:gd name="connsiteY5" fmla="*/ 1439648 h 5107829"/>
              <a:gd name="connsiteX6" fmla="*/ 5768803 w 6671874"/>
              <a:gd name="connsiteY6" fmla="*/ 75543 h 5107829"/>
              <a:gd name="connsiteX7" fmla="*/ 5711332 w 6671874"/>
              <a:gd name="connsiteY7" fmla="*/ 0 h 5107829"/>
              <a:gd name="connsiteX8" fmla="*/ 6671874 w 6671874"/>
              <a:gd name="connsiteY8" fmla="*/ 0 h 5107829"/>
              <a:gd name="connsiteX9" fmla="*/ 6671874 w 6671874"/>
              <a:gd name="connsiteY9" fmla="*/ 3643307 h 5107829"/>
              <a:gd name="connsiteX10" fmla="*/ 6573808 w 6671874"/>
              <a:gd name="connsiteY10" fmla="*/ 3772952 h 5107829"/>
              <a:gd name="connsiteX11" fmla="*/ 3710559 w 6671874"/>
              <a:gd name="connsiteY11" fmla="*/ 5107829 h 5107829"/>
              <a:gd name="connsiteX12" fmla="*/ 0 w 6671874"/>
              <a:gd name="connsiteY12" fmla="*/ 1439648 h 5107829"/>
              <a:gd name="connsiteX13" fmla="*/ 291594 w 6671874"/>
              <a:gd name="connsiteY13" fmla="*/ 11827 h 510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71874" h="5107829">
                <a:moveTo>
                  <a:pt x="297357" y="0"/>
                </a:moveTo>
                <a:lnTo>
                  <a:pt x="1709784" y="0"/>
                </a:lnTo>
                <a:lnTo>
                  <a:pt x="1652313" y="75543"/>
                </a:lnTo>
                <a:cubicBezTo>
                  <a:pt x="1384676" y="464935"/>
                  <a:pt x="1228399" y="934353"/>
                  <a:pt x="1228399" y="1439648"/>
                </a:cubicBezTo>
                <a:cubicBezTo>
                  <a:pt x="1228399" y="2787102"/>
                  <a:pt x="2339699" y="3879429"/>
                  <a:pt x="3710558" y="3879429"/>
                </a:cubicBezTo>
                <a:cubicBezTo>
                  <a:pt x="5081417" y="3879429"/>
                  <a:pt x="6192717" y="2787102"/>
                  <a:pt x="6192717" y="1439648"/>
                </a:cubicBezTo>
                <a:cubicBezTo>
                  <a:pt x="6192717" y="934353"/>
                  <a:pt x="6036440" y="464935"/>
                  <a:pt x="5768803" y="75543"/>
                </a:cubicBezTo>
                <a:lnTo>
                  <a:pt x="5711332" y="0"/>
                </a:lnTo>
                <a:lnTo>
                  <a:pt x="6671874" y="0"/>
                </a:lnTo>
                <a:lnTo>
                  <a:pt x="6671874" y="3643307"/>
                </a:lnTo>
                <a:lnTo>
                  <a:pt x="6573808" y="3772952"/>
                </a:lnTo>
                <a:cubicBezTo>
                  <a:pt x="5893236" y="4588195"/>
                  <a:pt x="4863282" y="5107829"/>
                  <a:pt x="3710559" y="5107829"/>
                </a:cubicBezTo>
                <a:cubicBezTo>
                  <a:pt x="1661273" y="5107829"/>
                  <a:pt x="0" y="3465528"/>
                  <a:pt x="0" y="1439648"/>
                </a:cubicBezTo>
                <a:cubicBezTo>
                  <a:pt x="0" y="933178"/>
                  <a:pt x="103829" y="450682"/>
                  <a:pt x="291594" y="1182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燕尾形 7">
            <a:extLst>
              <a:ext uri="{FF2B5EF4-FFF2-40B4-BE49-F238E27FC236}">
                <a16:creationId xmlns:a16="http://schemas.microsoft.com/office/drawing/2014/main" id="{9BAAC8CA-EFD4-792B-1634-45CC8803CFD2}"/>
              </a:ext>
            </a:extLst>
          </p:cNvPr>
          <p:cNvSpPr/>
          <p:nvPr userDrawn="1"/>
        </p:nvSpPr>
        <p:spPr>
          <a:xfrm rot="16200000">
            <a:off x="91483" y="70369"/>
            <a:ext cx="1137833" cy="418809"/>
          </a:xfrm>
          <a:prstGeom prst="chevron">
            <a:avLst>
              <a:gd name="adj" fmla="val 349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172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412F1B2-B9C9-0F71-4C6D-131481A85AA1}"/>
              </a:ext>
            </a:extLst>
          </p:cNvPr>
          <p:cNvSpPr/>
          <p:nvPr userDrawn="1"/>
        </p:nvSpPr>
        <p:spPr>
          <a:xfrm>
            <a:off x="9178000" y="3615160"/>
            <a:ext cx="3014000" cy="3242840"/>
          </a:xfrm>
          <a:custGeom>
            <a:avLst/>
            <a:gdLst>
              <a:gd name="connsiteX0" fmla="*/ 3014000 w 3014000"/>
              <a:gd name="connsiteY0" fmla="*/ 0 h 3242840"/>
              <a:gd name="connsiteX1" fmla="*/ 3014000 w 3014000"/>
              <a:gd name="connsiteY1" fmla="*/ 1636016 h 3242840"/>
              <a:gd name="connsiteX2" fmla="*/ 2924736 w 3014000"/>
              <a:gd name="connsiteY2" fmla="*/ 1649640 h 3242840"/>
              <a:gd name="connsiteX3" fmla="*/ 1626240 w 3014000"/>
              <a:gd name="connsiteY3" fmla="*/ 3242840 h 3242840"/>
              <a:gd name="connsiteX4" fmla="*/ 0 w 3014000"/>
              <a:gd name="connsiteY4" fmla="*/ 3242840 h 3242840"/>
              <a:gd name="connsiteX5" fmla="*/ 2919932 w 3014000"/>
              <a:gd name="connsiteY5" fmla="*/ 7153 h 324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14000" h="3242840">
                <a:moveTo>
                  <a:pt x="3014000" y="0"/>
                </a:moveTo>
                <a:lnTo>
                  <a:pt x="3014000" y="1636016"/>
                </a:lnTo>
                <a:lnTo>
                  <a:pt x="2924736" y="1649640"/>
                </a:lnTo>
                <a:cubicBezTo>
                  <a:pt x="2183685" y="1801280"/>
                  <a:pt x="1626240" y="2456961"/>
                  <a:pt x="1626240" y="3242840"/>
                </a:cubicBezTo>
                <a:lnTo>
                  <a:pt x="0" y="3242840"/>
                </a:lnTo>
                <a:cubicBezTo>
                  <a:pt x="0" y="1558814"/>
                  <a:pt x="1279849" y="173713"/>
                  <a:pt x="2919932" y="7153"/>
                </a:cubicBezTo>
                <a:close/>
              </a:path>
            </a:pathLst>
          </a:custGeom>
          <a:gradFill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487034F-94D3-EF49-B49E-69B3995D3BFA}"/>
              </a:ext>
            </a:extLst>
          </p:cNvPr>
          <p:cNvSpPr/>
          <p:nvPr userDrawn="1"/>
        </p:nvSpPr>
        <p:spPr>
          <a:xfrm>
            <a:off x="8251279" y="1196975"/>
            <a:ext cx="347282" cy="347278"/>
          </a:xfrm>
          <a:prstGeom prst="ellipse">
            <a:avLst/>
          </a:prstGeom>
          <a:gradFill>
            <a:gsLst>
              <a:gs pos="5000">
                <a:schemeClr val="bg1">
                  <a:alpha val="43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2095580-C603-4000-C629-A307447EB1BA}"/>
              </a:ext>
            </a:extLst>
          </p:cNvPr>
          <p:cNvSpPr/>
          <p:nvPr userDrawn="1"/>
        </p:nvSpPr>
        <p:spPr>
          <a:xfrm>
            <a:off x="11244265" y="1525296"/>
            <a:ext cx="191929" cy="191927"/>
          </a:xfrm>
          <a:prstGeom prst="ellipse">
            <a:avLst/>
          </a:prstGeom>
          <a:gradFill>
            <a:gsLst>
              <a:gs pos="5000">
                <a:schemeClr val="bg1">
                  <a:alpha val="30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25B6441-E400-0892-4C76-C327931B0926}"/>
              </a:ext>
            </a:extLst>
          </p:cNvPr>
          <p:cNvSpPr/>
          <p:nvPr userDrawn="1"/>
        </p:nvSpPr>
        <p:spPr>
          <a:xfrm>
            <a:off x="8906483" y="2776204"/>
            <a:ext cx="191929" cy="191927"/>
          </a:xfrm>
          <a:prstGeom prst="ellipse">
            <a:avLst/>
          </a:prstGeom>
          <a:gradFill>
            <a:gsLst>
              <a:gs pos="5000">
                <a:schemeClr val="bg1">
                  <a:alpha val="30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1BDC3E9-0F59-C7E8-1B8F-710F71A990E9}"/>
              </a:ext>
            </a:extLst>
          </p:cNvPr>
          <p:cNvSpPr/>
          <p:nvPr userDrawn="1"/>
        </p:nvSpPr>
        <p:spPr>
          <a:xfrm>
            <a:off x="0" y="0"/>
            <a:ext cx="5464995" cy="5449948"/>
          </a:xfrm>
          <a:custGeom>
            <a:avLst/>
            <a:gdLst>
              <a:gd name="connsiteX0" fmla="*/ 0 w 5464995"/>
              <a:gd name="connsiteY0" fmla="*/ 0 h 5449948"/>
              <a:gd name="connsiteX1" fmla="*/ 5101031 w 5464995"/>
              <a:gd name="connsiteY1" fmla="*/ 0 h 5449948"/>
              <a:gd name="connsiteX2" fmla="*/ 5164118 w 5464995"/>
              <a:gd name="connsiteY2" fmla="*/ 130960 h 5449948"/>
              <a:gd name="connsiteX3" fmla="*/ 5464995 w 5464995"/>
              <a:gd name="connsiteY3" fmla="*/ 1621259 h 5449948"/>
              <a:gd name="connsiteX4" fmla="*/ 1636306 w 5464995"/>
              <a:gd name="connsiteY4" fmla="*/ 5449948 h 5449948"/>
              <a:gd name="connsiteX5" fmla="*/ 146008 w 5464995"/>
              <a:gd name="connsiteY5" fmla="*/ 5149071 h 5449948"/>
              <a:gd name="connsiteX6" fmla="*/ 0 w 5464995"/>
              <a:gd name="connsiteY6" fmla="*/ 5083062 h 544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4995" h="5449948">
                <a:moveTo>
                  <a:pt x="0" y="0"/>
                </a:moveTo>
                <a:lnTo>
                  <a:pt x="5101031" y="0"/>
                </a:lnTo>
                <a:lnTo>
                  <a:pt x="5164118" y="130960"/>
                </a:lnTo>
                <a:cubicBezTo>
                  <a:pt x="5357860" y="589019"/>
                  <a:pt x="5464995" y="1092627"/>
                  <a:pt x="5464995" y="1621259"/>
                </a:cubicBezTo>
                <a:cubicBezTo>
                  <a:pt x="5464995" y="3735786"/>
                  <a:pt x="3750833" y="5449948"/>
                  <a:pt x="1636306" y="5449948"/>
                </a:cubicBezTo>
                <a:cubicBezTo>
                  <a:pt x="1107675" y="5449948"/>
                  <a:pt x="604066" y="5342813"/>
                  <a:pt x="146008" y="5149071"/>
                </a:cubicBezTo>
                <a:lnTo>
                  <a:pt x="0" y="5083062"/>
                </a:lnTo>
                <a:close/>
              </a:path>
            </a:pathLst>
          </a:custGeom>
          <a:gradFill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229DA5-C08D-D033-47F5-572A52BD3679}"/>
              </a:ext>
            </a:extLst>
          </p:cNvPr>
          <p:cNvSpPr txBox="1"/>
          <p:nvPr userDrawn="1"/>
        </p:nvSpPr>
        <p:spPr>
          <a:xfrm>
            <a:off x="9529005" y="412254"/>
            <a:ext cx="6064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2021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EFBE7B5-EA11-8132-1FA9-1267A26F6E7E}"/>
              </a:ext>
            </a:extLst>
          </p:cNvPr>
          <p:cNvCxnSpPr>
            <a:cxnSpLocks/>
          </p:cNvCxnSpPr>
          <p:nvPr userDrawn="1"/>
        </p:nvCxnSpPr>
        <p:spPr>
          <a:xfrm>
            <a:off x="10135412" y="473363"/>
            <a:ext cx="0" cy="15478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6C4AE1D0-6DA4-77D4-D589-E1232FF25DA1}"/>
              </a:ext>
            </a:extLst>
          </p:cNvPr>
          <p:cNvSpPr txBox="1"/>
          <p:nvPr userDrawn="1"/>
        </p:nvSpPr>
        <p:spPr>
          <a:xfrm>
            <a:off x="10205279" y="412254"/>
            <a:ext cx="198671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HUMAN DATA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FBB038-563B-8CA6-69D8-466388776A49}"/>
              </a:ext>
            </a:extLst>
          </p:cNvPr>
          <p:cNvSpPr txBox="1"/>
          <p:nvPr userDrawn="1"/>
        </p:nvSpPr>
        <p:spPr>
          <a:xfrm>
            <a:off x="488813" y="412254"/>
            <a:ext cx="6840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4926F74-75AB-AA71-41C8-16574A155014}"/>
              </a:ext>
            </a:extLst>
          </p:cNvPr>
          <p:cNvSpPr/>
          <p:nvPr userDrawn="1"/>
        </p:nvSpPr>
        <p:spPr>
          <a:xfrm>
            <a:off x="7253791" y="5074518"/>
            <a:ext cx="347282" cy="347278"/>
          </a:xfrm>
          <a:prstGeom prst="ellipse">
            <a:avLst/>
          </a:prstGeom>
          <a:gradFill>
            <a:gsLst>
              <a:gs pos="5000">
                <a:schemeClr val="bg1">
                  <a:alpha val="43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43467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4128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Regular" panose="020B0500000000000000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6678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6D1DE7E-5DAC-413F-8601-7F2CFA708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899495-C119-4400-8521-01366C7EE7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7A9A3E-2970-464A-B84F-47E04B6401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7992A-D17B-46B5-B024-2459C221F445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96E4AE-E4BB-45FA-AD24-6621D6D17A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B09FA4-8355-4CDB-AE99-4634A045E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6F3C9-D8A6-4AF6-9157-323BC8BFB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198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6" r:id="rId3"/>
    <p:sldLayoutId id="2147483662" r:id="rId4"/>
    <p:sldLayoutId id="2147483657" r:id="rId5"/>
    <p:sldLayoutId id="2147483663" r:id="rId6"/>
    <p:sldLayoutId id="21474836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sv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6.svg"/><Relationship Id="rId5" Type="http://schemas.openxmlformats.org/officeDocument/2006/relationships/tags" Target="../tags/tag6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C410238-B7BD-4053-B9C9-F216B75421CD}"/>
              </a:ext>
            </a:extLst>
          </p:cNvPr>
          <p:cNvSpPr txBox="1"/>
          <p:nvPr/>
        </p:nvSpPr>
        <p:spPr>
          <a:xfrm>
            <a:off x="1214049" y="2956642"/>
            <a:ext cx="5308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effectLst>
                  <a:outerShdw blurRad="76200" dist="38100" dir="2700000" algn="ctr" rotWithShape="0">
                    <a:schemeClr val="accent2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人力资源规划</a:t>
            </a:r>
            <a:endParaRPr lang="en-US" altLang="zh-CN" sz="6600" b="1" dirty="0">
              <a:solidFill>
                <a:schemeClr val="bg1"/>
              </a:solidFill>
              <a:effectLst>
                <a:outerShdw blurRad="76200" dist="38100" dir="2700000" algn="ctr" rotWithShape="0">
                  <a:schemeClr val="accent2">
                    <a:lumMod val="75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34" name="任意形状 65">
            <a:extLst>
              <a:ext uri="{FF2B5EF4-FFF2-40B4-BE49-F238E27FC236}">
                <a16:creationId xmlns:a16="http://schemas.microsoft.com/office/drawing/2014/main" id="{F05B6DD0-89BE-4452-8726-17FFC2623A44}"/>
              </a:ext>
            </a:extLst>
          </p:cNvPr>
          <p:cNvSpPr/>
          <p:nvPr/>
        </p:nvSpPr>
        <p:spPr>
          <a:xfrm flipH="1" flipV="1">
            <a:off x="5248868" y="3894041"/>
            <a:ext cx="1678799" cy="341193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" fmla="*/ 0 w 1372642"/>
              <a:gd name="connsiteY0" fmla="*/ 147234 h 278970"/>
              <a:gd name="connsiteX1" fmla="*/ 216976 w 1372642"/>
              <a:gd name="connsiteY1" fmla="*/ 147234 h 278970"/>
              <a:gd name="connsiteX2" fmla="*/ 309966 w 1372642"/>
              <a:gd name="connsiteY2" fmla="*/ 0 h 278970"/>
              <a:gd name="connsiteX3" fmla="*/ 449450 w 1372642"/>
              <a:gd name="connsiteY3" fmla="*/ 278970 h 278970"/>
              <a:gd name="connsiteX4" fmla="*/ 557939 w 1372642"/>
              <a:gd name="connsiteY4" fmla="*/ 46495 h 278970"/>
              <a:gd name="connsiteX5" fmla="*/ 627681 w 1372642"/>
              <a:gd name="connsiteY5" fmla="*/ 193729 h 278970"/>
              <a:gd name="connsiteX6" fmla="*/ 681925 w 1372642"/>
              <a:gd name="connsiteY6" fmla="*/ 69743 h 278970"/>
              <a:gd name="connsiteX7" fmla="*/ 720671 w 1372642"/>
              <a:gd name="connsiteY7" fmla="*/ 139485 h 278970"/>
              <a:gd name="connsiteX8" fmla="*/ 1372642 w 1372642"/>
              <a:gd name="connsiteY8" fmla="*/ 13948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2642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1372642" y="139485"/>
                </a:lnTo>
              </a:path>
            </a:pathLst>
          </a:custGeom>
          <a:noFill/>
          <a:ln w="25400"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0" scaled="0"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436" name="矩形: 圆角 435">
            <a:extLst>
              <a:ext uri="{FF2B5EF4-FFF2-40B4-BE49-F238E27FC236}">
                <a16:creationId xmlns:a16="http://schemas.microsoft.com/office/drawing/2014/main" id="{7CF332DB-D2D3-4647-BD9D-5645A107F2DF}"/>
              </a:ext>
            </a:extLst>
          </p:cNvPr>
          <p:cNvSpPr/>
          <p:nvPr/>
        </p:nvSpPr>
        <p:spPr>
          <a:xfrm>
            <a:off x="1320800" y="4235234"/>
            <a:ext cx="2284630" cy="431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汇报人：</a:t>
            </a:r>
            <a:r>
              <a:rPr lang="en-US" altLang="zh-CN" sz="2000" b="1" dirty="0">
                <a:solidFill>
                  <a:schemeClr val="accent1"/>
                </a:solidFill>
                <a:latin typeface="+mj-ea"/>
                <a:ea typeface="+mj-ea"/>
              </a:rPr>
              <a:t>xxx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38" name="文本框 437">
            <a:extLst>
              <a:ext uri="{FF2B5EF4-FFF2-40B4-BE49-F238E27FC236}">
                <a16:creationId xmlns:a16="http://schemas.microsoft.com/office/drawing/2014/main" id="{766A2349-550F-423F-AD26-99A69AC4ABF3}"/>
              </a:ext>
            </a:extLst>
          </p:cNvPr>
          <p:cNvSpPr txBox="1"/>
          <p:nvPr/>
        </p:nvSpPr>
        <p:spPr>
          <a:xfrm>
            <a:off x="2589887" y="6261080"/>
            <a:ext cx="7012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H   U  M  A  N       R  E  S  O  U  R  C  E      P  L   A  N  </a:t>
            </a:r>
            <a:r>
              <a:rPr lang="en-US" altLang="zh-CN" dirty="0" err="1">
                <a:solidFill>
                  <a:schemeClr val="bg1"/>
                </a:solidFill>
                <a:latin typeface="+mj-ea"/>
                <a:ea typeface="+mj-ea"/>
              </a:rPr>
              <a:t>N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I  N  G 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E551430-4FE7-47E3-B0A1-8CFE5DEC2B31}"/>
              </a:ext>
            </a:extLst>
          </p:cNvPr>
          <p:cNvGrpSpPr/>
          <p:nvPr/>
        </p:nvGrpSpPr>
        <p:grpSpPr>
          <a:xfrm>
            <a:off x="1320800" y="2127255"/>
            <a:ext cx="696686" cy="696686"/>
            <a:chOff x="1320800" y="2073465"/>
            <a:chExt cx="696686" cy="69668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77CC727-A161-445C-9C97-489EA4B8283B}"/>
                </a:ext>
              </a:extLst>
            </p:cNvPr>
            <p:cNvSpPr/>
            <p:nvPr/>
          </p:nvSpPr>
          <p:spPr>
            <a:xfrm>
              <a:off x="1320800" y="2073465"/>
              <a:ext cx="696686" cy="6966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Light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92D26A5-9FD2-4E8D-B554-892F060C8D1F}"/>
                </a:ext>
              </a:extLst>
            </p:cNvPr>
            <p:cNvSpPr txBox="1"/>
            <p:nvPr/>
          </p:nvSpPr>
          <p:spPr>
            <a:xfrm>
              <a:off x="1509360" y="2114032"/>
              <a:ext cx="319567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2</a:t>
              </a:r>
              <a:endParaRPr lang="zh-CN" altLang="en-US" sz="4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EA9024C-C322-4624-A9CF-16CF1779D509}"/>
              </a:ext>
            </a:extLst>
          </p:cNvPr>
          <p:cNvGrpSpPr/>
          <p:nvPr/>
        </p:nvGrpSpPr>
        <p:grpSpPr>
          <a:xfrm>
            <a:off x="2110847" y="2127255"/>
            <a:ext cx="696686" cy="696686"/>
            <a:chOff x="1320800" y="2073465"/>
            <a:chExt cx="696686" cy="69668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0E7E0F7-D8FB-4768-B958-610E41F87EBE}"/>
                </a:ext>
              </a:extLst>
            </p:cNvPr>
            <p:cNvSpPr/>
            <p:nvPr/>
          </p:nvSpPr>
          <p:spPr>
            <a:xfrm>
              <a:off x="1320800" y="2073465"/>
              <a:ext cx="696686" cy="6966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Light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4610070-74DA-435A-A775-EF5898913FF9}"/>
                </a:ext>
              </a:extLst>
            </p:cNvPr>
            <p:cNvSpPr txBox="1"/>
            <p:nvPr/>
          </p:nvSpPr>
          <p:spPr>
            <a:xfrm>
              <a:off x="1509360" y="2114032"/>
              <a:ext cx="319567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0</a:t>
              </a:r>
              <a:endParaRPr lang="zh-CN" altLang="en-US" sz="4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1760801-6D8E-4223-AC0F-75CA1A81948B}"/>
              </a:ext>
            </a:extLst>
          </p:cNvPr>
          <p:cNvGrpSpPr/>
          <p:nvPr/>
        </p:nvGrpSpPr>
        <p:grpSpPr>
          <a:xfrm>
            <a:off x="2900894" y="2127255"/>
            <a:ext cx="696686" cy="696686"/>
            <a:chOff x="1320800" y="2073465"/>
            <a:chExt cx="696686" cy="69668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57D9470-5D90-492C-9FFE-99F4807AB1BD}"/>
                </a:ext>
              </a:extLst>
            </p:cNvPr>
            <p:cNvSpPr/>
            <p:nvPr/>
          </p:nvSpPr>
          <p:spPr>
            <a:xfrm>
              <a:off x="1320800" y="2073465"/>
              <a:ext cx="696686" cy="6966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Light"/>
                <a:cs typeface="+mn-cs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2B73DEA-5A56-42F4-80B7-FD2C5B929D54}"/>
                </a:ext>
              </a:extLst>
            </p:cNvPr>
            <p:cNvSpPr txBox="1"/>
            <p:nvPr/>
          </p:nvSpPr>
          <p:spPr>
            <a:xfrm>
              <a:off x="1509360" y="2114032"/>
              <a:ext cx="319567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X</a:t>
              </a:r>
              <a:endParaRPr lang="zh-CN" altLang="en-US" sz="4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D336465-1DC1-44D9-AAFB-2352DEFB5EFF}"/>
              </a:ext>
            </a:extLst>
          </p:cNvPr>
          <p:cNvGrpSpPr/>
          <p:nvPr/>
        </p:nvGrpSpPr>
        <p:grpSpPr>
          <a:xfrm>
            <a:off x="3690942" y="2127255"/>
            <a:ext cx="696686" cy="696686"/>
            <a:chOff x="1320800" y="2073465"/>
            <a:chExt cx="696686" cy="696686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E28ED12-0EBF-48DF-A56C-8163A4451EA4}"/>
                </a:ext>
              </a:extLst>
            </p:cNvPr>
            <p:cNvSpPr/>
            <p:nvPr/>
          </p:nvSpPr>
          <p:spPr>
            <a:xfrm>
              <a:off x="1320800" y="2073465"/>
              <a:ext cx="696686" cy="6966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Light"/>
                <a:cs typeface="+mn-cs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975C522-D965-4FE4-9FB5-89733380D48F}"/>
                </a:ext>
              </a:extLst>
            </p:cNvPr>
            <p:cNvSpPr txBox="1"/>
            <p:nvPr/>
          </p:nvSpPr>
          <p:spPr>
            <a:xfrm>
              <a:off x="1509360" y="2114032"/>
              <a:ext cx="319567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X</a:t>
              </a:r>
              <a:endParaRPr lang="zh-CN" altLang="en-US" sz="4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104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C410238-B7BD-4053-B9C9-F216B75421CD}"/>
              </a:ext>
            </a:extLst>
          </p:cNvPr>
          <p:cNvSpPr txBox="1"/>
          <p:nvPr/>
        </p:nvSpPr>
        <p:spPr>
          <a:xfrm>
            <a:off x="3821279" y="2751892"/>
            <a:ext cx="454944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effectLst>
                  <a:outerShdw blurRad="76200" dist="38100" dir="2700000" algn="ctr" rotWithShape="0">
                    <a:schemeClr val="accent2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THANKS</a:t>
            </a:r>
          </a:p>
        </p:txBody>
      </p:sp>
      <p:sp>
        <p:nvSpPr>
          <p:cNvPr id="438" name="文本框 437">
            <a:extLst>
              <a:ext uri="{FF2B5EF4-FFF2-40B4-BE49-F238E27FC236}">
                <a16:creationId xmlns:a16="http://schemas.microsoft.com/office/drawing/2014/main" id="{766A2349-550F-423F-AD26-99A69AC4ABF3}"/>
              </a:ext>
            </a:extLst>
          </p:cNvPr>
          <p:cNvSpPr txBox="1"/>
          <p:nvPr/>
        </p:nvSpPr>
        <p:spPr>
          <a:xfrm>
            <a:off x="2589887" y="6261080"/>
            <a:ext cx="7012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H   U  M  A  N       R  E  S  O  U  R  C  E      P  L   A  N  </a:t>
            </a:r>
            <a:r>
              <a:rPr lang="en-US" altLang="zh-CN" dirty="0" err="1">
                <a:solidFill>
                  <a:schemeClr val="bg1"/>
                </a:solidFill>
                <a:latin typeface="+mj-ea"/>
                <a:ea typeface="+mj-ea"/>
              </a:rPr>
              <a:t>N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I  N  G 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D71E5D5-C80F-4F81-AB03-98914453E0DA}"/>
              </a:ext>
            </a:extLst>
          </p:cNvPr>
          <p:cNvSpPr/>
          <p:nvPr/>
        </p:nvSpPr>
        <p:spPr>
          <a:xfrm>
            <a:off x="8251279" y="1196975"/>
            <a:ext cx="347282" cy="347278"/>
          </a:xfrm>
          <a:prstGeom prst="ellipse">
            <a:avLst/>
          </a:prstGeom>
          <a:gradFill>
            <a:gsLst>
              <a:gs pos="5000">
                <a:schemeClr val="bg1">
                  <a:alpha val="43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2D39196-EDFB-4344-9156-456A1FBAB8CD}"/>
              </a:ext>
            </a:extLst>
          </p:cNvPr>
          <p:cNvSpPr/>
          <p:nvPr/>
        </p:nvSpPr>
        <p:spPr>
          <a:xfrm>
            <a:off x="11244265" y="1525296"/>
            <a:ext cx="191929" cy="191927"/>
          </a:xfrm>
          <a:prstGeom prst="ellipse">
            <a:avLst/>
          </a:prstGeom>
          <a:gradFill>
            <a:gsLst>
              <a:gs pos="5000">
                <a:schemeClr val="bg1">
                  <a:alpha val="30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94C4459F-59A1-422A-90C9-51239F2BE4CE}"/>
              </a:ext>
            </a:extLst>
          </p:cNvPr>
          <p:cNvSpPr/>
          <p:nvPr/>
        </p:nvSpPr>
        <p:spPr>
          <a:xfrm>
            <a:off x="7253791" y="5074518"/>
            <a:ext cx="347282" cy="347278"/>
          </a:xfrm>
          <a:prstGeom prst="ellipse">
            <a:avLst/>
          </a:prstGeom>
          <a:gradFill>
            <a:gsLst>
              <a:gs pos="5000">
                <a:schemeClr val="bg1">
                  <a:alpha val="43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5B918D9-A112-4F05-9660-26C756B90E87}"/>
              </a:ext>
            </a:extLst>
          </p:cNvPr>
          <p:cNvSpPr/>
          <p:nvPr/>
        </p:nvSpPr>
        <p:spPr>
          <a:xfrm>
            <a:off x="8906483" y="2776204"/>
            <a:ext cx="191929" cy="191927"/>
          </a:xfrm>
          <a:prstGeom prst="ellipse">
            <a:avLst/>
          </a:prstGeom>
          <a:gradFill>
            <a:gsLst>
              <a:gs pos="5000">
                <a:schemeClr val="bg1">
                  <a:alpha val="30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68408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406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JAHOP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077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微软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&amp;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秋叶认证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三维建模师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欢迎来微信交流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46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Jackiehop666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2884E69-92FB-1C53-DDB0-692C8BF29CB8}"/>
              </a:ext>
            </a:extLst>
          </p:cNvPr>
          <p:cNvCxnSpPr>
            <a:cxnSpLocks/>
          </p:cNvCxnSpPr>
          <p:nvPr/>
        </p:nvCxnSpPr>
        <p:spPr>
          <a:xfrm flipH="1">
            <a:off x="7016564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A28F0047-DBCF-7605-4033-5C5F55672B24}"/>
              </a:ext>
            </a:extLst>
          </p:cNvPr>
          <p:cNvSpPr txBox="1"/>
          <p:nvPr/>
        </p:nvSpPr>
        <p:spPr>
          <a:xfrm>
            <a:off x="710017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JACKIEHOP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5A1F8E9-F94E-C556-D50C-AD77A74C6E24}"/>
              </a:ext>
            </a:extLst>
          </p:cNvPr>
          <p:cNvSpPr/>
          <p:nvPr/>
        </p:nvSpPr>
        <p:spPr>
          <a:xfrm>
            <a:off x="497006" y="307125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JAHOP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48DD0B6-362F-58B1-3F8C-E2A72EB967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08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B7BF7F68-61FC-4447-8766-0C1E504FEBF0}"/>
              </a:ext>
            </a:extLst>
          </p:cNvPr>
          <p:cNvSpPr/>
          <p:nvPr/>
        </p:nvSpPr>
        <p:spPr>
          <a:xfrm>
            <a:off x="692045" y="1290051"/>
            <a:ext cx="10807911" cy="4932363"/>
          </a:xfrm>
          <a:prstGeom prst="roundRect">
            <a:avLst>
              <a:gd name="adj" fmla="val 41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·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2E9ED3D-BB30-4021-A1DB-302FC1415D5C}"/>
              </a:ext>
            </a:extLst>
          </p:cNvPr>
          <p:cNvSpPr txBox="1"/>
          <p:nvPr/>
        </p:nvSpPr>
        <p:spPr>
          <a:xfrm>
            <a:off x="2199255" y="3855360"/>
            <a:ext cx="1786705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ln w="6350">
                  <a:noFill/>
                </a:ln>
                <a:latin typeface="+mj-ea"/>
                <a:ea typeface="+mj-ea"/>
              </a:rPr>
              <a:t>CATALOGUE</a:t>
            </a:r>
            <a:endParaRPr lang="zh-CN" altLang="en-US" sz="2400" dirty="0">
              <a:ln w="6350">
                <a:noFill/>
              </a:ln>
              <a:latin typeface="+mj-ea"/>
              <a:ea typeface="+mj-ea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ABCFED3-5643-497E-AA16-030BE527E3FB}"/>
              </a:ext>
            </a:extLst>
          </p:cNvPr>
          <p:cNvCxnSpPr>
            <a:cxnSpLocks/>
          </p:cNvCxnSpPr>
          <p:nvPr/>
        </p:nvCxnSpPr>
        <p:spPr>
          <a:xfrm>
            <a:off x="2149438" y="3683000"/>
            <a:ext cx="1886338" cy="0"/>
          </a:xfrm>
          <a:prstGeom prst="line">
            <a:avLst/>
          </a:prstGeom>
          <a:ln w="1206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1EDCD110-E5B4-4977-9F02-7F0F53CA4A8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044278" y="2676324"/>
            <a:ext cx="2130123" cy="123110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0" dirty="0">
                <a:ln w="6350">
                  <a:noFill/>
                </a:ln>
                <a:latin typeface="+mj-ea"/>
                <a:ea typeface="+mj-ea"/>
              </a:rPr>
              <a:t>目录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D5669D0-4377-4AB9-A2DA-015D76B4DEDF}"/>
              </a:ext>
            </a:extLst>
          </p:cNvPr>
          <p:cNvSpPr/>
          <p:nvPr/>
        </p:nvSpPr>
        <p:spPr>
          <a:xfrm>
            <a:off x="5106946" y="1822529"/>
            <a:ext cx="530088" cy="5300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504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endParaRPr lang="zh-CN" altLang="en-US" sz="2504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A19A6CCF-6DA6-4898-B76B-50A981CDA1A8}"/>
              </a:ext>
            </a:extLst>
          </p:cNvPr>
          <p:cNvSpPr/>
          <p:nvPr/>
        </p:nvSpPr>
        <p:spPr>
          <a:xfrm>
            <a:off x="5100444" y="2656859"/>
            <a:ext cx="530088" cy="5300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504" dirty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endParaRPr lang="zh-CN" altLang="en-US" sz="2504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68413C0-AB14-40E2-93E3-9E6DB22EAFF3}"/>
              </a:ext>
            </a:extLst>
          </p:cNvPr>
          <p:cNvSpPr/>
          <p:nvPr/>
        </p:nvSpPr>
        <p:spPr>
          <a:xfrm>
            <a:off x="5100444" y="3491189"/>
            <a:ext cx="530088" cy="5300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504" dirty="0">
                <a:solidFill>
                  <a:srgbClr val="FFFFFF"/>
                </a:solidFill>
                <a:latin typeface="+mj-ea"/>
                <a:ea typeface="+mj-ea"/>
              </a:rPr>
              <a:t>3</a:t>
            </a:r>
            <a:endParaRPr lang="zh-CN" altLang="en-US" sz="2504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A6DE6E67-3DA6-43D4-A3B4-C096D1445AA3}"/>
              </a:ext>
            </a:extLst>
          </p:cNvPr>
          <p:cNvSpPr/>
          <p:nvPr/>
        </p:nvSpPr>
        <p:spPr>
          <a:xfrm>
            <a:off x="5106946" y="4325519"/>
            <a:ext cx="530088" cy="5300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504" dirty="0">
                <a:solidFill>
                  <a:srgbClr val="FFFFFF"/>
                </a:solidFill>
                <a:latin typeface="+mj-ea"/>
                <a:ea typeface="+mj-ea"/>
              </a:rPr>
              <a:t>4</a:t>
            </a:r>
            <a:endParaRPr lang="zh-CN" altLang="en-US" sz="2504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8D0D11-6650-4550-B6E8-7C2EE32B558E}"/>
              </a:ext>
            </a:extLst>
          </p:cNvPr>
          <p:cNvSpPr txBox="1"/>
          <p:nvPr/>
        </p:nvSpPr>
        <p:spPr>
          <a:xfrm>
            <a:off x="5777069" y="1834797"/>
            <a:ext cx="4332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人力资源规划信息采集与处理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6BB33D02-9A77-459A-8913-9EA984DD55F4}"/>
              </a:ext>
            </a:extLst>
          </p:cNvPr>
          <p:cNvSpPr/>
          <p:nvPr/>
        </p:nvSpPr>
        <p:spPr>
          <a:xfrm>
            <a:off x="5106946" y="5159848"/>
            <a:ext cx="530088" cy="5300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504" dirty="0">
                <a:solidFill>
                  <a:srgbClr val="FFFFFF"/>
                </a:solidFill>
                <a:latin typeface="+mj-ea"/>
                <a:ea typeface="+mj-ea"/>
              </a:rPr>
              <a:t>5</a:t>
            </a:r>
            <a:endParaRPr lang="zh-CN" altLang="en-US" sz="2504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85DB60C-171B-42D5-BEF5-804062177D7E}"/>
              </a:ext>
            </a:extLst>
          </p:cNvPr>
          <p:cNvSpPr txBox="1"/>
          <p:nvPr/>
        </p:nvSpPr>
        <p:spPr>
          <a:xfrm>
            <a:off x="5777069" y="2692096"/>
            <a:ext cx="4332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企业员工与工时统计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2EF4B93-801E-4D2A-A31E-2FCED822D8CD}"/>
              </a:ext>
            </a:extLst>
          </p:cNvPr>
          <p:cNvSpPr txBox="1"/>
          <p:nvPr/>
        </p:nvSpPr>
        <p:spPr>
          <a:xfrm>
            <a:off x="5777069" y="3527451"/>
            <a:ext cx="4332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工作岗位调查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2454BD1-4C5B-43C7-AD47-012D405FBE60}"/>
              </a:ext>
            </a:extLst>
          </p:cNvPr>
          <p:cNvSpPr txBox="1"/>
          <p:nvPr/>
        </p:nvSpPr>
        <p:spPr>
          <a:xfrm>
            <a:off x="5777069" y="4362806"/>
            <a:ext cx="4332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企业劳动定额管理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9F06B41-BB26-4A99-94AE-D91AA24ACA1F}"/>
              </a:ext>
            </a:extLst>
          </p:cNvPr>
          <p:cNvSpPr txBox="1"/>
          <p:nvPr/>
        </p:nvSpPr>
        <p:spPr>
          <a:xfrm>
            <a:off x="5777069" y="5198161"/>
            <a:ext cx="4332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人力资源费用预算与核算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7BDCD27-A26F-45E3-8BF2-06AB5C4A1CC1}"/>
              </a:ext>
            </a:extLst>
          </p:cNvPr>
          <p:cNvSpPr/>
          <p:nvPr/>
        </p:nvSpPr>
        <p:spPr>
          <a:xfrm>
            <a:off x="6222568" y="1750382"/>
            <a:ext cx="4082575" cy="630495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B7F1E52-10EB-4CD3-950B-4B489F9C555D}"/>
              </a:ext>
            </a:extLst>
          </p:cNvPr>
          <p:cNvSpPr/>
          <p:nvPr/>
        </p:nvSpPr>
        <p:spPr>
          <a:xfrm>
            <a:off x="6222568" y="2585943"/>
            <a:ext cx="4082575" cy="630495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989C620-586E-4FAE-99FE-7230D08DDC24}"/>
              </a:ext>
            </a:extLst>
          </p:cNvPr>
          <p:cNvSpPr/>
          <p:nvPr/>
        </p:nvSpPr>
        <p:spPr>
          <a:xfrm>
            <a:off x="6222568" y="3424142"/>
            <a:ext cx="4082575" cy="630495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D12E92DA-34B6-49F0-A1F5-F0B1FCB47CB5}"/>
              </a:ext>
            </a:extLst>
          </p:cNvPr>
          <p:cNvSpPr/>
          <p:nvPr/>
        </p:nvSpPr>
        <p:spPr>
          <a:xfrm>
            <a:off x="6222568" y="4262341"/>
            <a:ext cx="4082575" cy="630495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AE03B8C-62D3-4E21-97C9-AFB521D1EFB2}"/>
              </a:ext>
            </a:extLst>
          </p:cNvPr>
          <p:cNvSpPr/>
          <p:nvPr/>
        </p:nvSpPr>
        <p:spPr>
          <a:xfrm>
            <a:off x="6222568" y="5100542"/>
            <a:ext cx="4082575" cy="630495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7FFF4A-ED5E-9048-837D-05F8D82635CE}"/>
              </a:ext>
            </a:extLst>
          </p:cNvPr>
          <p:cNvSpPr txBox="1"/>
          <p:nvPr/>
        </p:nvSpPr>
        <p:spPr>
          <a:xfrm>
            <a:off x="9529005" y="412254"/>
            <a:ext cx="6064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2021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6D41549-5824-AEC0-AC9D-B6EAF610A964}"/>
              </a:ext>
            </a:extLst>
          </p:cNvPr>
          <p:cNvCxnSpPr>
            <a:cxnSpLocks/>
          </p:cNvCxnSpPr>
          <p:nvPr/>
        </p:nvCxnSpPr>
        <p:spPr>
          <a:xfrm>
            <a:off x="10135412" y="473363"/>
            <a:ext cx="0" cy="15478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213F5581-974A-5F61-23F7-17656E63FE41}"/>
              </a:ext>
            </a:extLst>
          </p:cNvPr>
          <p:cNvSpPr txBox="1"/>
          <p:nvPr/>
        </p:nvSpPr>
        <p:spPr>
          <a:xfrm>
            <a:off x="10205279" y="412254"/>
            <a:ext cx="198671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HUMAN DATA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FAAA79-1C5C-824F-518C-F6DAB0667AB9}"/>
              </a:ext>
            </a:extLst>
          </p:cNvPr>
          <p:cNvSpPr txBox="1"/>
          <p:nvPr/>
        </p:nvSpPr>
        <p:spPr>
          <a:xfrm>
            <a:off x="488813" y="412254"/>
            <a:ext cx="6840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4686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85E3CCA-B3A4-BC88-6163-D6376D460BF7}"/>
              </a:ext>
            </a:extLst>
          </p:cNvPr>
          <p:cNvSpPr/>
          <p:nvPr/>
        </p:nvSpPr>
        <p:spPr>
          <a:xfrm>
            <a:off x="0" y="1416950"/>
            <a:ext cx="9315450" cy="4325278"/>
          </a:xfrm>
          <a:custGeom>
            <a:avLst/>
            <a:gdLst>
              <a:gd name="connsiteX0" fmla="*/ 0 w 9315450"/>
              <a:gd name="connsiteY0" fmla="*/ 0 h 4325278"/>
              <a:gd name="connsiteX1" fmla="*/ 9019990 w 9315450"/>
              <a:gd name="connsiteY1" fmla="*/ 0 h 4325278"/>
              <a:gd name="connsiteX2" fmla="*/ 9315450 w 9315450"/>
              <a:gd name="connsiteY2" fmla="*/ 295460 h 4325278"/>
              <a:gd name="connsiteX3" fmla="*/ 9315450 w 9315450"/>
              <a:gd name="connsiteY3" fmla="*/ 4029818 h 4325278"/>
              <a:gd name="connsiteX4" fmla="*/ 9019990 w 9315450"/>
              <a:gd name="connsiteY4" fmla="*/ 4325278 h 4325278"/>
              <a:gd name="connsiteX5" fmla="*/ 0 w 9315450"/>
              <a:gd name="connsiteY5" fmla="*/ 4325278 h 432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15450" h="4325278">
                <a:moveTo>
                  <a:pt x="0" y="0"/>
                </a:moveTo>
                <a:lnTo>
                  <a:pt x="9019990" y="0"/>
                </a:lnTo>
                <a:cubicBezTo>
                  <a:pt x="9183168" y="0"/>
                  <a:pt x="9315450" y="132282"/>
                  <a:pt x="9315450" y="295460"/>
                </a:cubicBezTo>
                <a:lnTo>
                  <a:pt x="9315450" y="4029818"/>
                </a:lnTo>
                <a:cubicBezTo>
                  <a:pt x="9315450" y="4192996"/>
                  <a:pt x="9183168" y="4325278"/>
                  <a:pt x="9019990" y="4325278"/>
                </a:cubicBezTo>
                <a:lnTo>
                  <a:pt x="0" y="43252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6D3333F-ECF9-405D-B6C3-46A6F842A336}"/>
              </a:ext>
            </a:extLst>
          </p:cNvPr>
          <p:cNvSpPr txBox="1"/>
          <p:nvPr/>
        </p:nvSpPr>
        <p:spPr>
          <a:xfrm>
            <a:off x="166361" y="2855929"/>
            <a:ext cx="1555169" cy="1447319"/>
          </a:xfrm>
          <a:prstGeom prst="rect">
            <a:avLst/>
          </a:prstGeom>
          <a:noFill/>
          <a:effectLst/>
        </p:spPr>
        <p:txBody>
          <a:bodyPr wrap="none" lIns="130302" tIns="65151" rIns="130302" bIns="65151" rtlCol="0">
            <a:spAutoFit/>
          </a:bodyPr>
          <a:lstStyle/>
          <a:p>
            <a:r>
              <a:rPr lang="en-US" altLang="zh-CN" sz="855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855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7B100BA-B2B4-4D4A-8B8B-1110F33B0F55}"/>
              </a:ext>
            </a:extLst>
          </p:cNvPr>
          <p:cNvSpPr txBox="1"/>
          <p:nvPr/>
        </p:nvSpPr>
        <p:spPr>
          <a:xfrm>
            <a:off x="2031405" y="3206794"/>
            <a:ext cx="6910803" cy="745589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none" lIns="130302" tIns="65151" rIns="130302" bIns="65151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rgbClr val="F6EACC"/>
                    </a:gs>
                    <a:gs pos="100000">
                      <a:srgbClr val="C1AB85"/>
                    </a:gs>
                  </a:gsLst>
                  <a:lin ang="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r>
              <a:rPr lang="zh-CN" altLang="en-US" sz="3990" dirty="0">
                <a:solidFill>
                  <a:schemeClr val="tx1"/>
                </a:solidFill>
                <a:latin typeface="+mj-ea"/>
                <a:ea typeface="+mj-ea"/>
              </a:rPr>
              <a:t>人力资源规划信息采集与处理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346BAFD-E21E-4A09-926B-CC88D197E994}"/>
              </a:ext>
            </a:extLst>
          </p:cNvPr>
          <p:cNvSpPr txBox="1"/>
          <p:nvPr/>
        </p:nvSpPr>
        <p:spPr>
          <a:xfrm>
            <a:off x="2589887" y="6261080"/>
            <a:ext cx="7012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H   U  M  A  N       R  E  S  O  U  R  C  E      P  L   A  N  </a:t>
            </a:r>
            <a:r>
              <a:rPr lang="en-US" altLang="zh-CN" dirty="0" err="1">
                <a:solidFill>
                  <a:schemeClr val="bg1"/>
                </a:solidFill>
                <a:latin typeface="+mj-ea"/>
                <a:ea typeface="+mj-ea"/>
              </a:rPr>
              <a:t>N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I  N  G 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1BED001-B98B-47BF-AC09-D9D11155E1E3}"/>
              </a:ext>
            </a:extLst>
          </p:cNvPr>
          <p:cNvCxnSpPr>
            <a:cxnSpLocks/>
          </p:cNvCxnSpPr>
          <p:nvPr/>
        </p:nvCxnSpPr>
        <p:spPr>
          <a:xfrm>
            <a:off x="1854200" y="3004101"/>
            <a:ext cx="0" cy="11509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001BB9E-BB7C-4956-B936-6A9078DCB41D}"/>
              </a:ext>
            </a:extLst>
          </p:cNvPr>
          <p:cNvSpPr/>
          <p:nvPr/>
        </p:nvSpPr>
        <p:spPr>
          <a:xfrm>
            <a:off x="3835819" y="3131581"/>
            <a:ext cx="5282601" cy="815822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099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0D82B8C4-7A16-461F-9032-AFA637458DD4}"/>
              </a:ext>
            </a:extLst>
          </p:cNvPr>
          <p:cNvSpPr/>
          <p:nvPr/>
        </p:nvSpPr>
        <p:spPr>
          <a:xfrm>
            <a:off x="436618" y="1055912"/>
            <a:ext cx="11318764" cy="5802088"/>
          </a:xfrm>
          <a:custGeom>
            <a:avLst/>
            <a:gdLst>
              <a:gd name="connsiteX0" fmla="*/ 356518 w 11318764"/>
              <a:gd name="connsiteY0" fmla="*/ 0 h 5802088"/>
              <a:gd name="connsiteX1" fmla="*/ 10962246 w 11318764"/>
              <a:gd name="connsiteY1" fmla="*/ 0 h 5802088"/>
              <a:gd name="connsiteX2" fmla="*/ 11318764 w 11318764"/>
              <a:gd name="connsiteY2" fmla="*/ 356518 h 5802088"/>
              <a:gd name="connsiteX3" fmla="*/ 11318764 w 11318764"/>
              <a:gd name="connsiteY3" fmla="*/ 5802088 h 5802088"/>
              <a:gd name="connsiteX4" fmla="*/ 0 w 11318764"/>
              <a:gd name="connsiteY4" fmla="*/ 5802088 h 5802088"/>
              <a:gd name="connsiteX5" fmla="*/ 0 w 11318764"/>
              <a:gd name="connsiteY5" fmla="*/ 356518 h 5802088"/>
              <a:gd name="connsiteX6" fmla="*/ 356518 w 11318764"/>
              <a:gd name="connsiteY6" fmla="*/ 0 h 580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18764" h="5802088">
                <a:moveTo>
                  <a:pt x="356518" y="0"/>
                </a:moveTo>
                <a:lnTo>
                  <a:pt x="10962246" y="0"/>
                </a:lnTo>
                <a:cubicBezTo>
                  <a:pt x="11159145" y="0"/>
                  <a:pt x="11318764" y="159619"/>
                  <a:pt x="11318764" y="356518"/>
                </a:cubicBezTo>
                <a:lnTo>
                  <a:pt x="11318764" y="5802088"/>
                </a:lnTo>
                <a:lnTo>
                  <a:pt x="0" y="5802088"/>
                </a:lnTo>
                <a:lnTo>
                  <a:pt x="0" y="356518"/>
                </a:lnTo>
                <a:cubicBezTo>
                  <a:pt x="0" y="159619"/>
                  <a:pt x="159619" y="0"/>
                  <a:pt x="3565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EECE1B6-BCCA-4E31-BB0A-C72E9C3A8BF6}"/>
              </a:ext>
            </a:extLst>
          </p:cNvPr>
          <p:cNvSpPr txBox="1"/>
          <p:nvPr/>
        </p:nvSpPr>
        <p:spPr>
          <a:xfrm>
            <a:off x="1176891" y="32547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rgbClr val="F6EACC"/>
                    </a:gs>
                    <a:gs pos="100000">
                      <a:srgbClr val="C1AB85"/>
                    </a:gs>
                  </a:gsLst>
                  <a:lin ang="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企业人力资源信息的特点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6CA357B-6EC7-47CB-B785-0AC0DD108396}"/>
              </a:ext>
            </a:extLst>
          </p:cNvPr>
          <p:cNvGrpSpPr/>
          <p:nvPr/>
        </p:nvGrpSpPr>
        <p:grpSpPr>
          <a:xfrm>
            <a:off x="1199525" y="1509262"/>
            <a:ext cx="10011373" cy="4895389"/>
            <a:chOff x="1199525" y="1512785"/>
            <a:chExt cx="10011373" cy="489538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F4C78B4-4729-40C7-B642-384511723883}"/>
                </a:ext>
              </a:extLst>
            </p:cNvPr>
            <p:cNvGrpSpPr/>
            <p:nvPr/>
          </p:nvGrpSpPr>
          <p:grpSpPr>
            <a:xfrm>
              <a:off x="1199525" y="1512785"/>
              <a:ext cx="3128759" cy="1485632"/>
              <a:chOff x="1954750" y="1500131"/>
              <a:chExt cx="3128759" cy="1485632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E7429894-DF5D-4C2C-ACBF-80AC2E3D3787}"/>
                  </a:ext>
                </a:extLst>
              </p:cNvPr>
              <p:cNvSpPr/>
              <p:nvPr/>
            </p:nvSpPr>
            <p:spPr>
              <a:xfrm>
                <a:off x="1954751" y="1500131"/>
                <a:ext cx="3128758" cy="1485632"/>
              </a:xfrm>
              <a:prstGeom prst="roundRect">
                <a:avLst>
                  <a:gd name="adj" fmla="val 11038"/>
                </a:avLst>
              </a:prstGeom>
              <a:solidFill>
                <a:srgbClr val="FDF8EB"/>
              </a:solidFill>
              <a:ln>
                <a:noFill/>
              </a:ln>
              <a:effectLst>
                <a:outerShdw blurRad="127000" algn="ctr" rotWithShape="0">
                  <a:schemeClr val="accent2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: 圆顶角 4">
                <a:extLst>
                  <a:ext uri="{FF2B5EF4-FFF2-40B4-BE49-F238E27FC236}">
                    <a16:creationId xmlns:a16="http://schemas.microsoft.com/office/drawing/2014/main" id="{CCEEE94F-416E-40A7-B35C-7EF280AEF6CB}"/>
                  </a:ext>
                </a:extLst>
              </p:cNvPr>
              <p:cNvSpPr/>
              <p:nvPr/>
            </p:nvSpPr>
            <p:spPr>
              <a:xfrm>
                <a:off x="1954750" y="1504569"/>
                <a:ext cx="3127509" cy="478297"/>
              </a:xfrm>
              <a:prstGeom prst="round2SameRect">
                <a:avLst>
                  <a:gd name="adj1" fmla="val 33522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D63010C7-800A-4BFF-8605-AD8E6828CC28}"/>
                  </a:ext>
                </a:extLst>
              </p:cNvPr>
              <p:cNvSpPr txBox="1"/>
              <p:nvPr/>
            </p:nvSpPr>
            <p:spPr>
              <a:xfrm>
                <a:off x="2174422" y="2141680"/>
                <a:ext cx="2787508" cy="592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/>
                  <a:t>信息来源广泛，信息收集难，企业应敏捷地捕捉信息，及时运用</a:t>
                </a: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FBC7BC14-1E44-47CB-B09C-E4F353409A43}"/>
                  </a:ext>
                </a:extLst>
              </p:cNvPr>
              <p:cNvGrpSpPr/>
              <p:nvPr/>
            </p:nvGrpSpPr>
            <p:grpSpPr>
              <a:xfrm>
                <a:off x="2909515" y="1543662"/>
                <a:ext cx="1217978" cy="400110"/>
                <a:chOff x="3011322" y="1543662"/>
                <a:chExt cx="1217978" cy="400110"/>
              </a:xfrm>
            </p:grpSpPr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052A2F0B-6F7D-41F5-863F-87522F2A3450}"/>
                    </a:ext>
                  </a:extLst>
                </p:cNvPr>
                <p:cNvSpPr txBox="1"/>
                <p:nvPr/>
              </p:nvSpPr>
              <p:spPr>
                <a:xfrm>
                  <a:off x="3257563" y="1543662"/>
                  <a:ext cx="97173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社会性</a:t>
                  </a:r>
                </a:p>
              </p:txBody>
            </p:sp>
            <p:sp>
              <p:nvSpPr>
                <p:cNvPr id="66" name="图形 23">
                  <a:extLst>
                    <a:ext uri="{FF2B5EF4-FFF2-40B4-BE49-F238E27FC236}">
                      <a16:creationId xmlns:a16="http://schemas.microsoft.com/office/drawing/2014/main" id="{364F459E-026F-4773-B996-A49C24BB616B}"/>
                    </a:ext>
                  </a:extLst>
                </p:cNvPr>
                <p:cNvSpPr/>
                <p:nvPr/>
              </p:nvSpPr>
              <p:spPr>
                <a:xfrm>
                  <a:off x="3011322" y="1620232"/>
                  <a:ext cx="246971" cy="246970"/>
                </a:xfrm>
                <a:custGeom>
                  <a:avLst/>
                  <a:gdLst>
                    <a:gd name="connsiteX0" fmla="*/ 243178 w 486356"/>
                    <a:gd name="connsiteY0" fmla="*/ 0 h 486356"/>
                    <a:gd name="connsiteX1" fmla="*/ 486357 w 486356"/>
                    <a:gd name="connsiteY1" fmla="*/ 243178 h 486356"/>
                    <a:gd name="connsiteX2" fmla="*/ 243178 w 486356"/>
                    <a:gd name="connsiteY2" fmla="*/ 486357 h 486356"/>
                    <a:gd name="connsiteX3" fmla="*/ 0 w 486356"/>
                    <a:gd name="connsiteY3" fmla="*/ 243178 h 486356"/>
                    <a:gd name="connsiteX4" fmla="*/ 243178 w 486356"/>
                    <a:gd name="connsiteY4" fmla="*/ 0 h 486356"/>
                    <a:gd name="connsiteX5" fmla="*/ 315451 w 486356"/>
                    <a:gd name="connsiteY5" fmla="*/ 267496 h 486356"/>
                    <a:gd name="connsiteX6" fmla="*/ 170906 w 486356"/>
                    <a:gd name="connsiteY6" fmla="*/ 267496 h 486356"/>
                    <a:gd name="connsiteX7" fmla="*/ 200695 w 486356"/>
                    <a:gd name="connsiteY7" fmla="*/ 393390 h 486356"/>
                    <a:gd name="connsiteX8" fmla="*/ 243178 w 486356"/>
                    <a:gd name="connsiteY8" fmla="*/ 437721 h 486356"/>
                    <a:gd name="connsiteX9" fmla="*/ 285662 w 486356"/>
                    <a:gd name="connsiteY9" fmla="*/ 393390 h 486356"/>
                    <a:gd name="connsiteX10" fmla="*/ 315451 w 486356"/>
                    <a:gd name="connsiteY10" fmla="*/ 267521 h 486356"/>
                    <a:gd name="connsiteX11" fmla="*/ 122197 w 486356"/>
                    <a:gd name="connsiteY11" fmla="*/ 267496 h 486356"/>
                    <a:gd name="connsiteX12" fmla="*/ 50143 w 486356"/>
                    <a:gd name="connsiteY12" fmla="*/ 267521 h 486356"/>
                    <a:gd name="connsiteX13" fmla="*/ 159014 w 486356"/>
                    <a:gd name="connsiteY13" fmla="*/ 418607 h 486356"/>
                    <a:gd name="connsiteX14" fmla="*/ 122197 w 486356"/>
                    <a:gd name="connsiteY14" fmla="*/ 267496 h 486356"/>
                    <a:gd name="connsiteX15" fmla="*/ 436213 w 486356"/>
                    <a:gd name="connsiteY15" fmla="*/ 267521 h 486356"/>
                    <a:gd name="connsiteX16" fmla="*/ 364160 w 486356"/>
                    <a:gd name="connsiteY16" fmla="*/ 267521 h 486356"/>
                    <a:gd name="connsiteX17" fmla="*/ 327367 w 486356"/>
                    <a:gd name="connsiteY17" fmla="*/ 418632 h 486356"/>
                    <a:gd name="connsiteX18" fmla="*/ 436213 w 486356"/>
                    <a:gd name="connsiteY18" fmla="*/ 267521 h 486356"/>
                    <a:gd name="connsiteX19" fmla="*/ 158990 w 486356"/>
                    <a:gd name="connsiteY19" fmla="*/ 67725 h 486356"/>
                    <a:gd name="connsiteX20" fmla="*/ 158358 w 486356"/>
                    <a:gd name="connsiteY20" fmla="*/ 68041 h 486356"/>
                    <a:gd name="connsiteX21" fmla="*/ 50143 w 486356"/>
                    <a:gd name="connsiteY21" fmla="*/ 218860 h 486356"/>
                    <a:gd name="connsiteX22" fmla="*/ 122197 w 486356"/>
                    <a:gd name="connsiteY22" fmla="*/ 218861 h 486356"/>
                    <a:gd name="connsiteX23" fmla="*/ 158990 w 486356"/>
                    <a:gd name="connsiteY23" fmla="*/ 67725 h 486356"/>
                    <a:gd name="connsiteX24" fmla="*/ 243178 w 486356"/>
                    <a:gd name="connsiteY24" fmla="*/ 48636 h 486356"/>
                    <a:gd name="connsiteX25" fmla="*/ 200695 w 486356"/>
                    <a:gd name="connsiteY25" fmla="*/ 92967 h 486356"/>
                    <a:gd name="connsiteX26" fmla="*/ 170881 w 486356"/>
                    <a:gd name="connsiteY26" fmla="*/ 218861 h 486356"/>
                    <a:gd name="connsiteX27" fmla="*/ 315475 w 486356"/>
                    <a:gd name="connsiteY27" fmla="*/ 218861 h 486356"/>
                    <a:gd name="connsiteX28" fmla="*/ 285662 w 486356"/>
                    <a:gd name="connsiteY28" fmla="*/ 92967 h 486356"/>
                    <a:gd name="connsiteX29" fmla="*/ 245148 w 486356"/>
                    <a:gd name="connsiteY29" fmla="*/ 48782 h 486356"/>
                    <a:gd name="connsiteX30" fmla="*/ 243178 w 486356"/>
                    <a:gd name="connsiteY30" fmla="*/ 48636 h 486356"/>
                    <a:gd name="connsiteX31" fmla="*/ 327342 w 486356"/>
                    <a:gd name="connsiteY31" fmla="*/ 67749 h 486356"/>
                    <a:gd name="connsiteX32" fmla="*/ 327902 w 486356"/>
                    <a:gd name="connsiteY32" fmla="*/ 68747 h 486356"/>
                    <a:gd name="connsiteX33" fmla="*/ 364160 w 486356"/>
                    <a:gd name="connsiteY33" fmla="*/ 218885 h 486356"/>
                    <a:gd name="connsiteX34" fmla="*/ 436213 w 486356"/>
                    <a:gd name="connsiteY34" fmla="*/ 218861 h 486356"/>
                    <a:gd name="connsiteX35" fmla="*/ 327342 w 486356"/>
                    <a:gd name="connsiteY35" fmla="*/ 67749 h 486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486356" h="486356">
                      <a:moveTo>
                        <a:pt x="243178" y="0"/>
                      </a:moveTo>
                      <a:cubicBezTo>
                        <a:pt x="377486" y="0"/>
                        <a:pt x="486357" y="108871"/>
                        <a:pt x="486357" y="243178"/>
                      </a:cubicBezTo>
                      <a:cubicBezTo>
                        <a:pt x="486357" y="377486"/>
                        <a:pt x="377486" y="486357"/>
                        <a:pt x="243178" y="486357"/>
                      </a:cubicBezTo>
                      <a:cubicBezTo>
                        <a:pt x="108871" y="486357"/>
                        <a:pt x="0" y="377486"/>
                        <a:pt x="0" y="243178"/>
                      </a:cubicBezTo>
                      <a:cubicBezTo>
                        <a:pt x="0" y="108871"/>
                        <a:pt x="108871" y="0"/>
                        <a:pt x="243178" y="0"/>
                      </a:cubicBezTo>
                      <a:close/>
                      <a:moveTo>
                        <a:pt x="315451" y="267496"/>
                      </a:moveTo>
                      <a:lnTo>
                        <a:pt x="170906" y="267496"/>
                      </a:lnTo>
                      <a:cubicBezTo>
                        <a:pt x="173581" y="316229"/>
                        <a:pt x="184305" y="360585"/>
                        <a:pt x="200695" y="393390"/>
                      </a:cubicBezTo>
                      <a:cubicBezTo>
                        <a:pt x="215967" y="423909"/>
                        <a:pt x="232308" y="437721"/>
                        <a:pt x="243178" y="437721"/>
                      </a:cubicBezTo>
                      <a:cubicBezTo>
                        <a:pt x="254073" y="437721"/>
                        <a:pt x="270390" y="423909"/>
                        <a:pt x="285662" y="393390"/>
                      </a:cubicBezTo>
                      <a:cubicBezTo>
                        <a:pt x="302052" y="360585"/>
                        <a:pt x="312776" y="316229"/>
                        <a:pt x="315451" y="267521"/>
                      </a:cubicBezTo>
                      <a:close/>
                      <a:moveTo>
                        <a:pt x="122197" y="267496"/>
                      </a:moveTo>
                      <a:lnTo>
                        <a:pt x="50143" y="267521"/>
                      </a:lnTo>
                      <a:cubicBezTo>
                        <a:pt x="58437" y="333097"/>
                        <a:pt x="99432" y="389989"/>
                        <a:pt x="159014" y="418607"/>
                      </a:cubicBezTo>
                      <a:cubicBezTo>
                        <a:pt x="138685" y="379650"/>
                        <a:pt x="125140" y="326686"/>
                        <a:pt x="122197" y="267496"/>
                      </a:cubicBezTo>
                      <a:close/>
                      <a:moveTo>
                        <a:pt x="436213" y="267521"/>
                      </a:moveTo>
                      <a:lnTo>
                        <a:pt x="364160" y="267521"/>
                      </a:lnTo>
                      <a:cubicBezTo>
                        <a:pt x="361241" y="326710"/>
                        <a:pt x="347672" y="379650"/>
                        <a:pt x="327367" y="418632"/>
                      </a:cubicBezTo>
                      <a:cubicBezTo>
                        <a:pt x="386938" y="389992"/>
                        <a:pt x="427920" y="333096"/>
                        <a:pt x="436213" y="267521"/>
                      </a:cubicBezTo>
                      <a:close/>
                      <a:moveTo>
                        <a:pt x="158990" y="67725"/>
                      </a:moveTo>
                      <a:lnTo>
                        <a:pt x="158358" y="68041"/>
                      </a:lnTo>
                      <a:cubicBezTo>
                        <a:pt x="99102" y="96779"/>
                        <a:pt x="58388" y="153522"/>
                        <a:pt x="50143" y="218860"/>
                      </a:cubicBezTo>
                      <a:lnTo>
                        <a:pt x="122197" y="218861"/>
                      </a:lnTo>
                      <a:cubicBezTo>
                        <a:pt x="125115" y="159671"/>
                        <a:pt x="138685" y="106707"/>
                        <a:pt x="158990" y="67725"/>
                      </a:cubicBezTo>
                      <a:close/>
                      <a:moveTo>
                        <a:pt x="243178" y="48636"/>
                      </a:moveTo>
                      <a:cubicBezTo>
                        <a:pt x="232284" y="48636"/>
                        <a:pt x="215967" y="62448"/>
                        <a:pt x="200695" y="92967"/>
                      </a:cubicBezTo>
                      <a:cubicBezTo>
                        <a:pt x="184329" y="125772"/>
                        <a:pt x="173581" y="170128"/>
                        <a:pt x="170881" y="218861"/>
                      </a:cubicBezTo>
                      <a:lnTo>
                        <a:pt x="315475" y="218861"/>
                      </a:lnTo>
                      <a:cubicBezTo>
                        <a:pt x="312776" y="170128"/>
                        <a:pt x="302052" y="125772"/>
                        <a:pt x="285662" y="92967"/>
                      </a:cubicBezTo>
                      <a:cubicBezTo>
                        <a:pt x="271290" y="64223"/>
                        <a:pt x="255994" y="50314"/>
                        <a:pt x="245148" y="48782"/>
                      </a:cubicBezTo>
                      <a:lnTo>
                        <a:pt x="243178" y="48636"/>
                      </a:lnTo>
                      <a:close/>
                      <a:moveTo>
                        <a:pt x="327342" y="67749"/>
                      </a:moveTo>
                      <a:lnTo>
                        <a:pt x="327902" y="68747"/>
                      </a:lnTo>
                      <a:cubicBezTo>
                        <a:pt x="347915" y="107655"/>
                        <a:pt x="361266" y="160182"/>
                        <a:pt x="364160" y="218885"/>
                      </a:cubicBezTo>
                      <a:lnTo>
                        <a:pt x="436213" y="218861"/>
                      </a:lnTo>
                      <a:cubicBezTo>
                        <a:pt x="427928" y="153275"/>
                        <a:pt x="386932" y="96372"/>
                        <a:pt x="327342" y="677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9AEF44B-734B-4AEE-8501-3EA31AE34244}"/>
                  </a:ext>
                </a:extLst>
              </p:cNvPr>
              <p:cNvSpPr/>
              <p:nvPr/>
            </p:nvSpPr>
            <p:spPr>
              <a:xfrm>
                <a:off x="3359308" y="1969879"/>
                <a:ext cx="318392" cy="157059"/>
              </a:xfrm>
              <a:custGeom>
                <a:avLst/>
                <a:gdLst>
                  <a:gd name="connsiteX0" fmla="*/ 0 w 318392"/>
                  <a:gd name="connsiteY0" fmla="*/ 0 h 157059"/>
                  <a:gd name="connsiteX1" fmla="*/ 318392 w 318392"/>
                  <a:gd name="connsiteY1" fmla="*/ 0 h 157059"/>
                  <a:gd name="connsiteX2" fmla="*/ 306380 w 318392"/>
                  <a:gd name="connsiteY2" fmla="*/ 59499 h 157059"/>
                  <a:gd name="connsiteX3" fmla="*/ 159196 w 318392"/>
                  <a:gd name="connsiteY3" fmla="*/ 157059 h 157059"/>
                  <a:gd name="connsiteX4" fmla="*/ 12012 w 318392"/>
                  <a:gd name="connsiteY4" fmla="*/ 59499 h 15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392" h="157059">
                    <a:moveTo>
                      <a:pt x="0" y="0"/>
                    </a:moveTo>
                    <a:lnTo>
                      <a:pt x="318392" y="0"/>
                    </a:lnTo>
                    <a:lnTo>
                      <a:pt x="306380" y="59499"/>
                    </a:lnTo>
                    <a:cubicBezTo>
                      <a:pt x="282131" y="116831"/>
                      <a:pt x="225361" y="157059"/>
                      <a:pt x="159196" y="157059"/>
                    </a:cubicBezTo>
                    <a:cubicBezTo>
                      <a:pt x="93031" y="157059"/>
                      <a:pt x="36262" y="116831"/>
                      <a:pt x="12012" y="594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箭头: V 形 72">
                <a:extLst>
                  <a:ext uri="{FF2B5EF4-FFF2-40B4-BE49-F238E27FC236}">
                    <a16:creationId xmlns:a16="http://schemas.microsoft.com/office/drawing/2014/main" id="{E73FA972-1CBF-46EC-B363-21D2C62A826D}"/>
                  </a:ext>
                </a:extLst>
              </p:cNvPr>
              <p:cNvSpPr/>
              <p:nvPr/>
            </p:nvSpPr>
            <p:spPr>
              <a:xfrm rot="5400000">
                <a:off x="3477941" y="1974435"/>
                <a:ext cx="81126" cy="129889"/>
              </a:xfrm>
              <a:prstGeom prst="chevron">
                <a:avLst>
                  <a:gd name="adj" fmla="val 691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460ED789-8862-4CB1-9FAE-041E83722C39}"/>
                </a:ext>
              </a:extLst>
            </p:cNvPr>
            <p:cNvGrpSpPr/>
            <p:nvPr/>
          </p:nvGrpSpPr>
          <p:grpSpPr>
            <a:xfrm>
              <a:off x="4637862" y="1512785"/>
              <a:ext cx="3128759" cy="1492679"/>
              <a:chOff x="1954750" y="1500131"/>
              <a:chExt cx="3128759" cy="1492679"/>
            </a:xfrm>
          </p:grpSpPr>
          <p:sp>
            <p:nvSpPr>
              <p:cNvPr id="118" name="矩形: 圆角 117">
                <a:extLst>
                  <a:ext uri="{FF2B5EF4-FFF2-40B4-BE49-F238E27FC236}">
                    <a16:creationId xmlns:a16="http://schemas.microsoft.com/office/drawing/2014/main" id="{E42786AA-CC4C-4F67-8646-05D5173BC7EF}"/>
                  </a:ext>
                </a:extLst>
              </p:cNvPr>
              <p:cNvSpPr/>
              <p:nvPr/>
            </p:nvSpPr>
            <p:spPr>
              <a:xfrm>
                <a:off x="1954751" y="1500131"/>
                <a:ext cx="3128758" cy="1485632"/>
              </a:xfrm>
              <a:prstGeom prst="roundRect">
                <a:avLst>
                  <a:gd name="adj" fmla="val 11038"/>
                </a:avLst>
              </a:prstGeom>
              <a:solidFill>
                <a:srgbClr val="FDF8EB"/>
              </a:solidFill>
              <a:ln>
                <a:noFill/>
              </a:ln>
              <a:effectLst>
                <a:outerShdw blurRad="127000" algn="ctr" rotWithShape="0">
                  <a:schemeClr val="accent2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矩形: 圆顶角 118">
                <a:extLst>
                  <a:ext uri="{FF2B5EF4-FFF2-40B4-BE49-F238E27FC236}">
                    <a16:creationId xmlns:a16="http://schemas.microsoft.com/office/drawing/2014/main" id="{C7DBF303-966F-409D-8826-32A12AEBEE71}"/>
                  </a:ext>
                </a:extLst>
              </p:cNvPr>
              <p:cNvSpPr/>
              <p:nvPr/>
            </p:nvSpPr>
            <p:spPr>
              <a:xfrm>
                <a:off x="1954750" y="1504569"/>
                <a:ext cx="3127509" cy="478297"/>
              </a:xfrm>
              <a:prstGeom prst="round2SameRect">
                <a:avLst>
                  <a:gd name="adj1" fmla="val 33522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D9F0704C-1686-4F97-92F4-0254A47B207F}"/>
                  </a:ext>
                </a:extLst>
              </p:cNvPr>
              <p:cNvSpPr txBox="1"/>
              <p:nvPr/>
            </p:nvSpPr>
            <p:spPr>
              <a:xfrm>
                <a:off x="2174422" y="2141680"/>
                <a:ext cx="2787508" cy="851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/>
                  <a:t>内部流动及外部信息交流，企业应发现和掌握人力资源信息流动的内容和过程</a:t>
                </a:r>
              </a:p>
            </p:txBody>
          </p:sp>
          <p:grpSp>
            <p:nvGrpSpPr>
              <p:cNvPr id="121" name="组合 120">
                <a:extLst>
                  <a:ext uri="{FF2B5EF4-FFF2-40B4-BE49-F238E27FC236}">
                    <a16:creationId xmlns:a16="http://schemas.microsoft.com/office/drawing/2014/main" id="{2F03B5A4-B8F6-43C8-96F2-BFFE5B224457}"/>
                  </a:ext>
                </a:extLst>
              </p:cNvPr>
              <p:cNvGrpSpPr/>
              <p:nvPr/>
            </p:nvGrpSpPr>
            <p:grpSpPr>
              <a:xfrm>
                <a:off x="2909515" y="1543662"/>
                <a:ext cx="1217978" cy="400110"/>
                <a:chOff x="3011322" y="1543662"/>
                <a:chExt cx="1217978" cy="400110"/>
              </a:xfrm>
            </p:grpSpPr>
            <p:sp>
              <p:nvSpPr>
                <p:cNvPr id="124" name="文本框 123">
                  <a:extLst>
                    <a:ext uri="{FF2B5EF4-FFF2-40B4-BE49-F238E27FC236}">
                      <a16:creationId xmlns:a16="http://schemas.microsoft.com/office/drawing/2014/main" id="{9FD14CE4-2411-4019-833A-DF5081E7E065}"/>
                    </a:ext>
                  </a:extLst>
                </p:cNvPr>
                <p:cNvSpPr txBox="1"/>
                <p:nvPr/>
              </p:nvSpPr>
              <p:spPr>
                <a:xfrm>
                  <a:off x="3257563" y="1543662"/>
                  <a:ext cx="97173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流动性</a:t>
                  </a:r>
                </a:p>
              </p:txBody>
            </p:sp>
            <p:sp>
              <p:nvSpPr>
                <p:cNvPr id="125" name="图形 23">
                  <a:extLst>
                    <a:ext uri="{FF2B5EF4-FFF2-40B4-BE49-F238E27FC236}">
                      <a16:creationId xmlns:a16="http://schemas.microsoft.com/office/drawing/2014/main" id="{39B25079-FD4D-42FD-912B-16BD9C8A3842}"/>
                    </a:ext>
                  </a:extLst>
                </p:cNvPr>
                <p:cNvSpPr/>
                <p:nvPr/>
              </p:nvSpPr>
              <p:spPr>
                <a:xfrm>
                  <a:off x="3011322" y="1620232"/>
                  <a:ext cx="246971" cy="246970"/>
                </a:xfrm>
                <a:custGeom>
                  <a:avLst/>
                  <a:gdLst>
                    <a:gd name="connsiteX0" fmla="*/ 243178 w 486356"/>
                    <a:gd name="connsiteY0" fmla="*/ 0 h 486356"/>
                    <a:gd name="connsiteX1" fmla="*/ 486357 w 486356"/>
                    <a:gd name="connsiteY1" fmla="*/ 243178 h 486356"/>
                    <a:gd name="connsiteX2" fmla="*/ 243178 w 486356"/>
                    <a:gd name="connsiteY2" fmla="*/ 486357 h 486356"/>
                    <a:gd name="connsiteX3" fmla="*/ 0 w 486356"/>
                    <a:gd name="connsiteY3" fmla="*/ 243178 h 486356"/>
                    <a:gd name="connsiteX4" fmla="*/ 243178 w 486356"/>
                    <a:gd name="connsiteY4" fmla="*/ 0 h 486356"/>
                    <a:gd name="connsiteX5" fmla="*/ 315451 w 486356"/>
                    <a:gd name="connsiteY5" fmla="*/ 267496 h 486356"/>
                    <a:gd name="connsiteX6" fmla="*/ 170906 w 486356"/>
                    <a:gd name="connsiteY6" fmla="*/ 267496 h 486356"/>
                    <a:gd name="connsiteX7" fmla="*/ 200695 w 486356"/>
                    <a:gd name="connsiteY7" fmla="*/ 393390 h 486356"/>
                    <a:gd name="connsiteX8" fmla="*/ 243178 w 486356"/>
                    <a:gd name="connsiteY8" fmla="*/ 437721 h 486356"/>
                    <a:gd name="connsiteX9" fmla="*/ 285662 w 486356"/>
                    <a:gd name="connsiteY9" fmla="*/ 393390 h 486356"/>
                    <a:gd name="connsiteX10" fmla="*/ 315451 w 486356"/>
                    <a:gd name="connsiteY10" fmla="*/ 267521 h 486356"/>
                    <a:gd name="connsiteX11" fmla="*/ 122197 w 486356"/>
                    <a:gd name="connsiteY11" fmla="*/ 267496 h 486356"/>
                    <a:gd name="connsiteX12" fmla="*/ 50143 w 486356"/>
                    <a:gd name="connsiteY12" fmla="*/ 267521 h 486356"/>
                    <a:gd name="connsiteX13" fmla="*/ 159014 w 486356"/>
                    <a:gd name="connsiteY13" fmla="*/ 418607 h 486356"/>
                    <a:gd name="connsiteX14" fmla="*/ 122197 w 486356"/>
                    <a:gd name="connsiteY14" fmla="*/ 267496 h 486356"/>
                    <a:gd name="connsiteX15" fmla="*/ 436213 w 486356"/>
                    <a:gd name="connsiteY15" fmla="*/ 267521 h 486356"/>
                    <a:gd name="connsiteX16" fmla="*/ 364160 w 486356"/>
                    <a:gd name="connsiteY16" fmla="*/ 267521 h 486356"/>
                    <a:gd name="connsiteX17" fmla="*/ 327367 w 486356"/>
                    <a:gd name="connsiteY17" fmla="*/ 418632 h 486356"/>
                    <a:gd name="connsiteX18" fmla="*/ 436213 w 486356"/>
                    <a:gd name="connsiteY18" fmla="*/ 267521 h 486356"/>
                    <a:gd name="connsiteX19" fmla="*/ 158990 w 486356"/>
                    <a:gd name="connsiteY19" fmla="*/ 67725 h 486356"/>
                    <a:gd name="connsiteX20" fmla="*/ 158358 w 486356"/>
                    <a:gd name="connsiteY20" fmla="*/ 68041 h 486356"/>
                    <a:gd name="connsiteX21" fmla="*/ 50143 w 486356"/>
                    <a:gd name="connsiteY21" fmla="*/ 218860 h 486356"/>
                    <a:gd name="connsiteX22" fmla="*/ 122197 w 486356"/>
                    <a:gd name="connsiteY22" fmla="*/ 218861 h 486356"/>
                    <a:gd name="connsiteX23" fmla="*/ 158990 w 486356"/>
                    <a:gd name="connsiteY23" fmla="*/ 67725 h 486356"/>
                    <a:gd name="connsiteX24" fmla="*/ 243178 w 486356"/>
                    <a:gd name="connsiteY24" fmla="*/ 48636 h 486356"/>
                    <a:gd name="connsiteX25" fmla="*/ 200695 w 486356"/>
                    <a:gd name="connsiteY25" fmla="*/ 92967 h 486356"/>
                    <a:gd name="connsiteX26" fmla="*/ 170881 w 486356"/>
                    <a:gd name="connsiteY26" fmla="*/ 218861 h 486356"/>
                    <a:gd name="connsiteX27" fmla="*/ 315475 w 486356"/>
                    <a:gd name="connsiteY27" fmla="*/ 218861 h 486356"/>
                    <a:gd name="connsiteX28" fmla="*/ 285662 w 486356"/>
                    <a:gd name="connsiteY28" fmla="*/ 92967 h 486356"/>
                    <a:gd name="connsiteX29" fmla="*/ 245148 w 486356"/>
                    <a:gd name="connsiteY29" fmla="*/ 48782 h 486356"/>
                    <a:gd name="connsiteX30" fmla="*/ 243178 w 486356"/>
                    <a:gd name="connsiteY30" fmla="*/ 48636 h 486356"/>
                    <a:gd name="connsiteX31" fmla="*/ 327342 w 486356"/>
                    <a:gd name="connsiteY31" fmla="*/ 67749 h 486356"/>
                    <a:gd name="connsiteX32" fmla="*/ 327902 w 486356"/>
                    <a:gd name="connsiteY32" fmla="*/ 68747 h 486356"/>
                    <a:gd name="connsiteX33" fmla="*/ 364160 w 486356"/>
                    <a:gd name="connsiteY33" fmla="*/ 218885 h 486356"/>
                    <a:gd name="connsiteX34" fmla="*/ 436213 w 486356"/>
                    <a:gd name="connsiteY34" fmla="*/ 218861 h 486356"/>
                    <a:gd name="connsiteX35" fmla="*/ 327342 w 486356"/>
                    <a:gd name="connsiteY35" fmla="*/ 67749 h 486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486356" h="486356">
                      <a:moveTo>
                        <a:pt x="243178" y="0"/>
                      </a:moveTo>
                      <a:cubicBezTo>
                        <a:pt x="377486" y="0"/>
                        <a:pt x="486357" y="108871"/>
                        <a:pt x="486357" y="243178"/>
                      </a:cubicBezTo>
                      <a:cubicBezTo>
                        <a:pt x="486357" y="377486"/>
                        <a:pt x="377486" y="486357"/>
                        <a:pt x="243178" y="486357"/>
                      </a:cubicBezTo>
                      <a:cubicBezTo>
                        <a:pt x="108871" y="486357"/>
                        <a:pt x="0" y="377486"/>
                        <a:pt x="0" y="243178"/>
                      </a:cubicBezTo>
                      <a:cubicBezTo>
                        <a:pt x="0" y="108871"/>
                        <a:pt x="108871" y="0"/>
                        <a:pt x="243178" y="0"/>
                      </a:cubicBezTo>
                      <a:close/>
                      <a:moveTo>
                        <a:pt x="315451" y="267496"/>
                      </a:moveTo>
                      <a:lnTo>
                        <a:pt x="170906" y="267496"/>
                      </a:lnTo>
                      <a:cubicBezTo>
                        <a:pt x="173581" y="316229"/>
                        <a:pt x="184305" y="360585"/>
                        <a:pt x="200695" y="393390"/>
                      </a:cubicBezTo>
                      <a:cubicBezTo>
                        <a:pt x="215967" y="423909"/>
                        <a:pt x="232308" y="437721"/>
                        <a:pt x="243178" y="437721"/>
                      </a:cubicBezTo>
                      <a:cubicBezTo>
                        <a:pt x="254073" y="437721"/>
                        <a:pt x="270390" y="423909"/>
                        <a:pt x="285662" y="393390"/>
                      </a:cubicBezTo>
                      <a:cubicBezTo>
                        <a:pt x="302052" y="360585"/>
                        <a:pt x="312776" y="316229"/>
                        <a:pt x="315451" y="267521"/>
                      </a:cubicBezTo>
                      <a:close/>
                      <a:moveTo>
                        <a:pt x="122197" y="267496"/>
                      </a:moveTo>
                      <a:lnTo>
                        <a:pt x="50143" y="267521"/>
                      </a:lnTo>
                      <a:cubicBezTo>
                        <a:pt x="58437" y="333097"/>
                        <a:pt x="99432" y="389989"/>
                        <a:pt x="159014" y="418607"/>
                      </a:cubicBezTo>
                      <a:cubicBezTo>
                        <a:pt x="138685" y="379650"/>
                        <a:pt x="125140" y="326686"/>
                        <a:pt x="122197" y="267496"/>
                      </a:cubicBezTo>
                      <a:close/>
                      <a:moveTo>
                        <a:pt x="436213" y="267521"/>
                      </a:moveTo>
                      <a:lnTo>
                        <a:pt x="364160" y="267521"/>
                      </a:lnTo>
                      <a:cubicBezTo>
                        <a:pt x="361241" y="326710"/>
                        <a:pt x="347672" y="379650"/>
                        <a:pt x="327367" y="418632"/>
                      </a:cubicBezTo>
                      <a:cubicBezTo>
                        <a:pt x="386938" y="389992"/>
                        <a:pt x="427920" y="333096"/>
                        <a:pt x="436213" y="267521"/>
                      </a:cubicBezTo>
                      <a:close/>
                      <a:moveTo>
                        <a:pt x="158990" y="67725"/>
                      </a:moveTo>
                      <a:lnTo>
                        <a:pt x="158358" y="68041"/>
                      </a:lnTo>
                      <a:cubicBezTo>
                        <a:pt x="99102" y="96779"/>
                        <a:pt x="58388" y="153522"/>
                        <a:pt x="50143" y="218860"/>
                      </a:cubicBezTo>
                      <a:lnTo>
                        <a:pt x="122197" y="218861"/>
                      </a:lnTo>
                      <a:cubicBezTo>
                        <a:pt x="125115" y="159671"/>
                        <a:pt x="138685" y="106707"/>
                        <a:pt x="158990" y="67725"/>
                      </a:cubicBezTo>
                      <a:close/>
                      <a:moveTo>
                        <a:pt x="243178" y="48636"/>
                      </a:moveTo>
                      <a:cubicBezTo>
                        <a:pt x="232284" y="48636"/>
                        <a:pt x="215967" y="62448"/>
                        <a:pt x="200695" y="92967"/>
                      </a:cubicBezTo>
                      <a:cubicBezTo>
                        <a:pt x="184329" y="125772"/>
                        <a:pt x="173581" y="170128"/>
                        <a:pt x="170881" y="218861"/>
                      </a:cubicBezTo>
                      <a:lnTo>
                        <a:pt x="315475" y="218861"/>
                      </a:lnTo>
                      <a:cubicBezTo>
                        <a:pt x="312776" y="170128"/>
                        <a:pt x="302052" y="125772"/>
                        <a:pt x="285662" y="92967"/>
                      </a:cubicBezTo>
                      <a:cubicBezTo>
                        <a:pt x="271290" y="64223"/>
                        <a:pt x="255994" y="50314"/>
                        <a:pt x="245148" y="48782"/>
                      </a:cubicBezTo>
                      <a:lnTo>
                        <a:pt x="243178" y="48636"/>
                      </a:lnTo>
                      <a:close/>
                      <a:moveTo>
                        <a:pt x="327342" y="67749"/>
                      </a:moveTo>
                      <a:lnTo>
                        <a:pt x="327902" y="68747"/>
                      </a:lnTo>
                      <a:cubicBezTo>
                        <a:pt x="347915" y="107655"/>
                        <a:pt x="361266" y="160182"/>
                        <a:pt x="364160" y="218885"/>
                      </a:cubicBezTo>
                      <a:lnTo>
                        <a:pt x="436213" y="218861"/>
                      </a:lnTo>
                      <a:cubicBezTo>
                        <a:pt x="427928" y="153275"/>
                        <a:pt x="386932" y="96372"/>
                        <a:pt x="327342" y="677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6C7A586-ED44-48C0-AB51-9C06A6DA3920}"/>
                  </a:ext>
                </a:extLst>
              </p:cNvPr>
              <p:cNvSpPr/>
              <p:nvPr/>
            </p:nvSpPr>
            <p:spPr>
              <a:xfrm>
                <a:off x="3359308" y="1969879"/>
                <a:ext cx="318392" cy="157059"/>
              </a:xfrm>
              <a:custGeom>
                <a:avLst/>
                <a:gdLst>
                  <a:gd name="connsiteX0" fmla="*/ 0 w 318392"/>
                  <a:gd name="connsiteY0" fmla="*/ 0 h 157059"/>
                  <a:gd name="connsiteX1" fmla="*/ 318392 w 318392"/>
                  <a:gd name="connsiteY1" fmla="*/ 0 h 157059"/>
                  <a:gd name="connsiteX2" fmla="*/ 306380 w 318392"/>
                  <a:gd name="connsiteY2" fmla="*/ 59499 h 157059"/>
                  <a:gd name="connsiteX3" fmla="*/ 159196 w 318392"/>
                  <a:gd name="connsiteY3" fmla="*/ 157059 h 157059"/>
                  <a:gd name="connsiteX4" fmla="*/ 12012 w 318392"/>
                  <a:gd name="connsiteY4" fmla="*/ 59499 h 15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392" h="157059">
                    <a:moveTo>
                      <a:pt x="0" y="0"/>
                    </a:moveTo>
                    <a:lnTo>
                      <a:pt x="318392" y="0"/>
                    </a:lnTo>
                    <a:lnTo>
                      <a:pt x="306380" y="59499"/>
                    </a:lnTo>
                    <a:cubicBezTo>
                      <a:pt x="282131" y="116831"/>
                      <a:pt x="225361" y="157059"/>
                      <a:pt x="159196" y="157059"/>
                    </a:cubicBezTo>
                    <a:cubicBezTo>
                      <a:pt x="93031" y="157059"/>
                      <a:pt x="36262" y="116831"/>
                      <a:pt x="12012" y="594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箭头: V 形 122">
                <a:extLst>
                  <a:ext uri="{FF2B5EF4-FFF2-40B4-BE49-F238E27FC236}">
                    <a16:creationId xmlns:a16="http://schemas.microsoft.com/office/drawing/2014/main" id="{D0588166-3142-4275-8B90-8AB3CA819408}"/>
                  </a:ext>
                </a:extLst>
              </p:cNvPr>
              <p:cNvSpPr/>
              <p:nvPr/>
            </p:nvSpPr>
            <p:spPr>
              <a:xfrm rot="5400000">
                <a:off x="3477941" y="1974435"/>
                <a:ext cx="81126" cy="129889"/>
              </a:xfrm>
              <a:prstGeom prst="chevron">
                <a:avLst>
                  <a:gd name="adj" fmla="val 691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64654D10-D479-4EA7-98C9-8CFA263671EC}"/>
                </a:ext>
              </a:extLst>
            </p:cNvPr>
            <p:cNvGrpSpPr/>
            <p:nvPr/>
          </p:nvGrpSpPr>
          <p:grpSpPr>
            <a:xfrm>
              <a:off x="8082139" y="1515833"/>
              <a:ext cx="3128759" cy="1492679"/>
              <a:chOff x="1954750" y="1500131"/>
              <a:chExt cx="3128759" cy="1492679"/>
            </a:xfrm>
          </p:grpSpPr>
          <p:sp>
            <p:nvSpPr>
              <p:cNvPr id="127" name="矩形: 圆角 126">
                <a:extLst>
                  <a:ext uri="{FF2B5EF4-FFF2-40B4-BE49-F238E27FC236}">
                    <a16:creationId xmlns:a16="http://schemas.microsoft.com/office/drawing/2014/main" id="{B087FB1C-A41F-4461-A30F-7B9D30ADB674}"/>
                  </a:ext>
                </a:extLst>
              </p:cNvPr>
              <p:cNvSpPr/>
              <p:nvPr/>
            </p:nvSpPr>
            <p:spPr>
              <a:xfrm>
                <a:off x="1954751" y="1500131"/>
                <a:ext cx="3128758" cy="1485632"/>
              </a:xfrm>
              <a:prstGeom prst="roundRect">
                <a:avLst>
                  <a:gd name="adj" fmla="val 11038"/>
                </a:avLst>
              </a:prstGeom>
              <a:solidFill>
                <a:srgbClr val="FDF8EB"/>
              </a:solidFill>
              <a:ln>
                <a:noFill/>
              </a:ln>
              <a:effectLst>
                <a:outerShdw blurRad="127000" algn="ctr" rotWithShape="0">
                  <a:schemeClr val="accent2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: 圆顶角 127">
                <a:extLst>
                  <a:ext uri="{FF2B5EF4-FFF2-40B4-BE49-F238E27FC236}">
                    <a16:creationId xmlns:a16="http://schemas.microsoft.com/office/drawing/2014/main" id="{CFECF6E4-FF49-459B-A094-A78E7356F1CA}"/>
                  </a:ext>
                </a:extLst>
              </p:cNvPr>
              <p:cNvSpPr/>
              <p:nvPr/>
            </p:nvSpPr>
            <p:spPr>
              <a:xfrm>
                <a:off x="1954750" y="1504569"/>
                <a:ext cx="3127509" cy="478297"/>
              </a:xfrm>
              <a:prstGeom prst="round2SameRect">
                <a:avLst>
                  <a:gd name="adj1" fmla="val 33522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E8076D69-AA2D-4233-8588-E5E8C96F31F4}"/>
                  </a:ext>
                </a:extLst>
              </p:cNvPr>
              <p:cNvSpPr txBox="1"/>
              <p:nvPr/>
            </p:nvSpPr>
            <p:spPr>
              <a:xfrm>
                <a:off x="2174422" y="2141680"/>
                <a:ext cx="2787508" cy="851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/>
                  <a:t>受到信息释放传递顺序的影响，在信息链中，越靠前的信息越有价值，但准确性较低</a:t>
                </a:r>
              </a:p>
            </p:txBody>
          </p: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85CDA919-F7E8-4D62-BD3F-3DD0340BC6FC}"/>
                  </a:ext>
                </a:extLst>
              </p:cNvPr>
              <p:cNvGrpSpPr/>
              <p:nvPr/>
            </p:nvGrpSpPr>
            <p:grpSpPr>
              <a:xfrm>
                <a:off x="2871415" y="1543662"/>
                <a:ext cx="1447976" cy="400110"/>
                <a:chOff x="2973222" y="1543662"/>
                <a:chExt cx="1447976" cy="400110"/>
              </a:xfrm>
            </p:grpSpPr>
            <p:sp>
              <p:nvSpPr>
                <p:cNvPr id="133" name="文本框 132">
                  <a:extLst>
                    <a:ext uri="{FF2B5EF4-FFF2-40B4-BE49-F238E27FC236}">
                      <a16:creationId xmlns:a16="http://schemas.microsoft.com/office/drawing/2014/main" id="{70A9F97F-CF63-40B3-A50F-E379CFD8EAB9}"/>
                    </a:ext>
                  </a:extLst>
                </p:cNvPr>
                <p:cNvSpPr txBox="1"/>
                <p:nvPr/>
              </p:nvSpPr>
              <p:spPr>
                <a:xfrm>
                  <a:off x="3219463" y="1543662"/>
                  <a:ext cx="1201735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不规则性 </a:t>
                  </a:r>
                </a:p>
              </p:txBody>
            </p:sp>
            <p:sp>
              <p:nvSpPr>
                <p:cNvPr id="134" name="图形 23">
                  <a:extLst>
                    <a:ext uri="{FF2B5EF4-FFF2-40B4-BE49-F238E27FC236}">
                      <a16:creationId xmlns:a16="http://schemas.microsoft.com/office/drawing/2014/main" id="{2DBAF7E9-048A-4AA1-A8F9-92F1E28D848B}"/>
                    </a:ext>
                  </a:extLst>
                </p:cNvPr>
                <p:cNvSpPr/>
                <p:nvPr/>
              </p:nvSpPr>
              <p:spPr>
                <a:xfrm>
                  <a:off x="2973222" y="1620232"/>
                  <a:ext cx="246971" cy="246970"/>
                </a:xfrm>
                <a:custGeom>
                  <a:avLst/>
                  <a:gdLst>
                    <a:gd name="connsiteX0" fmla="*/ 243178 w 486356"/>
                    <a:gd name="connsiteY0" fmla="*/ 0 h 486356"/>
                    <a:gd name="connsiteX1" fmla="*/ 486357 w 486356"/>
                    <a:gd name="connsiteY1" fmla="*/ 243178 h 486356"/>
                    <a:gd name="connsiteX2" fmla="*/ 243178 w 486356"/>
                    <a:gd name="connsiteY2" fmla="*/ 486357 h 486356"/>
                    <a:gd name="connsiteX3" fmla="*/ 0 w 486356"/>
                    <a:gd name="connsiteY3" fmla="*/ 243178 h 486356"/>
                    <a:gd name="connsiteX4" fmla="*/ 243178 w 486356"/>
                    <a:gd name="connsiteY4" fmla="*/ 0 h 486356"/>
                    <a:gd name="connsiteX5" fmla="*/ 315451 w 486356"/>
                    <a:gd name="connsiteY5" fmla="*/ 267496 h 486356"/>
                    <a:gd name="connsiteX6" fmla="*/ 170906 w 486356"/>
                    <a:gd name="connsiteY6" fmla="*/ 267496 h 486356"/>
                    <a:gd name="connsiteX7" fmla="*/ 200695 w 486356"/>
                    <a:gd name="connsiteY7" fmla="*/ 393390 h 486356"/>
                    <a:gd name="connsiteX8" fmla="*/ 243178 w 486356"/>
                    <a:gd name="connsiteY8" fmla="*/ 437721 h 486356"/>
                    <a:gd name="connsiteX9" fmla="*/ 285662 w 486356"/>
                    <a:gd name="connsiteY9" fmla="*/ 393390 h 486356"/>
                    <a:gd name="connsiteX10" fmla="*/ 315451 w 486356"/>
                    <a:gd name="connsiteY10" fmla="*/ 267521 h 486356"/>
                    <a:gd name="connsiteX11" fmla="*/ 122197 w 486356"/>
                    <a:gd name="connsiteY11" fmla="*/ 267496 h 486356"/>
                    <a:gd name="connsiteX12" fmla="*/ 50143 w 486356"/>
                    <a:gd name="connsiteY12" fmla="*/ 267521 h 486356"/>
                    <a:gd name="connsiteX13" fmla="*/ 159014 w 486356"/>
                    <a:gd name="connsiteY13" fmla="*/ 418607 h 486356"/>
                    <a:gd name="connsiteX14" fmla="*/ 122197 w 486356"/>
                    <a:gd name="connsiteY14" fmla="*/ 267496 h 486356"/>
                    <a:gd name="connsiteX15" fmla="*/ 436213 w 486356"/>
                    <a:gd name="connsiteY15" fmla="*/ 267521 h 486356"/>
                    <a:gd name="connsiteX16" fmla="*/ 364160 w 486356"/>
                    <a:gd name="connsiteY16" fmla="*/ 267521 h 486356"/>
                    <a:gd name="connsiteX17" fmla="*/ 327367 w 486356"/>
                    <a:gd name="connsiteY17" fmla="*/ 418632 h 486356"/>
                    <a:gd name="connsiteX18" fmla="*/ 436213 w 486356"/>
                    <a:gd name="connsiteY18" fmla="*/ 267521 h 486356"/>
                    <a:gd name="connsiteX19" fmla="*/ 158990 w 486356"/>
                    <a:gd name="connsiteY19" fmla="*/ 67725 h 486356"/>
                    <a:gd name="connsiteX20" fmla="*/ 158358 w 486356"/>
                    <a:gd name="connsiteY20" fmla="*/ 68041 h 486356"/>
                    <a:gd name="connsiteX21" fmla="*/ 50143 w 486356"/>
                    <a:gd name="connsiteY21" fmla="*/ 218860 h 486356"/>
                    <a:gd name="connsiteX22" fmla="*/ 122197 w 486356"/>
                    <a:gd name="connsiteY22" fmla="*/ 218861 h 486356"/>
                    <a:gd name="connsiteX23" fmla="*/ 158990 w 486356"/>
                    <a:gd name="connsiteY23" fmla="*/ 67725 h 486356"/>
                    <a:gd name="connsiteX24" fmla="*/ 243178 w 486356"/>
                    <a:gd name="connsiteY24" fmla="*/ 48636 h 486356"/>
                    <a:gd name="connsiteX25" fmla="*/ 200695 w 486356"/>
                    <a:gd name="connsiteY25" fmla="*/ 92967 h 486356"/>
                    <a:gd name="connsiteX26" fmla="*/ 170881 w 486356"/>
                    <a:gd name="connsiteY26" fmla="*/ 218861 h 486356"/>
                    <a:gd name="connsiteX27" fmla="*/ 315475 w 486356"/>
                    <a:gd name="connsiteY27" fmla="*/ 218861 h 486356"/>
                    <a:gd name="connsiteX28" fmla="*/ 285662 w 486356"/>
                    <a:gd name="connsiteY28" fmla="*/ 92967 h 486356"/>
                    <a:gd name="connsiteX29" fmla="*/ 245148 w 486356"/>
                    <a:gd name="connsiteY29" fmla="*/ 48782 h 486356"/>
                    <a:gd name="connsiteX30" fmla="*/ 243178 w 486356"/>
                    <a:gd name="connsiteY30" fmla="*/ 48636 h 486356"/>
                    <a:gd name="connsiteX31" fmla="*/ 327342 w 486356"/>
                    <a:gd name="connsiteY31" fmla="*/ 67749 h 486356"/>
                    <a:gd name="connsiteX32" fmla="*/ 327902 w 486356"/>
                    <a:gd name="connsiteY32" fmla="*/ 68747 h 486356"/>
                    <a:gd name="connsiteX33" fmla="*/ 364160 w 486356"/>
                    <a:gd name="connsiteY33" fmla="*/ 218885 h 486356"/>
                    <a:gd name="connsiteX34" fmla="*/ 436213 w 486356"/>
                    <a:gd name="connsiteY34" fmla="*/ 218861 h 486356"/>
                    <a:gd name="connsiteX35" fmla="*/ 327342 w 486356"/>
                    <a:gd name="connsiteY35" fmla="*/ 67749 h 486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486356" h="486356">
                      <a:moveTo>
                        <a:pt x="243178" y="0"/>
                      </a:moveTo>
                      <a:cubicBezTo>
                        <a:pt x="377486" y="0"/>
                        <a:pt x="486357" y="108871"/>
                        <a:pt x="486357" y="243178"/>
                      </a:cubicBezTo>
                      <a:cubicBezTo>
                        <a:pt x="486357" y="377486"/>
                        <a:pt x="377486" y="486357"/>
                        <a:pt x="243178" y="486357"/>
                      </a:cubicBezTo>
                      <a:cubicBezTo>
                        <a:pt x="108871" y="486357"/>
                        <a:pt x="0" y="377486"/>
                        <a:pt x="0" y="243178"/>
                      </a:cubicBezTo>
                      <a:cubicBezTo>
                        <a:pt x="0" y="108871"/>
                        <a:pt x="108871" y="0"/>
                        <a:pt x="243178" y="0"/>
                      </a:cubicBezTo>
                      <a:close/>
                      <a:moveTo>
                        <a:pt x="315451" y="267496"/>
                      </a:moveTo>
                      <a:lnTo>
                        <a:pt x="170906" y="267496"/>
                      </a:lnTo>
                      <a:cubicBezTo>
                        <a:pt x="173581" y="316229"/>
                        <a:pt x="184305" y="360585"/>
                        <a:pt x="200695" y="393390"/>
                      </a:cubicBezTo>
                      <a:cubicBezTo>
                        <a:pt x="215967" y="423909"/>
                        <a:pt x="232308" y="437721"/>
                        <a:pt x="243178" y="437721"/>
                      </a:cubicBezTo>
                      <a:cubicBezTo>
                        <a:pt x="254073" y="437721"/>
                        <a:pt x="270390" y="423909"/>
                        <a:pt x="285662" y="393390"/>
                      </a:cubicBezTo>
                      <a:cubicBezTo>
                        <a:pt x="302052" y="360585"/>
                        <a:pt x="312776" y="316229"/>
                        <a:pt x="315451" y="267521"/>
                      </a:cubicBezTo>
                      <a:close/>
                      <a:moveTo>
                        <a:pt x="122197" y="267496"/>
                      </a:moveTo>
                      <a:lnTo>
                        <a:pt x="50143" y="267521"/>
                      </a:lnTo>
                      <a:cubicBezTo>
                        <a:pt x="58437" y="333097"/>
                        <a:pt x="99432" y="389989"/>
                        <a:pt x="159014" y="418607"/>
                      </a:cubicBezTo>
                      <a:cubicBezTo>
                        <a:pt x="138685" y="379650"/>
                        <a:pt x="125140" y="326686"/>
                        <a:pt x="122197" y="267496"/>
                      </a:cubicBezTo>
                      <a:close/>
                      <a:moveTo>
                        <a:pt x="436213" y="267521"/>
                      </a:moveTo>
                      <a:lnTo>
                        <a:pt x="364160" y="267521"/>
                      </a:lnTo>
                      <a:cubicBezTo>
                        <a:pt x="361241" y="326710"/>
                        <a:pt x="347672" y="379650"/>
                        <a:pt x="327367" y="418632"/>
                      </a:cubicBezTo>
                      <a:cubicBezTo>
                        <a:pt x="386938" y="389992"/>
                        <a:pt x="427920" y="333096"/>
                        <a:pt x="436213" y="267521"/>
                      </a:cubicBezTo>
                      <a:close/>
                      <a:moveTo>
                        <a:pt x="158990" y="67725"/>
                      </a:moveTo>
                      <a:lnTo>
                        <a:pt x="158358" y="68041"/>
                      </a:lnTo>
                      <a:cubicBezTo>
                        <a:pt x="99102" y="96779"/>
                        <a:pt x="58388" y="153522"/>
                        <a:pt x="50143" y="218860"/>
                      </a:cubicBezTo>
                      <a:lnTo>
                        <a:pt x="122197" y="218861"/>
                      </a:lnTo>
                      <a:cubicBezTo>
                        <a:pt x="125115" y="159671"/>
                        <a:pt x="138685" y="106707"/>
                        <a:pt x="158990" y="67725"/>
                      </a:cubicBezTo>
                      <a:close/>
                      <a:moveTo>
                        <a:pt x="243178" y="48636"/>
                      </a:moveTo>
                      <a:cubicBezTo>
                        <a:pt x="232284" y="48636"/>
                        <a:pt x="215967" y="62448"/>
                        <a:pt x="200695" y="92967"/>
                      </a:cubicBezTo>
                      <a:cubicBezTo>
                        <a:pt x="184329" y="125772"/>
                        <a:pt x="173581" y="170128"/>
                        <a:pt x="170881" y="218861"/>
                      </a:cubicBezTo>
                      <a:lnTo>
                        <a:pt x="315475" y="218861"/>
                      </a:lnTo>
                      <a:cubicBezTo>
                        <a:pt x="312776" y="170128"/>
                        <a:pt x="302052" y="125772"/>
                        <a:pt x="285662" y="92967"/>
                      </a:cubicBezTo>
                      <a:cubicBezTo>
                        <a:pt x="271290" y="64223"/>
                        <a:pt x="255994" y="50314"/>
                        <a:pt x="245148" y="48782"/>
                      </a:cubicBezTo>
                      <a:lnTo>
                        <a:pt x="243178" y="48636"/>
                      </a:lnTo>
                      <a:close/>
                      <a:moveTo>
                        <a:pt x="327342" y="67749"/>
                      </a:moveTo>
                      <a:lnTo>
                        <a:pt x="327902" y="68747"/>
                      </a:lnTo>
                      <a:cubicBezTo>
                        <a:pt x="347915" y="107655"/>
                        <a:pt x="361266" y="160182"/>
                        <a:pt x="364160" y="218885"/>
                      </a:cubicBezTo>
                      <a:lnTo>
                        <a:pt x="436213" y="218861"/>
                      </a:lnTo>
                      <a:cubicBezTo>
                        <a:pt x="427928" y="153275"/>
                        <a:pt x="386932" y="96372"/>
                        <a:pt x="327342" y="677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BEEAB038-885E-4558-A393-B7125A0203AA}"/>
                  </a:ext>
                </a:extLst>
              </p:cNvPr>
              <p:cNvSpPr/>
              <p:nvPr/>
            </p:nvSpPr>
            <p:spPr>
              <a:xfrm>
                <a:off x="3359308" y="1969879"/>
                <a:ext cx="318392" cy="157059"/>
              </a:xfrm>
              <a:custGeom>
                <a:avLst/>
                <a:gdLst>
                  <a:gd name="connsiteX0" fmla="*/ 0 w 318392"/>
                  <a:gd name="connsiteY0" fmla="*/ 0 h 157059"/>
                  <a:gd name="connsiteX1" fmla="*/ 318392 w 318392"/>
                  <a:gd name="connsiteY1" fmla="*/ 0 h 157059"/>
                  <a:gd name="connsiteX2" fmla="*/ 306380 w 318392"/>
                  <a:gd name="connsiteY2" fmla="*/ 59499 h 157059"/>
                  <a:gd name="connsiteX3" fmla="*/ 159196 w 318392"/>
                  <a:gd name="connsiteY3" fmla="*/ 157059 h 157059"/>
                  <a:gd name="connsiteX4" fmla="*/ 12012 w 318392"/>
                  <a:gd name="connsiteY4" fmla="*/ 59499 h 15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392" h="157059">
                    <a:moveTo>
                      <a:pt x="0" y="0"/>
                    </a:moveTo>
                    <a:lnTo>
                      <a:pt x="318392" y="0"/>
                    </a:lnTo>
                    <a:lnTo>
                      <a:pt x="306380" y="59499"/>
                    </a:lnTo>
                    <a:cubicBezTo>
                      <a:pt x="282131" y="116831"/>
                      <a:pt x="225361" y="157059"/>
                      <a:pt x="159196" y="157059"/>
                    </a:cubicBezTo>
                    <a:cubicBezTo>
                      <a:pt x="93031" y="157059"/>
                      <a:pt x="36262" y="116831"/>
                      <a:pt x="12012" y="594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箭头: V 形 131">
                <a:extLst>
                  <a:ext uri="{FF2B5EF4-FFF2-40B4-BE49-F238E27FC236}">
                    <a16:creationId xmlns:a16="http://schemas.microsoft.com/office/drawing/2014/main" id="{69F8821B-C857-4ACB-84C8-0CAFA952281A}"/>
                  </a:ext>
                </a:extLst>
              </p:cNvPr>
              <p:cNvSpPr/>
              <p:nvPr/>
            </p:nvSpPr>
            <p:spPr>
              <a:xfrm rot="5400000">
                <a:off x="3477941" y="1974435"/>
                <a:ext cx="81126" cy="129889"/>
              </a:xfrm>
              <a:prstGeom prst="chevron">
                <a:avLst>
                  <a:gd name="adj" fmla="val 691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EA53B648-C2B3-4BE7-983C-33562B263922}"/>
                </a:ext>
              </a:extLst>
            </p:cNvPr>
            <p:cNvGrpSpPr/>
            <p:nvPr/>
          </p:nvGrpSpPr>
          <p:grpSpPr>
            <a:xfrm>
              <a:off x="2866861" y="3208875"/>
              <a:ext cx="3128759" cy="1492679"/>
              <a:chOff x="1954750" y="1500131"/>
              <a:chExt cx="3128759" cy="1492679"/>
            </a:xfrm>
          </p:grpSpPr>
          <p:sp>
            <p:nvSpPr>
              <p:cNvPr id="136" name="矩形: 圆角 135">
                <a:extLst>
                  <a:ext uri="{FF2B5EF4-FFF2-40B4-BE49-F238E27FC236}">
                    <a16:creationId xmlns:a16="http://schemas.microsoft.com/office/drawing/2014/main" id="{39D5B6EF-DC80-4A46-ADFE-67592224BDC3}"/>
                  </a:ext>
                </a:extLst>
              </p:cNvPr>
              <p:cNvSpPr/>
              <p:nvPr/>
            </p:nvSpPr>
            <p:spPr>
              <a:xfrm>
                <a:off x="1954751" y="1500131"/>
                <a:ext cx="3128758" cy="1485632"/>
              </a:xfrm>
              <a:prstGeom prst="roundRect">
                <a:avLst>
                  <a:gd name="adj" fmla="val 11038"/>
                </a:avLst>
              </a:prstGeom>
              <a:solidFill>
                <a:srgbClr val="FDF8EB"/>
              </a:solidFill>
              <a:ln>
                <a:noFill/>
              </a:ln>
              <a:effectLst>
                <a:outerShdw blurRad="127000" algn="ctr" rotWithShape="0">
                  <a:schemeClr val="accent2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矩形: 圆顶角 136">
                <a:extLst>
                  <a:ext uri="{FF2B5EF4-FFF2-40B4-BE49-F238E27FC236}">
                    <a16:creationId xmlns:a16="http://schemas.microsoft.com/office/drawing/2014/main" id="{9C3C4944-BCB0-492F-B62F-5996C317980E}"/>
                  </a:ext>
                </a:extLst>
              </p:cNvPr>
              <p:cNvSpPr/>
              <p:nvPr/>
            </p:nvSpPr>
            <p:spPr>
              <a:xfrm>
                <a:off x="1954750" y="1504569"/>
                <a:ext cx="3127509" cy="478297"/>
              </a:xfrm>
              <a:prstGeom prst="round2SameRect">
                <a:avLst>
                  <a:gd name="adj1" fmla="val 33522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AFA05A62-C4DB-4153-AF62-485DE7AB4003}"/>
                  </a:ext>
                </a:extLst>
              </p:cNvPr>
              <p:cNvSpPr txBox="1"/>
              <p:nvPr/>
            </p:nvSpPr>
            <p:spPr>
              <a:xfrm>
                <a:off x="2174422" y="2141680"/>
                <a:ext cx="2787508" cy="851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/>
                  <a:t>企业生产经营活动是发展变化的，人力资源信息也始终处于连续的运动变化中</a:t>
                </a:r>
              </a:p>
            </p:txBody>
          </p:sp>
          <p:grpSp>
            <p:nvGrpSpPr>
              <p:cNvPr id="139" name="组合 138">
                <a:extLst>
                  <a:ext uri="{FF2B5EF4-FFF2-40B4-BE49-F238E27FC236}">
                    <a16:creationId xmlns:a16="http://schemas.microsoft.com/office/drawing/2014/main" id="{7F9AF0F7-D32F-4F85-AB6E-D74AADC3A703}"/>
                  </a:ext>
                </a:extLst>
              </p:cNvPr>
              <p:cNvGrpSpPr/>
              <p:nvPr/>
            </p:nvGrpSpPr>
            <p:grpSpPr>
              <a:xfrm>
                <a:off x="2909515" y="1543662"/>
                <a:ext cx="1217978" cy="400110"/>
                <a:chOff x="3011322" y="1543662"/>
                <a:chExt cx="1217978" cy="400110"/>
              </a:xfrm>
            </p:grpSpPr>
            <p:sp>
              <p:nvSpPr>
                <p:cNvPr id="142" name="文本框 141">
                  <a:extLst>
                    <a:ext uri="{FF2B5EF4-FFF2-40B4-BE49-F238E27FC236}">
                      <a16:creationId xmlns:a16="http://schemas.microsoft.com/office/drawing/2014/main" id="{B68A3F71-B771-472A-8E1E-E51DF130A18E}"/>
                    </a:ext>
                  </a:extLst>
                </p:cNvPr>
                <p:cNvSpPr txBox="1"/>
                <p:nvPr/>
              </p:nvSpPr>
              <p:spPr>
                <a:xfrm>
                  <a:off x="3257563" y="1543662"/>
                  <a:ext cx="97173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连续性</a:t>
                  </a:r>
                </a:p>
              </p:txBody>
            </p:sp>
            <p:sp>
              <p:nvSpPr>
                <p:cNvPr id="143" name="图形 23">
                  <a:extLst>
                    <a:ext uri="{FF2B5EF4-FFF2-40B4-BE49-F238E27FC236}">
                      <a16:creationId xmlns:a16="http://schemas.microsoft.com/office/drawing/2014/main" id="{CCC65D78-0281-4284-B51A-4CFCDD9ABB42}"/>
                    </a:ext>
                  </a:extLst>
                </p:cNvPr>
                <p:cNvSpPr/>
                <p:nvPr/>
              </p:nvSpPr>
              <p:spPr>
                <a:xfrm>
                  <a:off x="3011322" y="1620232"/>
                  <a:ext cx="246971" cy="246970"/>
                </a:xfrm>
                <a:custGeom>
                  <a:avLst/>
                  <a:gdLst>
                    <a:gd name="connsiteX0" fmla="*/ 243178 w 486356"/>
                    <a:gd name="connsiteY0" fmla="*/ 0 h 486356"/>
                    <a:gd name="connsiteX1" fmla="*/ 486357 w 486356"/>
                    <a:gd name="connsiteY1" fmla="*/ 243178 h 486356"/>
                    <a:gd name="connsiteX2" fmla="*/ 243178 w 486356"/>
                    <a:gd name="connsiteY2" fmla="*/ 486357 h 486356"/>
                    <a:gd name="connsiteX3" fmla="*/ 0 w 486356"/>
                    <a:gd name="connsiteY3" fmla="*/ 243178 h 486356"/>
                    <a:gd name="connsiteX4" fmla="*/ 243178 w 486356"/>
                    <a:gd name="connsiteY4" fmla="*/ 0 h 486356"/>
                    <a:gd name="connsiteX5" fmla="*/ 315451 w 486356"/>
                    <a:gd name="connsiteY5" fmla="*/ 267496 h 486356"/>
                    <a:gd name="connsiteX6" fmla="*/ 170906 w 486356"/>
                    <a:gd name="connsiteY6" fmla="*/ 267496 h 486356"/>
                    <a:gd name="connsiteX7" fmla="*/ 200695 w 486356"/>
                    <a:gd name="connsiteY7" fmla="*/ 393390 h 486356"/>
                    <a:gd name="connsiteX8" fmla="*/ 243178 w 486356"/>
                    <a:gd name="connsiteY8" fmla="*/ 437721 h 486356"/>
                    <a:gd name="connsiteX9" fmla="*/ 285662 w 486356"/>
                    <a:gd name="connsiteY9" fmla="*/ 393390 h 486356"/>
                    <a:gd name="connsiteX10" fmla="*/ 315451 w 486356"/>
                    <a:gd name="connsiteY10" fmla="*/ 267521 h 486356"/>
                    <a:gd name="connsiteX11" fmla="*/ 122197 w 486356"/>
                    <a:gd name="connsiteY11" fmla="*/ 267496 h 486356"/>
                    <a:gd name="connsiteX12" fmla="*/ 50143 w 486356"/>
                    <a:gd name="connsiteY12" fmla="*/ 267521 h 486356"/>
                    <a:gd name="connsiteX13" fmla="*/ 159014 w 486356"/>
                    <a:gd name="connsiteY13" fmla="*/ 418607 h 486356"/>
                    <a:gd name="connsiteX14" fmla="*/ 122197 w 486356"/>
                    <a:gd name="connsiteY14" fmla="*/ 267496 h 486356"/>
                    <a:gd name="connsiteX15" fmla="*/ 436213 w 486356"/>
                    <a:gd name="connsiteY15" fmla="*/ 267521 h 486356"/>
                    <a:gd name="connsiteX16" fmla="*/ 364160 w 486356"/>
                    <a:gd name="connsiteY16" fmla="*/ 267521 h 486356"/>
                    <a:gd name="connsiteX17" fmla="*/ 327367 w 486356"/>
                    <a:gd name="connsiteY17" fmla="*/ 418632 h 486356"/>
                    <a:gd name="connsiteX18" fmla="*/ 436213 w 486356"/>
                    <a:gd name="connsiteY18" fmla="*/ 267521 h 486356"/>
                    <a:gd name="connsiteX19" fmla="*/ 158990 w 486356"/>
                    <a:gd name="connsiteY19" fmla="*/ 67725 h 486356"/>
                    <a:gd name="connsiteX20" fmla="*/ 158358 w 486356"/>
                    <a:gd name="connsiteY20" fmla="*/ 68041 h 486356"/>
                    <a:gd name="connsiteX21" fmla="*/ 50143 w 486356"/>
                    <a:gd name="connsiteY21" fmla="*/ 218860 h 486356"/>
                    <a:gd name="connsiteX22" fmla="*/ 122197 w 486356"/>
                    <a:gd name="connsiteY22" fmla="*/ 218861 h 486356"/>
                    <a:gd name="connsiteX23" fmla="*/ 158990 w 486356"/>
                    <a:gd name="connsiteY23" fmla="*/ 67725 h 486356"/>
                    <a:gd name="connsiteX24" fmla="*/ 243178 w 486356"/>
                    <a:gd name="connsiteY24" fmla="*/ 48636 h 486356"/>
                    <a:gd name="connsiteX25" fmla="*/ 200695 w 486356"/>
                    <a:gd name="connsiteY25" fmla="*/ 92967 h 486356"/>
                    <a:gd name="connsiteX26" fmla="*/ 170881 w 486356"/>
                    <a:gd name="connsiteY26" fmla="*/ 218861 h 486356"/>
                    <a:gd name="connsiteX27" fmla="*/ 315475 w 486356"/>
                    <a:gd name="connsiteY27" fmla="*/ 218861 h 486356"/>
                    <a:gd name="connsiteX28" fmla="*/ 285662 w 486356"/>
                    <a:gd name="connsiteY28" fmla="*/ 92967 h 486356"/>
                    <a:gd name="connsiteX29" fmla="*/ 245148 w 486356"/>
                    <a:gd name="connsiteY29" fmla="*/ 48782 h 486356"/>
                    <a:gd name="connsiteX30" fmla="*/ 243178 w 486356"/>
                    <a:gd name="connsiteY30" fmla="*/ 48636 h 486356"/>
                    <a:gd name="connsiteX31" fmla="*/ 327342 w 486356"/>
                    <a:gd name="connsiteY31" fmla="*/ 67749 h 486356"/>
                    <a:gd name="connsiteX32" fmla="*/ 327902 w 486356"/>
                    <a:gd name="connsiteY32" fmla="*/ 68747 h 486356"/>
                    <a:gd name="connsiteX33" fmla="*/ 364160 w 486356"/>
                    <a:gd name="connsiteY33" fmla="*/ 218885 h 486356"/>
                    <a:gd name="connsiteX34" fmla="*/ 436213 w 486356"/>
                    <a:gd name="connsiteY34" fmla="*/ 218861 h 486356"/>
                    <a:gd name="connsiteX35" fmla="*/ 327342 w 486356"/>
                    <a:gd name="connsiteY35" fmla="*/ 67749 h 486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486356" h="486356">
                      <a:moveTo>
                        <a:pt x="243178" y="0"/>
                      </a:moveTo>
                      <a:cubicBezTo>
                        <a:pt x="377486" y="0"/>
                        <a:pt x="486357" y="108871"/>
                        <a:pt x="486357" y="243178"/>
                      </a:cubicBezTo>
                      <a:cubicBezTo>
                        <a:pt x="486357" y="377486"/>
                        <a:pt x="377486" y="486357"/>
                        <a:pt x="243178" y="486357"/>
                      </a:cubicBezTo>
                      <a:cubicBezTo>
                        <a:pt x="108871" y="486357"/>
                        <a:pt x="0" y="377486"/>
                        <a:pt x="0" y="243178"/>
                      </a:cubicBezTo>
                      <a:cubicBezTo>
                        <a:pt x="0" y="108871"/>
                        <a:pt x="108871" y="0"/>
                        <a:pt x="243178" y="0"/>
                      </a:cubicBezTo>
                      <a:close/>
                      <a:moveTo>
                        <a:pt x="315451" y="267496"/>
                      </a:moveTo>
                      <a:lnTo>
                        <a:pt x="170906" y="267496"/>
                      </a:lnTo>
                      <a:cubicBezTo>
                        <a:pt x="173581" y="316229"/>
                        <a:pt x="184305" y="360585"/>
                        <a:pt x="200695" y="393390"/>
                      </a:cubicBezTo>
                      <a:cubicBezTo>
                        <a:pt x="215967" y="423909"/>
                        <a:pt x="232308" y="437721"/>
                        <a:pt x="243178" y="437721"/>
                      </a:cubicBezTo>
                      <a:cubicBezTo>
                        <a:pt x="254073" y="437721"/>
                        <a:pt x="270390" y="423909"/>
                        <a:pt x="285662" y="393390"/>
                      </a:cubicBezTo>
                      <a:cubicBezTo>
                        <a:pt x="302052" y="360585"/>
                        <a:pt x="312776" y="316229"/>
                        <a:pt x="315451" y="267521"/>
                      </a:cubicBezTo>
                      <a:close/>
                      <a:moveTo>
                        <a:pt x="122197" y="267496"/>
                      </a:moveTo>
                      <a:lnTo>
                        <a:pt x="50143" y="267521"/>
                      </a:lnTo>
                      <a:cubicBezTo>
                        <a:pt x="58437" y="333097"/>
                        <a:pt x="99432" y="389989"/>
                        <a:pt x="159014" y="418607"/>
                      </a:cubicBezTo>
                      <a:cubicBezTo>
                        <a:pt x="138685" y="379650"/>
                        <a:pt x="125140" y="326686"/>
                        <a:pt x="122197" y="267496"/>
                      </a:cubicBezTo>
                      <a:close/>
                      <a:moveTo>
                        <a:pt x="436213" y="267521"/>
                      </a:moveTo>
                      <a:lnTo>
                        <a:pt x="364160" y="267521"/>
                      </a:lnTo>
                      <a:cubicBezTo>
                        <a:pt x="361241" y="326710"/>
                        <a:pt x="347672" y="379650"/>
                        <a:pt x="327367" y="418632"/>
                      </a:cubicBezTo>
                      <a:cubicBezTo>
                        <a:pt x="386938" y="389992"/>
                        <a:pt x="427920" y="333096"/>
                        <a:pt x="436213" y="267521"/>
                      </a:cubicBezTo>
                      <a:close/>
                      <a:moveTo>
                        <a:pt x="158990" y="67725"/>
                      </a:moveTo>
                      <a:lnTo>
                        <a:pt x="158358" y="68041"/>
                      </a:lnTo>
                      <a:cubicBezTo>
                        <a:pt x="99102" y="96779"/>
                        <a:pt x="58388" y="153522"/>
                        <a:pt x="50143" y="218860"/>
                      </a:cubicBezTo>
                      <a:lnTo>
                        <a:pt x="122197" y="218861"/>
                      </a:lnTo>
                      <a:cubicBezTo>
                        <a:pt x="125115" y="159671"/>
                        <a:pt x="138685" y="106707"/>
                        <a:pt x="158990" y="67725"/>
                      </a:cubicBezTo>
                      <a:close/>
                      <a:moveTo>
                        <a:pt x="243178" y="48636"/>
                      </a:moveTo>
                      <a:cubicBezTo>
                        <a:pt x="232284" y="48636"/>
                        <a:pt x="215967" y="62448"/>
                        <a:pt x="200695" y="92967"/>
                      </a:cubicBezTo>
                      <a:cubicBezTo>
                        <a:pt x="184329" y="125772"/>
                        <a:pt x="173581" y="170128"/>
                        <a:pt x="170881" y="218861"/>
                      </a:cubicBezTo>
                      <a:lnTo>
                        <a:pt x="315475" y="218861"/>
                      </a:lnTo>
                      <a:cubicBezTo>
                        <a:pt x="312776" y="170128"/>
                        <a:pt x="302052" y="125772"/>
                        <a:pt x="285662" y="92967"/>
                      </a:cubicBezTo>
                      <a:cubicBezTo>
                        <a:pt x="271290" y="64223"/>
                        <a:pt x="255994" y="50314"/>
                        <a:pt x="245148" y="48782"/>
                      </a:cubicBezTo>
                      <a:lnTo>
                        <a:pt x="243178" y="48636"/>
                      </a:lnTo>
                      <a:close/>
                      <a:moveTo>
                        <a:pt x="327342" y="67749"/>
                      </a:moveTo>
                      <a:lnTo>
                        <a:pt x="327902" y="68747"/>
                      </a:lnTo>
                      <a:cubicBezTo>
                        <a:pt x="347915" y="107655"/>
                        <a:pt x="361266" y="160182"/>
                        <a:pt x="364160" y="218885"/>
                      </a:cubicBezTo>
                      <a:lnTo>
                        <a:pt x="436213" y="218861"/>
                      </a:lnTo>
                      <a:cubicBezTo>
                        <a:pt x="427928" y="153275"/>
                        <a:pt x="386932" y="96372"/>
                        <a:pt x="327342" y="677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B643470-C031-4EB4-B85F-A433AFFA6F83}"/>
                  </a:ext>
                </a:extLst>
              </p:cNvPr>
              <p:cNvSpPr/>
              <p:nvPr/>
            </p:nvSpPr>
            <p:spPr>
              <a:xfrm>
                <a:off x="3359308" y="1969879"/>
                <a:ext cx="318392" cy="157059"/>
              </a:xfrm>
              <a:custGeom>
                <a:avLst/>
                <a:gdLst>
                  <a:gd name="connsiteX0" fmla="*/ 0 w 318392"/>
                  <a:gd name="connsiteY0" fmla="*/ 0 h 157059"/>
                  <a:gd name="connsiteX1" fmla="*/ 318392 w 318392"/>
                  <a:gd name="connsiteY1" fmla="*/ 0 h 157059"/>
                  <a:gd name="connsiteX2" fmla="*/ 306380 w 318392"/>
                  <a:gd name="connsiteY2" fmla="*/ 59499 h 157059"/>
                  <a:gd name="connsiteX3" fmla="*/ 159196 w 318392"/>
                  <a:gd name="connsiteY3" fmla="*/ 157059 h 157059"/>
                  <a:gd name="connsiteX4" fmla="*/ 12012 w 318392"/>
                  <a:gd name="connsiteY4" fmla="*/ 59499 h 15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392" h="157059">
                    <a:moveTo>
                      <a:pt x="0" y="0"/>
                    </a:moveTo>
                    <a:lnTo>
                      <a:pt x="318392" y="0"/>
                    </a:lnTo>
                    <a:lnTo>
                      <a:pt x="306380" y="59499"/>
                    </a:lnTo>
                    <a:cubicBezTo>
                      <a:pt x="282131" y="116831"/>
                      <a:pt x="225361" y="157059"/>
                      <a:pt x="159196" y="157059"/>
                    </a:cubicBezTo>
                    <a:cubicBezTo>
                      <a:pt x="93031" y="157059"/>
                      <a:pt x="36262" y="116831"/>
                      <a:pt x="12012" y="594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箭头: V 形 140">
                <a:extLst>
                  <a:ext uri="{FF2B5EF4-FFF2-40B4-BE49-F238E27FC236}">
                    <a16:creationId xmlns:a16="http://schemas.microsoft.com/office/drawing/2014/main" id="{838A555C-F8F9-4F73-8589-249F8ED7EF93}"/>
                  </a:ext>
                </a:extLst>
              </p:cNvPr>
              <p:cNvSpPr/>
              <p:nvPr/>
            </p:nvSpPr>
            <p:spPr>
              <a:xfrm rot="5400000">
                <a:off x="3477941" y="1974435"/>
                <a:ext cx="81126" cy="129889"/>
              </a:xfrm>
              <a:prstGeom prst="chevron">
                <a:avLst>
                  <a:gd name="adj" fmla="val 691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02FFD962-414F-4FC9-99DE-3CAFECCA8A56}"/>
                </a:ext>
              </a:extLst>
            </p:cNvPr>
            <p:cNvGrpSpPr/>
            <p:nvPr/>
          </p:nvGrpSpPr>
          <p:grpSpPr>
            <a:xfrm>
              <a:off x="6196381" y="3211181"/>
              <a:ext cx="3128759" cy="1485632"/>
              <a:chOff x="1954750" y="1500131"/>
              <a:chExt cx="3128759" cy="1485632"/>
            </a:xfrm>
          </p:grpSpPr>
          <p:sp>
            <p:nvSpPr>
              <p:cNvPr id="145" name="矩形: 圆角 144">
                <a:extLst>
                  <a:ext uri="{FF2B5EF4-FFF2-40B4-BE49-F238E27FC236}">
                    <a16:creationId xmlns:a16="http://schemas.microsoft.com/office/drawing/2014/main" id="{BA0C31E1-D496-4771-8F84-F06143C5C3AC}"/>
                  </a:ext>
                </a:extLst>
              </p:cNvPr>
              <p:cNvSpPr/>
              <p:nvPr/>
            </p:nvSpPr>
            <p:spPr>
              <a:xfrm>
                <a:off x="1954751" y="1500131"/>
                <a:ext cx="3128758" cy="1485632"/>
              </a:xfrm>
              <a:prstGeom prst="roundRect">
                <a:avLst>
                  <a:gd name="adj" fmla="val 11038"/>
                </a:avLst>
              </a:prstGeom>
              <a:solidFill>
                <a:srgbClr val="FDF8EB"/>
              </a:solidFill>
              <a:ln>
                <a:noFill/>
              </a:ln>
              <a:effectLst>
                <a:outerShdw blurRad="127000" algn="ctr" rotWithShape="0">
                  <a:schemeClr val="accent2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矩形: 圆顶角 145">
                <a:extLst>
                  <a:ext uri="{FF2B5EF4-FFF2-40B4-BE49-F238E27FC236}">
                    <a16:creationId xmlns:a16="http://schemas.microsoft.com/office/drawing/2014/main" id="{2E7809CD-4560-4BA4-85BC-3BFD60A14CF5}"/>
                  </a:ext>
                </a:extLst>
              </p:cNvPr>
              <p:cNvSpPr/>
              <p:nvPr/>
            </p:nvSpPr>
            <p:spPr>
              <a:xfrm>
                <a:off x="1954750" y="1504569"/>
                <a:ext cx="3127509" cy="478297"/>
              </a:xfrm>
              <a:prstGeom prst="round2SameRect">
                <a:avLst>
                  <a:gd name="adj1" fmla="val 33522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13EC8218-3811-4526-AD64-2A90B537176D}"/>
                  </a:ext>
                </a:extLst>
              </p:cNvPr>
              <p:cNvSpPr txBox="1"/>
              <p:nvPr/>
            </p:nvSpPr>
            <p:spPr>
              <a:xfrm>
                <a:off x="2174422" y="2141680"/>
                <a:ext cx="2787508" cy="592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/>
                  <a:t>科技进步、经济发展，企业应及时完成自身的更新与完善</a:t>
                </a:r>
              </a:p>
            </p:txBody>
          </p:sp>
          <p:grpSp>
            <p:nvGrpSpPr>
              <p:cNvPr id="148" name="组合 147">
                <a:extLst>
                  <a:ext uri="{FF2B5EF4-FFF2-40B4-BE49-F238E27FC236}">
                    <a16:creationId xmlns:a16="http://schemas.microsoft.com/office/drawing/2014/main" id="{2230580F-9C7F-45B0-9F12-F62179173E86}"/>
                  </a:ext>
                </a:extLst>
              </p:cNvPr>
              <p:cNvGrpSpPr/>
              <p:nvPr/>
            </p:nvGrpSpPr>
            <p:grpSpPr>
              <a:xfrm>
                <a:off x="2749861" y="1543662"/>
                <a:ext cx="1720900" cy="400110"/>
                <a:chOff x="2851668" y="1543662"/>
                <a:chExt cx="1720900" cy="400110"/>
              </a:xfrm>
            </p:grpSpPr>
            <p:sp>
              <p:nvSpPr>
                <p:cNvPr id="151" name="文本框 150">
                  <a:extLst>
                    <a:ext uri="{FF2B5EF4-FFF2-40B4-BE49-F238E27FC236}">
                      <a16:creationId xmlns:a16="http://schemas.microsoft.com/office/drawing/2014/main" id="{2EF5A66E-4545-4F1C-9C9A-3377772AACA4}"/>
                    </a:ext>
                  </a:extLst>
                </p:cNvPr>
                <p:cNvSpPr txBox="1"/>
                <p:nvPr/>
              </p:nvSpPr>
              <p:spPr>
                <a:xfrm>
                  <a:off x="3097909" y="1543662"/>
                  <a:ext cx="1474659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新陈代谢性</a:t>
                  </a:r>
                </a:p>
              </p:txBody>
            </p:sp>
            <p:sp>
              <p:nvSpPr>
                <p:cNvPr id="152" name="图形 23">
                  <a:extLst>
                    <a:ext uri="{FF2B5EF4-FFF2-40B4-BE49-F238E27FC236}">
                      <a16:creationId xmlns:a16="http://schemas.microsoft.com/office/drawing/2014/main" id="{9F0B36EC-6616-438F-90DE-1F5D2CB932BA}"/>
                    </a:ext>
                  </a:extLst>
                </p:cNvPr>
                <p:cNvSpPr/>
                <p:nvPr/>
              </p:nvSpPr>
              <p:spPr>
                <a:xfrm>
                  <a:off x="2851668" y="1620232"/>
                  <a:ext cx="246971" cy="246970"/>
                </a:xfrm>
                <a:custGeom>
                  <a:avLst/>
                  <a:gdLst>
                    <a:gd name="connsiteX0" fmla="*/ 243178 w 486356"/>
                    <a:gd name="connsiteY0" fmla="*/ 0 h 486356"/>
                    <a:gd name="connsiteX1" fmla="*/ 486357 w 486356"/>
                    <a:gd name="connsiteY1" fmla="*/ 243178 h 486356"/>
                    <a:gd name="connsiteX2" fmla="*/ 243178 w 486356"/>
                    <a:gd name="connsiteY2" fmla="*/ 486357 h 486356"/>
                    <a:gd name="connsiteX3" fmla="*/ 0 w 486356"/>
                    <a:gd name="connsiteY3" fmla="*/ 243178 h 486356"/>
                    <a:gd name="connsiteX4" fmla="*/ 243178 w 486356"/>
                    <a:gd name="connsiteY4" fmla="*/ 0 h 486356"/>
                    <a:gd name="connsiteX5" fmla="*/ 315451 w 486356"/>
                    <a:gd name="connsiteY5" fmla="*/ 267496 h 486356"/>
                    <a:gd name="connsiteX6" fmla="*/ 170906 w 486356"/>
                    <a:gd name="connsiteY6" fmla="*/ 267496 h 486356"/>
                    <a:gd name="connsiteX7" fmla="*/ 200695 w 486356"/>
                    <a:gd name="connsiteY7" fmla="*/ 393390 h 486356"/>
                    <a:gd name="connsiteX8" fmla="*/ 243178 w 486356"/>
                    <a:gd name="connsiteY8" fmla="*/ 437721 h 486356"/>
                    <a:gd name="connsiteX9" fmla="*/ 285662 w 486356"/>
                    <a:gd name="connsiteY9" fmla="*/ 393390 h 486356"/>
                    <a:gd name="connsiteX10" fmla="*/ 315451 w 486356"/>
                    <a:gd name="connsiteY10" fmla="*/ 267521 h 486356"/>
                    <a:gd name="connsiteX11" fmla="*/ 122197 w 486356"/>
                    <a:gd name="connsiteY11" fmla="*/ 267496 h 486356"/>
                    <a:gd name="connsiteX12" fmla="*/ 50143 w 486356"/>
                    <a:gd name="connsiteY12" fmla="*/ 267521 h 486356"/>
                    <a:gd name="connsiteX13" fmla="*/ 159014 w 486356"/>
                    <a:gd name="connsiteY13" fmla="*/ 418607 h 486356"/>
                    <a:gd name="connsiteX14" fmla="*/ 122197 w 486356"/>
                    <a:gd name="connsiteY14" fmla="*/ 267496 h 486356"/>
                    <a:gd name="connsiteX15" fmla="*/ 436213 w 486356"/>
                    <a:gd name="connsiteY15" fmla="*/ 267521 h 486356"/>
                    <a:gd name="connsiteX16" fmla="*/ 364160 w 486356"/>
                    <a:gd name="connsiteY16" fmla="*/ 267521 h 486356"/>
                    <a:gd name="connsiteX17" fmla="*/ 327367 w 486356"/>
                    <a:gd name="connsiteY17" fmla="*/ 418632 h 486356"/>
                    <a:gd name="connsiteX18" fmla="*/ 436213 w 486356"/>
                    <a:gd name="connsiteY18" fmla="*/ 267521 h 486356"/>
                    <a:gd name="connsiteX19" fmla="*/ 158990 w 486356"/>
                    <a:gd name="connsiteY19" fmla="*/ 67725 h 486356"/>
                    <a:gd name="connsiteX20" fmla="*/ 158358 w 486356"/>
                    <a:gd name="connsiteY20" fmla="*/ 68041 h 486356"/>
                    <a:gd name="connsiteX21" fmla="*/ 50143 w 486356"/>
                    <a:gd name="connsiteY21" fmla="*/ 218860 h 486356"/>
                    <a:gd name="connsiteX22" fmla="*/ 122197 w 486356"/>
                    <a:gd name="connsiteY22" fmla="*/ 218861 h 486356"/>
                    <a:gd name="connsiteX23" fmla="*/ 158990 w 486356"/>
                    <a:gd name="connsiteY23" fmla="*/ 67725 h 486356"/>
                    <a:gd name="connsiteX24" fmla="*/ 243178 w 486356"/>
                    <a:gd name="connsiteY24" fmla="*/ 48636 h 486356"/>
                    <a:gd name="connsiteX25" fmla="*/ 200695 w 486356"/>
                    <a:gd name="connsiteY25" fmla="*/ 92967 h 486356"/>
                    <a:gd name="connsiteX26" fmla="*/ 170881 w 486356"/>
                    <a:gd name="connsiteY26" fmla="*/ 218861 h 486356"/>
                    <a:gd name="connsiteX27" fmla="*/ 315475 w 486356"/>
                    <a:gd name="connsiteY27" fmla="*/ 218861 h 486356"/>
                    <a:gd name="connsiteX28" fmla="*/ 285662 w 486356"/>
                    <a:gd name="connsiteY28" fmla="*/ 92967 h 486356"/>
                    <a:gd name="connsiteX29" fmla="*/ 245148 w 486356"/>
                    <a:gd name="connsiteY29" fmla="*/ 48782 h 486356"/>
                    <a:gd name="connsiteX30" fmla="*/ 243178 w 486356"/>
                    <a:gd name="connsiteY30" fmla="*/ 48636 h 486356"/>
                    <a:gd name="connsiteX31" fmla="*/ 327342 w 486356"/>
                    <a:gd name="connsiteY31" fmla="*/ 67749 h 486356"/>
                    <a:gd name="connsiteX32" fmla="*/ 327902 w 486356"/>
                    <a:gd name="connsiteY32" fmla="*/ 68747 h 486356"/>
                    <a:gd name="connsiteX33" fmla="*/ 364160 w 486356"/>
                    <a:gd name="connsiteY33" fmla="*/ 218885 h 486356"/>
                    <a:gd name="connsiteX34" fmla="*/ 436213 w 486356"/>
                    <a:gd name="connsiteY34" fmla="*/ 218861 h 486356"/>
                    <a:gd name="connsiteX35" fmla="*/ 327342 w 486356"/>
                    <a:gd name="connsiteY35" fmla="*/ 67749 h 486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486356" h="486356">
                      <a:moveTo>
                        <a:pt x="243178" y="0"/>
                      </a:moveTo>
                      <a:cubicBezTo>
                        <a:pt x="377486" y="0"/>
                        <a:pt x="486357" y="108871"/>
                        <a:pt x="486357" y="243178"/>
                      </a:cubicBezTo>
                      <a:cubicBezTo>
                        <a:pt x="486357" y="377486"/>
                        <a:pt x="377486" y="486357"/>
                        <a:pt x="243178" y="486357"/>
                      </a:cubicBezTo>
                      <a:cubicBezTo>
                        <a:pt x="108871" y="486357"/>
                        <a:pt x="0" y="377486"/>
                        <a:pt x="0" y="243178"/>
                      </a:cubicBezTo>
                      <a:cubicBezTo>
                        <a:pt x="0" y="108871"/>
                        <a:pt x="108871" y="0"/>
                        <a:pt x="243178" y="0"/>
                      </a:cubicBezTo>
                      <a:close/>
                      <a:moveTo>
                        <a:pt x="315451" y="267496"/>
                      </a:moveTo>
                      <a:lnTo>
                        <a:pt x="170906" y="267496"/>
                      </a:lnTo>
                      <a:cubicBezTo>
                        <a:pt x="173581" y="316229"/>
                        <a:pt x="184305" y="360585"/>
                        <a:pt x="200695" y="393390"/>
                      </a:cubicBezTo>
                      <a:cubicBezTo>
                        <a:pt x="215967" y="423909"/>
                        <a:pt x="232308" y="437721"/>
                        <a:pt x="243178" y="437721"/>
                      </a:cubicBezTo>
                      <a:cubicBezTo>
                        <a:pt x="254073" y="437721"/>
                        <a:pt x="270390" y="423909"/>
                        <a:pt x="285662" y="393390"/>
                      </a:cubicBezTo>
                      <a:cubicBezTo>
                        <a:pt x="302052" y="360585"/>
                        <a:pt x="312776" y="316229"/>
                        <a:pt x="315451" y="267521"/>
                      </a:cubicBezTo>
                      <a:close/>
                      <a:moveTo>
                        <a:pt x="122197" y="267496"/>
                      </a:moveTo>
                      <a:lnTo>
                        <a:pt x="50143" y="267521"/>
                      </a:lnTo>
                      <a:cubicBezTo>
                        <a:pt x="58437" y="333097"/>
                        <a:pt x="99432" y="389989"/>
                        <a:pt x="159014" y="418607"/>
                      </a:cubicBezTo>
                      <a:cubicBezTo>
                        <a:pt x="138685" y="379650"/>
                        <a:pt x="125140" y="326686"/>
                        <a:pt x="122197" y="267496"/>
                      </a:cubicBezTo>
                      <a:close/>
                      <a:moveTo>
                        <a:pt x="436213" y="267521"/>
                      </a:moveTo>
                      <a:lnTo>
                        <a:pt x="364160" y="267521"/>
                      </a:lnTo>
                      <a:cubicBezTo>
                        <a:pt x="361241" y="326710"/>
                        <a:pt x="347672" y="379650"/>
                        <a:pt x="327367" y="418632"/>
                      </a:cubicBezTo>
                      <a:cubicBezTo>
                        <a:pt x="386938" y="389992"/>
                        <a:pt x="427920" y="333096"/>
                        <a:pt x="436213" y="267521"/>
                      </a:cubicBezTo>
                      <a:close/>
                      <a:moveTo>
                        <a:pt x="158990" y="67725"/>
                      </a:moveTo>
                      <a:lnTo>
                        <a:pt x="158358" y="68041"/>
                      </a:lnTo>
                      <a:cubicBezTo>
                        <a:pt x="99102" y="96779"/>
                        <a:pt x="58388" y="153522"/>
                        <a:pt x="50143" y="218860"/>
                      </a:cubicBezTo>
                      <a:lnTo>
                        <a:pt x="122197" y="218861"/>
                      </a:lnTo>
                      <a:cubicBezTo>
                        <a:pt x="125115" y="159671"/>
                        <a:pt x="138685" y="106707"/>
                        <a:pt x="158990" y="67725"/>
                      </a:cubicBezTo>
                      <a:close/>
                      <a:moveTo>
                        <a:pt x="243178" y="48636"/>
                      </a:moveTo>
                      <a:cubicBezTo>
                        <a:pt x="232284" y="48636"/>
                        <a:pt x="215967" y="62448"/>
                        <a:pt x="200695" y="92967"/>
                      </a:cubicBezTo>
                      <a:cubicBezTo>
                        <a:pt x="184329" y="125772"/>
                        <a:pt x="173581" y="170128"/>
                        <a:pt x="170881" y="218861"/>
                      </a:cubicBezTo>
                      <a:lnTo>
                        <a:pt x="315475" y="218861"/>
                      </a:lnTo>
                      <a:cubicBezTo>
                        <a:pt x="312776" y="170128"/>
                        <a:pt x="302052" y="125772"/>
                        <a:pt x="285662" y="92967"/>
                      </a:cubicBezTo>
                      <a:cubicBezTo>
                        <a:pt x="271290" y="64223"/>
                        <a:pt x="255994" y="50314"/>
                        <a:pt x="245148" y="48782"/>
                      </a:cubicBezTo>
                      <a:lnTo>
                        <a:pt x="243178" y="48636"/>
                      </a:lnTo>
                      <a:close/>
                      <a:moveTo>
                        <a:pt x="327342" y="67749"/>
                      </a:moveTo>
                      <a:lnTo>
                        <a:pt x="327902" y="68747"/>
                      </a:lnTo>
                      <a:cubicBezTo>
                        <a:pt x="347915" y="107655"/>
                        <a:pt x="361266" y="160182"/>
                        <a:pt x="364160" y="218885"/>
                      </a:cubicBezTo>
                      <a:lnTo>
                        <a:pt x="436213" y="218861"/>
                      </a:lnTo>
                      <a:cubicBezTo>
                        <a:pt x="427928" y="153275"/>
                        <a:pt x="386932" y="96372"/>
                        <a:pt x="327342" y="677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7B937114-4D1D-4A88-92A9-6E8F141A8E8A}"/>
                  </a:ext>
                </a:extLst>
              </p:cNvPr>
              <p:cNvSpPr/>
              <p:nvPr/>
            </p:nvSpPr>
            <p:spPr>
              <a:xfrm>
                <a:off x="3359308" y="1969879"/>
                <a:ext cx="318392" cy="157059"/>
              </a:xfrm>
              <a:custGeom>
                <a:avLst/>
                <a:gdLst>
                  <a:gd name="connsiteX0" fmla="*/ 0 w 318392"/>
                  <a:gd name="connsiteY0" fmla="*/ 0 h 157059"/>
                  <a:gd name="connsiteX1" fmla="*/ 318392 w 318392"/>
                  <a:gd name="connsiteY1" fmla="*/ 0 h 157059"/>
                  <a:gd name="connsiteX2" fmla="*/ 306380 w 318392"/>
                  <a:gd name="connsiteY2" fmla="*/ 59499 h 157059"/>
                  <a:gd name="connsiteX3" fmla="*/ 159196 w 318392"/>
                  <a:gd name="connsiteY3" fmla="*/ 157059 h 157059"/>
                  <a:gd name="connsiteX4" fmla="*/ 12012 w 318392"/>
                  <a:gd name="connsiteY4" fmla="*/ 59499 h 15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392" h="157059">
                    <a:moveTo>
                      <a:pt x="0" y="0"/>
                    </a:moveTo>
                    <a:lnTo>
                      <a:pt x="318392" y="0"/>
                    </a:lnTo>
                    <a:lnTo>
                      <a:pt x="306380" y="59499"/>
                    </a:lnTo>
                    <a:cubicBezTo>
                      <a:pt x="282131" y="116831"/>
                      <a:pt x="225361" y="157059"/>
                      <a:pt x="159196" y="157059"/>
                    </a:cubicBezTo>
                    <a:cubicBezTo>
                      <a:pt x="93031" y="157059"/>
                      <a:pt x="36262" y="116831"/>
                      <a:pt x="12012" y="594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箭头: V 形 149">
                <a:extLst>
                  <a:ext uri="{FF2B5EF4-FFF2-40B4-BE49-F238E27FC236}">
                    <a16:creationId xmlns:a16="http://schemas.microsoft.com/office/drawing/2014/main" id="{AD6E498B-88F5-4ADC-9A82-D1391D1C35A3}"/>
                  </a:ext>
                </a:extLst>
              </p:cNvPr>
              <p:cNvSpPr/>
              <p:nvPr/>
            </p:nvSpPr>
            <p:spPr>
              <a:xfrm rot="5400000">
                <a:off x="3477941" y="1974435"/>
                <a:ext cx="81126" cy="129889"/>
              </a:xfrm>
              <a:prstGeom prst="chevron">
                <a:avLst>
                  <a:gd name="adj" fmla="val 691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8CF1E41D-2392-4D41-AF94-736B312CBE0B}"/>
                </a:ext>
              </a:extLst>
            </p:cNvPr>
            <p:cNvGrpSpPr/>
            <p:nvPr/>
          </p:nvGrpSpPr>
          <p:grpSpPr>
            <a:xfrm>
              <a:off x="2866861" y="4915495"/>
              <a:ext cx="3128759" cy="1492679"/>
              <a:chOff x="1954750" y="1500131"/>
              <a:chExt cx="3128759" cy="1492679"/>
            </a:xfrm>
          </p:grpSpPr>
          <p:sp>
            <p:nvSpPr>
              <p:cNvPr id="154" name="矩形: 圆角 153">
                <a:extLst>
                  <a:ext uri="{FF2B5EF4-FFF2-40B4-BE49-F238E27FC236}">
                    <a16:creationId xmlns:a16="http://schemas.microsoft.com/office/drawing/2014/main" id="{29D70A1A-8F9B-4EDC-A878-9012AFDA9D6A}"/>
                  </a:ext>
                </a:extLst>
              </p:cNvPr>
              <p:cNvSpPr/>
              <p:nvPr/>
            </p:nvSpPr>
            <p:spPr>
              <a:xfrm>
                <a:off x="1954751" y="1500131"/>
                <a:ext cx="3128758" cy="1485632"/>
              </a:xfrm>
              <a:prstGeom prst="roundRect">
                <a:avLst>
                  <a:gd name="adj" fmla="val 11038"/>
                </a:avLst>
              </a:prstGeom>
              <a:solidFill>
                <a:srgbClr val="FDF8EB"/>
              </a:solidFill>
              <a:ln>
                <a:noFill/>
              </a:ln>
              <a:effectLst>
                <a:outerShdw blurRad="127000" algn="ctr" rotWithShape="0">
                  <a:schemeClr val="accent2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矩形: 圆顶角 154">
                <a:extLst>
                  <a:ext uri="{FF2B5EF4-FFF2-40B4-BE49-F238E27FC236}">
                    <a16:creationId xmlns:a16="http://schemas.microsoft.com/office/drawing/2014/main" id="{827360DC-C7C9-4DFB-9E61-117061322F14}"/>
                  </a:ext>
                </a:extLst>
              </p:cNvPr>
              <p:cNvSpPr/>
              <p:nvPr/>
            </p:nvSpPr>
            <p:spPr>
              <a:xfrm>
                <a:off x="1954750" y="1504569"/>
                <a:ext cx="3127509" cy="478297"/>
              </a:xfrm>
              <a:prstGeom prst="round2SameRect">
                <a:avLst>
                  <a:gd name="adj1" fmla="val 33522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4F1E1302-7275-4097-AF16-195C9B88DF77}"/>
                  </a:ext>
                </a:extLst>
              </p:cNvPr>
              <p:cNvSpPr txBox="1"/>
              <p:nvPr/>
            </p:nvSpPr>
            <p:spPr>
              <a:xfrm>
                <a:off x="2174422" y="2141680"/>
                <a:ext cx="2787508" cy="851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/>
                  <a:t>在运用过程中，经过实践，去粗取精、去伪存真，逐步形成有规律的方法和程序</a:t>
                </a:r>
              </a:p>
            </p:txBody>
          </p:sp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id="{D7E8A25F-FC92-46CF-B829-C6C4FE43ECBA}"/>
                  </a:ext>
                </a:extLst>
              </p:cNvPr>
              <p:cNvGrpSpPr/>
              <p:nvPr/>
            </p:nvGrpSpPr>
            <p:grpSpPr>
              <a:xfrm>
                <a:off x="2909515" y="1543662"/>
                <a:ext cx="1217978" cy="400110"/>
                <a:chOff x="3011322" y="1543662"/>
                <a:chExt cx="1217978" cy="400110"/>
              </a:xfrm>
            </p:grpSpPr>
            <p:sp>
              <p:nvSpPr>
                <p:cNvPr id="160" name="文本框 159">
                  <a:extLst>
                    <a:ext uri="{FF2B5EF4-FFF2-40B4-BE49-F238E27FC236}">
                      <a16:creationId xmlns:a16="http://schemas.microsoft.com/office/drawing/2014/main" id="{CC123DAD-8081-4E19-9368-745C61C4CB8D}"/>
                    </a:ext>
                  </a:extLst>
                </p:cNvPr>
                <p:cNvSpPr txBox="1"/>
                <p:nvPr/>
              </p:nvSpPr>
              <p:spPr>
                <a:xfrm>
                  <a:off x="3257563" y="1543662"/>
                  <a:ext cx="97173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浓缩性</a:t>
                  </a:r>
                </a:p>
              </p:txBody>
            </p:sp>
            <p:sp>
              <p:nvSpPr>
                <p:cNvPr id="161" name="图形 23">
                  <a:extLst>
                    <a:ext uri="{FF2B5EF4-FFF2-40B4-BE49-F238E27FC236}">
                      <a16:creationId xmlns:a16="http://schemas.microsoft.com/office/drawing/2014/main" id="{B600E1AD-E23B-4EE2-9494-4C0E8918CC88}"/>
                    </a:ext>
                  </a:extLst>
                </p:cNvPr>
                <p:cNvSpPr/>
                <p:nvPr/>
              </p:nvSpPr>
              <p:spPr>
                <a:xfrm>
                  <a:off x="3011322" y="1620232"/>
                  <a:ext cx="246971" cy="246970"/>
                </a:xfrm>
                <a:custGeom>
                  <a:avLst/>
                  <a:gdLst>
                    <a:gd name="connsiteX0" fmla="*/ 243178 w 486356"/>
                    <a:gd name="connsiteY0" fmla="*/ 0 h 486356"/>
                    <a:gd name="connsiteX1" fmla="*/ 486357 w 486356"/>
                    <a:gd name="connsiteY1" fmla="*/ 243178 h 486356"/>
                    <a:gd name="connsiteX2" fmla="*/ 243178 w 486356"/>
                    <a:gd name="connsiteY2" fmla="*/ 486357 h 486356"/>
                    <a:gd name="connsiteX3" fmla="*/ 0 w 486356"/>
                    <a:gd name="connsiteY3" fmla="*/ 243178 h 486356"/>
                    <a:gd name="connsiteX4" fmla="*/ 243178 w 486356"/>
                    <a:gd name="connsiteY4" fmla="*/ 0 h 486356"/>
                    <a:gd name="connsiteX5" fmla="*/ 315451 w 486356"/>
                    <a:gd name="connsiteY5" fmla="*/ 267496 h 486356"/>
                    <a:gd name="connsiteX6" fmla="*/ 170906 w 486356"/>
                    <a:gd name="connsiteY6" fmla="*/ 267496 h 486356"/>
                    <a:gd name="connsiteX7" fmla="*/ 200695 w 486356"/>
                    <a:gd name="connsiteY7" fmla="*/ 393390 h 486356"/>
                    <a:gd name="connsiteX8" fmla="*/ 243178 w 486356"/>
                    <a:gd name="connsiteY8" fmla="*/ 437721 h 486356"/>
                    <a:gd name="connsiteX9" fmla="*/ 285662 w 486356"/>
                    <a:gd name="connsiteY9" fmla="*/ 393390 h 486356"/>
                    <a:gd name="connsiteX10" fmla="*/ 315451 w 486356"/>
                    <a:gd name="connsiteY10" fmla="*/ 267521 h 486356"/>
                    <a:gd name="connsiteX11" fmla="*/ 122197 w 486356"/>
                    <a:gd name="connsiteY11" fmla="*/ 267496 h 486356"/>
                    <a:gd name="connsiteX12" fmla="*/ 50143 w 486356"/>
                    <a:gd name="connsiteY12" fmla="*/ 267521 h 486356"/>
                    <a:gd name="connsiteX13" fmla="*/ 159014 w 486356"/>
                    <a:gd name="connsiteY13" fmla="*/ 418607 h 486356"/>
                    <a:gd name="connsiteX14" fmla="*/ 122197 w 486356"/>
                    <a:gd name="connsiteY14" fmla="*/ 267496 h 486356"/>
                    <a:gd name="connsiteX15" fmla="*/ 436213 w 486356"/>
                    <a:gd name="connsiteY15" fmla="*/ 267521 h 486356"/>
                    <a:gd name="connsiteX16" fmla="*/ 364160 w 486356"/>
                    <a:gd name="connsiteY16" fmla="*/ 267521 h 486356"/>
                    <a:gd name="connsiteX17" fmla="*/ 327367 w 486356"/>
                    <a:gd name="connsiteY17" fmla="*/ 418632 h 486356"/>
                    <a:gd name="connsiteX18" fmla="*/ 436213 w 486356"/>
                    <a:gd name="connsiteY18" fmla="*/ 267521 h 486356"/>
                    <a:gd name="connsiteX19" fmla="*/ 158990 w 486356"/>
                    <a:gd name="connsiteY19" fmla="*/ 67725 h 486356"/>
                    <a:gd name="connsiteX20" fmla="*/ 158358 w 486356"/>
                    <a:gd name="connsiteY20" fmla="*/ 68041 h 486356"/>
                    <a:gd name="connsiteX21" fmla="*/ 50143 w 486356"/>
                    <a:gd name="connsiteY21" fmla="*/ 218860 h 486356"/>
                    <a:gd name="connsiteX22" fmla="*/ 122197 w 486356"/>
                    <a:gd name="connsiteY22" fmla="*/ 218861 h 486356"/>
                    <a:gd name="connsiteX23" fmla="*/ 158990 w 486356"/>
                    <a:gd name="connsiteY23" fmla="*/ 67725 h 486356"/>
                    <a:gd name="connsiteX24" fmla="*/ 243178 w 486356"/>
                    <a:gd name="connsiteY24" fmla="*/ 48636 h 486356"/>
                    <a:gd name="connsiteX25" fmla="*/ 200695 w 486356"/>
                    <a:gd name="connsiteY25" fmla="*/ 92967 h 486356"/>
                    <a:gd name="connsiteX26" fmla="*/ 170881 w 486356"/>
                    <a:gd name="connsiteY26" fmla="*/ 218861 h 486356"/>
                    <a:gd name="connsiteX27" fmla="*/ 315475 w 486356"/>
                    <a:gd name="connsiteY27" fmla="*/ 218861 h 486356"/>
                    <a:gd name="connsiteX28" fmla="*/ 285662 w 486356"/>
                    <a:gd name="connsiteY28" fmla="*/ 92967 h 486356"/>
                    <a:gd name="connsiteX29" fmla="*/ 245148 w 486356"/>
                    <a:gd name="connsiteY29" fmla="*/ 48782 h 486356"/>
                    <a:gd name="connsiteX30" fmla="*/ 243178 w 486356"/>
                    <a:gd name="connsiteY30" fmla="*/ 48636 h 486356"/>
                    <a:gd name="connsiteX31" fmla="*/ 327342 w 486356"/>
                    <a:gd name="connsiteY31" fmla="*/ 67749 h 486356"/>
                    <a:gd name="connsiteX32" fmla="*/ 327902 w 486356"/>
                    <a:gd name="connsiteY32" fmla="*/ 68747 h 486356"/>
                    <a:gd name="connsiteX33" fmla="*/ 364160 w 486356"/>
                    <a:gd name="connsiteY33" fmla="*/ 218885 h 486356"/>
                    <a:gd name="connsiteX34" fmla="*/ 436213 w 486356"/>
                    <a:gd name="connsiteY34" fmla="*/ 218861 h 486356"/>
                    <a:gd name="connsiteX35" fmla="*/ 327342 w 486356"/>
                    <a:gd name="connsiteY35" fmla="*/ 67749 h 486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486356" h="486356">
                      <a:moveTo>
                        <a:pt x="243178" y="0"/>
                      </a:moveTo>
                      <a:cubicBezTo>
                        <a:pt x="377486" y="0"/>
                        <a:pt x="486357" y="108871"/>
                        <a:pt x="486357" y="243178"/>
                      </a:cubicBezTo>
                      <a:cubicBezTo>
                        <a:pt x="486357" y="377486"/>
                        <a:pt x="377486" y="486357"/>
                        <a:pt x="243178" y="486357"/>
                      </a:cubicBezTo>
                      <a:cubicBezTo>
                        <a:pt x="108871" y="486357"/>
                        <a:pt x="0" y="377486"/>
                        <a:pt x="0" y="243178"/>
                      </a:cubicBezTo>
                      <a:cubicBezTo>
                        <a:pt x="0" y="108871"/>
                        <a:pt x="108871" y="0"/>
                        <a:pt x="243178" y="0"/>
                      </a:cubicBezTo>
                      <a:close/>
                      <a:moveTo>
                        <a:pt x="315451" y="267496"/>
                      </a:moveTo>
                      <a:lnTo>
                        <a:pt x="170906" y="267496"/>
                      </a:lnTo>
                      <a:cubicBezTo>
                        <a:pt x="173581" y="316229"/>
                        <a:pt x="184305" y="360585"/>
                        <a:pt x="200695" y="393390"/>
                      </a:cubicBezTo>
                      <a:cubicBezTo>
                        <a:pt x="215967" y="423909"/>
                        <a:pt x="232308" y="437721"/>
                        <a:pt x="243178" y="437721"/>
                      </a:cubicBezTo>
                      <a:cubicBezTo>
                        <a:pt x="254073" y="437721"/>
                        <a:pt x="270390" y="423909"/>
                        <a:pt x="285662" y="393390"/>
                      </a:cubicBezTo>
                      <a:cubicBezTo>
                        <a:pt x="302052" y="360585"/>
                        <a:pt x="312776" y="316229"/>
                        <a:pt x="315451" y="267521"/>
                      </a:cubicBezTo>
                      <a:close/>
                      <a:moveTo>
                        <a:pt x="122197" y="267496"/>
                      </a:moveTo>
                      <a:lnTo>
                        <a:pt x="50143" y="267521"/>
                      </a:lnTo>
                      <a:cubicBezTo>
                        <a:pt x="58437" y="333097"/>
                        <a:pt x="99432" y="389989"/>
                        <a:pt x="159014" y="418607"/>
                      </a:cubicBezTo>
                      <a:cubicBezTo>
                        <a:pt x="138685" y="379650"/>
                        <a:pt x="125140" y="326686"/>
                        <a:pt x="122197" y="267496"/>
                      </a:cubicBezTo>
                      <a:close/>
                      <a:moveTo>
                        <a:pt x="436213" y="267521"/>
                      </a:moveTo>
                      <a:lnTo>
                        <a:pt x="364160" y="267521"/>
                      </a:lnTo>
                      <a:cubicBezTo>
                        <a:pt x="361241" y="326710"/>
                        <a:pt x="347672" y="379650"/>
                        <a:pt x="327367" y="418632"/>
                      </a:cubicBezTo>
                      <a:cubicBezTo>
                        <a:pt x="386938" y="389992"/>
                        <a:pt x="427920" y="333096"/>
                        <a:pt x="436213" y="267521"/>
                      </a:cubicBezTo>
                      <a:close/>
                      <a:moveTo>
                        <a:pt x="158990" y="67725"/>
                      </a:moveTo>
                      <a:lnTo>
                        <a:pt x="158358" y="68041"/>
                      </a:lnTo>
                      <a:cubicBezTo>
                        <a:pt x="99102" y="96779"/>
                        <a:pt x="58388" y="153522"/>
                        <a:pt x="50143" y="218860"/>
                      </a:cubicBezTo>
                      <a:lnTo>
                        <a:pt x="122197" y="218861"/>
                      </a:lnTo>
                      <a:cubicBezTo>
                        <a:pt x="125115" y="159671"/>
                        <a:pt x="138685" y="106707"/>
                        <a:pt x="158990" y="67725"/>
                      </a:cubicBezTo>
                      <a:close/>
                      <a:moveTo>
                        <a:pt x="243178" y="48636"/>
                      </a:moveTo>
                      <a:cubicBezTo>
                        <a:pt x="232284" y="48636"/>
                        <a:pt x="215967" y="62448"/>
                        <a:pt x="200695" y="92967"/>
                      </a:cubicBezTo>
                      <a:cubicBezTo>
                        <a:pt x="184329" y="125772"/>
                        <a:pt x="173581" y="170128"/>
                        <a:pt x="170881" y="218861"/>
                      </a:cubicBezTo>
                      <a:lnTo>
                        <a:pt x="315475" y="218861"/>
                      </a:lnTo>
                      <a:cubicBezTo>
                        <a:pt x="312776" y="170128"/>
                        <a:pt x="302052" y="125772"/>
                        <a:pt x="285662" y="92967"/>
                      </a:cubicBezTo>
                      <a:cubicBezTo>
                        <a:pt x="271290" y="64223"/>
                        <a:pt x="255994" y="50314"/>
                        <a:pt x="245148" y="48782"/>
                      </a:cubicBezTo>
                      <a:lnTo>
                        <a:pt x="243178" y="48636"/>
                      </a:lnTo>
                      <a:close/>
                      <a:moveTo>
                        <a:pt x="327342" y="67749"/>
                      </a:moveTo>
                      <a:lnTo>
                        <a:pt x="327902" y="68747"/>
                      </a:lnTo>
                      <a:cubicBezTo>
                        <a:pt x="347915" y="107655"/>
                        <a:pt x="361266" y="160182"/>
                        <a:pt x="364160" y="218885"/>
                      </a:cubicBezTo>
                      <a:lnTo>
                        <a:pt x="436213" y="218861"/>
                      </a:lnTo>
                      <a:cubicBezTo>
                        <a:pt x="427928" y="153275"/>
                        <a:pt x="386932" y="96372"/>
                        <a:pt x="327342" y="677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C84810D0-31BA-471B-8410-69862D4DDA69}"/>
                  </a:ext>
                </a:extLst>
              </p:cNvPr>
              <p:cNvSpPr/>
              <p:nvPr/>
            </p:nvSpPr>
            <p:spPr>
              <a:xfrm>
                <a:off x="3359308" y="1969879"/>
                <a:ext cx="318392" cy="157059"/>
              </a:xfrm>
              <a:custGeom>
                <a:avLst/>
                <a:gdLst>
                  <a:gd name="connsiteX0" fmla="*/ 0 w 318392"/>
                  <a:gd name="connsiteY0" fmla="*/ 0 h 157059"/>
                  <a:gd name="connsiteX1" fmla="*/ 318392 w 318392"/>
                  <a:gd name="connsiteY1" fmla="*/ 0 h 157059"/>
                  <a:gd name="connsiteX2" fmla="*/ 306380 w 318392"/>
                  <a:gd name="connsiteY2" fmla="*/ 59499 h 157059"/>
                  <a:gd name="connsiteX3" fmla="*/ 159196 w 318392"/>
                  <a:gd name="connsiteY3" fmla="*/ 157059 h 157059"/>
                  <a:gd name="connsiteX4" fmla="*/ 12012 w 318392"/>
                  <a:gd name="connsiteY4" fmla="*/ 59499 h 15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392" h="157059">
                    <a:moveTo>
                      <a:pt x="0" y="0"/>
                    </a:moveTo>
                    <a:lnTo>
                      <a:pt x="318392" y="0"/>
                    </a:lnTo>
                    <a:lnTo>
                      <a:pt x="306380" y="59499"/>
                    </a:lnTo>
                    <a:cubicBezTo>
                      <a:pt x="282131" y="116831"/>
                      <a:pt x="225361" y="157059"/>
                      <a:pt x="159196" y="157059"/>
                    </a:cubicBezTo>
                    <a:cubicBezTo>
                      <a:pt x="93031" y="157059"/>
                      <a:pt x="36262" y="116831"/>
                      <a:pt x="12012" y="594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箭头: V 形 158">
                <a:extLst>
                  <a:ext uri="{FF2B5EF4-FFF2-40B4-BE49-F238E27FC236}">
                    <a16:creationId xmlns:a16="http://schemas.microsoft.com/office/drawing/2014/main" id="{8DB4D9D5-8025-4033-8EFB-E3AFF86EB8DD}"/>
                  </a:ext>
                </a:extLst>
              </p:cNvPr>
              <p:cNvSpPr/>
              <p:nvPr/>
            </p:nvSpPr>
            <p:spPr>
              <a:xfrm rot="5400000">
                <a:off x="3477941" y="1974435"/>
                <a:ext cx="81126" cy="129889"/>
              </a:xfrm>
              <a:prstGeom prst="chevron">
                <a:avLst>
                  <a:gd name="adj" fmla="val 691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376790CC-C72A-45C7-8665-9B45B76B7C97}"/>
                </a:ext>
              </a:extLst>
            </p:cNvPr>
            <p:cNvGrpSpPr/>
            <p:nvPr/>
          </p:nvGrpSpPr>
          <p:grpSpPr>
            <a:xfrm>
              <a:off x="6196381" y="4915495"/>
              <a:ext cx="3128759" cy="1492679"/>
              <a:chOff x="1954750" y="1500131"/>
              <a:chExt cx="3128759" cy="1492679"/>
            </a:xfrm>
          </p:grpSpPr>
          <p:sp>
            <p:nvSpPr>
              <p:cNvPr id="163" name="矩形: 圆角 162">
                <a:extLst>
                  <a:ext uri="{FF2B5EF4-FFF2-40B4-BE49-F238E27FC236}">
                    <a16:creationId xmlns:a16="http://schemas.microsoft.com/office/drawing/2014/main" id="{C1C95A2E-CB0F-4287-BFAD-E21C871E48EC}"/>
                  </a:ext>
                </a:extLst>
              </p:cNvPr>
              <p:cNvSpPr/>
              <p:nvPr/>
            </p:nvSpPr>
            <p:spPr>
              <a:xfrm>
                <a:off x="1954751" y="1500131"/>
                <a:ext cx="3128758" cy="1485632"/>
              </a:xfrm>
              <a:prstGeom prst="roundRect">
                <a:avLst>
                  <a:gd name="adj" fmla="val 11038"/>
                </a:avLst>
              </a:prstGeom>
              <a:solidFill>
                <a:srgbClr val="FDF8EB"/>
              </a:solidFill>
              <a:ln>
                <a:noFill/>
              </a:ln>
              <a:effectLst>
                <a:outerShdw blurRad="127000" algn="ctr" rotWithShape="0">
                  <a:schemeClr val="accent2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: 圆顶角 163">
                <a:extLst>
                  <a:ext uri="{FF2B5EF4-FFF2-40B4-BE49-F238E27FC236}">
                    <a16:creationId xmlns:a16="http://schemas.microsoft.com/office/drawing/2014/main" id="{7C258E37-DB32-4321-9673-B2928601CF83}"/>
                  </a:ext>
                </a:extLst>
              </p:cNvPr>
              <p:cNvSpPr/>
              <p:nvPr/>
            </p:nvSpPr>
            <p:spPr>
              <a:xfrm>
                <a:off x="1954750" y="1504569"/>
                <a:ext cx="3127509" cy="478297"/>
              </a:xfrm>
              <a:prstGeom prst="round2SameRect">
                <a:avLst>
                  <a:gd name="adj1" fmla="val 33522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58C2DAF3-68D0-401D-882E-D0B2E2796A8C}"/>
                  </a:ext>
                </a:extLst>
              </p:cNvPr>
              <p:cNvSpPr txBox="1"/>
              <p:nvPr/>
            </p:nvSpPr>
            <p:spPr>
              <a:xfrm>
                <a:off x="2174422" y="2141680"/>
                <a:ext cx="2787508" cy="851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/>
                  <a:t>企业人力资源信息运用得当，可以减少人力、财力、物力的消耗，还可以扩大经营，提高经济效益</a:t>
                </a:r>
              </a:p>
            </p:txBody>
          </p:sp>
          <p:grpSp>
            <p:nvGrpSpPr>
              <p:cNvPr id="166" name="组合 165">
                <a:extLst>
                  <a:ext uri="{FF2B5EF4-FFF2-40B4-BE49-F238E27FC236}">
                    <a16:creationId xmlns:a16="http://schemas.microsoft.com/office/drawing/2014/main" id="{85148961-424C-4ABB-A358-EB364FA30DEF}"/>
                  </a:ext>
                </a:extLst>
              </p:cNvPr>
              <p:cNvGrpSpPr/>
              <p:nvPr/>
            </p:nvGrpSpPr>
            <p:grpSpPr>
              <a:xfrm>
                <a:off x="2909515" y="1543662"/>
                <a:ext cx="1217978" cy="400110"/>
                <a:chOff x="3011322" y="1543662"/>
                <a:chExt cx="1217978" cy="400110"/>
              </a:xfrm>
            </p:grpSpPr>
            <p:sp>
              <p:nvSpPr>
                <p:cNvPr id="169" name="文本框 168">
                  <a:extLst>
                    <a:ext uri="{FF2B5EF4-FFF2-40B4-BE49-F238E27FC236}">
                      <a16:creationId xmlns:a16="http://schemas.microsoft.com/office/drawing/2014/main" id="{5231E888-C7B6-45F0-9986-51913CAED8F8}"/>
                    </a:ext>
                  </a:extLst>
                </p:cNvPr>
                <p:cNvSpPr txBox="1"/>
                <p:nvPr/>
              </p:nvSpPr>
              <p:spPr>
                <a:xfrm>
                  <a:off x="3257563" y="1543662"/>
                  <a:ext cx="97173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替代性</a:t>
                  </a:r>
                </a:p>
              </p:txBody>
            </p:sp>
            <p:sp>
              <p:nvSpPr>
                <p:cNvPr id="170" name="图形 23">
                  <a:extLst>
                    <a:ext uri="{FF2B5EF4-FFF2-40B4-BE49-F238E27FC236}">
                      <a16:creationId xmlns:a16="http://schemas.microsoft.com/office/drawing/2014/main" id="{1B3937E9-6599-4CCF-96D6-AFA7D10EE343}"/>
                    </a:ext>
                  </a:extLst>
                </p:cNvPr>
                <p:cNvSpPr/>
                <p:nvPr/>
              </p:nvSpPr>
              <p:spPr>
                <a:xfrm>
                  <a:off x="3011322" y="1620232"/>
                  <a:ext cx="246971" cy="246970"/>
                </a:xfrm>
                <a:custGeom>
                  <a:avLst/>
                  <a:gdLst>
                    <a:gd name="connsiteX0" fmla="*/ 243178 w 486356"/>
                    <a:gd name="connsiteY0" fmla="*/ 0 h 486356"/>
                    <a:gd name="connsiteX1" fmla="*/ 486357 w 486356"/>
                    <a:gd name="connsiteY1" fmla="*/ 243178 h 486356"/>
                    <a:gd name="connsiteX2" fmla="*/ 243178 w 486356"/>
                    <a:gd name="connsiteY2" fmla="*/ 486357 h 486356"/>
                    <a:gd name="connsiteX3" fmla="*/ 0 w 486356"/>
                    <a:gd name="connsiteY3" fmla="*/ 243178 h 486356"/>
                    <a:gd name="connsiteX4" fmla="*/ 243178 w 486356"/>
                    <a:gd name="connsiteY4" fmla="*/ 0 h 486356"/>
                    <a:gd name="connsiteX5" fmla="*/ 315451 w 486356"/>
                    <a:gd name="connsiteY5" fmla="*/ 267496 h 486356"/>
                    <a:gd name="connsiteX6" fmla="*/ 170906 w 486356"/>
                    <a:gd name="connsiteY6" fmla="*/ 267496 h 486356"/>
                    <a:gd name="connsiteX7" fmla="*/ 200695 w 486356"/>
                    <a:gd name="connsiteY7" fmla="*/ 393390 h 486356"/>
                    <a:gd name="connsiteX8" fmla="*/ 243178 w 486356"/>
                    <a:gd name="connsiteY8" fmla="*/ 437721 h 486356"/>
                    <a:gd name="connsiteX9" fmla="*/ 285662 w 486356"/>
                    <a:gd name="connsiteY9" fmla="*/ 393390 h 486356"/>
                    <a:gd name="connsiteX10" fmla="*/ 315451 w 486356"/>
                    <a:gd name="connsiteY10" fmla="*/ 267521 h 486356"/>
                    <a:gd name="connsiteX11" fmla="*/ 122197 w 486356"/>
                    <a:gd name="connsiteY11" fmla="*/ 267496 h 486356"/>
                    <a:gd name="connsiteX12" fmla="*/ 50143 w 486356"/>
                    <a:gd name="connsiteY12" fmla="*/ 267521 h 486356"/>
                    <a:gd name="connsiteX13" fmla="*/ 159014 w 486356"/>
                    <a:gd name="connsiteY13" fmla="*/ 418607 h 486356"/>
                    <a:gd name="connsiteX14" fmla="*/ 122197 w 486356"/>
                    <a:gd name="connsiteY14" fmla="*/ 267496 h 486356"/>
                    <a:gd name="connsiteX15" fmla="*/ 436213 w 486356"/>
                    <a:gd name="connsiteY15" fmla="*/ 267521 h 486356"/>
                    <a:gd name="connsiteX16" fmla="*/ 364160 w 486356"/>
                    <a:gd name="connsiteY16" fmla="*/ 267521 h 486356"/>
                    <a:gd name="connsiteX17" fmla="*/ 327367 w 486356"/>
                    <a:gd name="connsiteY17" fmla="*/ 418632 h 486356"/>
                    <a:gd name="connsiteX18" fmla="*/ 436213 w 486356"/>
                    <a:gd name="connsiteY18" fmla="*/ 267521 h 486356"/>
                    <a:gd name="connsiteX19" fmla="*/ 158990 w 486356"/>
                    <a:gd name="connsiteY19" fmla="*/ 67725 h 486356"/>
                    <a:gd name="connsiteX20" fmla="*/ 158358 w 486356"/>
                    <a:gd name="connsiteY20" fmla="*/ 68041 h 486356"/>
                    <a:gd name="connsiteX21" fmla="*/ 50143 w 486356"/>
                    <a:gd name="connsiteY21" fmla="*/ 218860 h 486356"/>
                    <a:gd name="connsiteX22" fmla="*/ 122197 w 486356"/>
                    <a:gd name="connsiteY22" fmla="*/ 218861 h 486356"/>
                    <a:gd name="connsiteX23" fmla="*/ 158990 w 486356"/>
                    <a:gd name="connsiteY23" fmla="*/ 67725 h 486356"/>
                    <a:gd name="connsiteX24" fmla="*/ 243178 w 486356"/>
                    <a:gd name="connsiteY24" fmla="*/ 48636 h 486356"/>
                    <a:gd name="connsiteX25" fmla="*/ 200695 w 486356"/>
                    <a:gd name="connsiteY25" fmla="*/ 92967 h 486356"/>
                    <a:gd name="connsiteX26" fmla="*/ 170881 w 486356"/>
                    <a:gd name="connsiteY26" fmla="*/ 218861 h 486356"/>
                    <a:gd name="connsiteX27" fmla="*/ 315475 w 486356"/>
                    <a:gd name="connsiteY27" fmla="*/ 218861 h 486356"/>
                    <a:gd name="connsiteX28" fmla="*/ 285662 w 486356"/>
                    <a:gd name="connsiteY28" fmla="*/ 92967 h 486356"/>
                    <a:gd name="connsiteX29" fmla="*/ 245148 w 486356"/>
                    <a:gd name="connsiteY29" fmla="*/ 48782 h 486356"/>
                    <a:gd name="connsiteX30" fmla="*/ 243178 w 486356"/>
                    <a:gd name="connsiteY30" fmla="*/ 48636 h 486356"/>
                    <a:gd name="connsiteX31" fmla="*/ 327342 w 486356"/>
                    <a:gd name="connsiteY31" fmla="*/ 67749 h 486356"/>
                    <a:gd name="connsiteX32" fmla="*/ 327902 w 486356"/>
                    <a:gd name="connsiteY32" fmla="*/ 68747 h 486356"/>
                    <a:gd name="connsiteX33" fmla="*/ 364160 w 486356"/>
                    <a:gd name="connsiteY33" fmla="*/ 218885 h 486356"/>
                    <a:gd name="connsiteX34" fmla="*/ 436213 w 486356"/>
                    <a:gd name="connsiteY34" fmla="*/ 218861 h 486356"/>
                    <a:gd name="connsiteX35" fmla="*/ 327342 w 486356"/>
                    <a:gd name="connsiteY35" fmla="*/ 67749 h 486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486356" h="486356">
                      <a:moveTo>
                        <a:pt x="243178" y="0"/>
                      </a:moveTo>
                      <a:cubicBezTo>
                        <a:pt x="377486" y="0"/>
                        <a:pt x="486357" y="108871"/>
                        <a:pt x="486357" y="243178"/>
                      </a:cubicBezTo>
                      <a:cubicBezTo>
                        <a:pt x="486357" y="377486"/>
                        <a:pt x="377486" y="486357"/>
                        <a:pt x="243178" y="486357"/>
                      </a:cubicBezTo>
                      <a:cubicBezTo>
                        <a:pt x="108871" y="486357"/>
                        <a:pt x="0" y="377486"/>
                        <a:pt x="0" y="243178"/>
                      </a:cubicBezTo>
                      <a:cubicBezTo>
                        <a:pt x="0" y="108871"/>
                        <a:pt x="108871" y="0"/>
                        <a:pt x="243178" y="0"/>
                      </a:cubicBezTo>
                      <a:close/>
                      <a:moveTo>
                        <a:pt x="315451" y="267496"/>
                      </a:moveTo>
                      <a:lnTo>
                        <a:pt x="170906" y="267496"/>
                      </a:lnTo>
                      <a:cubicBezTo>
                        <a:pt x="173581" y="316229"/>
                        <a:pt x="184305" y="360585"/>
                        <a:pt x="200695" y="393390"/>
                      </a:cubicBezTo>
                      <a:cubicBezTo>
                        <a:pt x="215967" y="423909"/>
                        <a:pt x="232308" y="437721"/>
                        <a:pt x="243178" y="437721"/>
                      </a:cubicBezTo>
                      <a:cubicBezTo>
                        <a:pt x="254073" y="437721"/>
                        <a:pt x="270390" y="423909"/>
                        <a:pt x="285662" y="393390"/>
                      </a:cubicBezTo>
                      <a:cubicBezTo>
                        <a:pt x="302052" y="360585"/>
                        <a:pt x="312776" y="316229"/>
                        <a:pt x="315451" y="267521"/>
                      </a:cubicBezTo>
                      <a:close/>
                      <a:moveTo>
                        <a:pt x="122197" y="267496"/>
                      </a:moveTo>
                      <a:lnTo>
                        <a:pt x="50143" y="267521"/>
                      </a:lnTo>
                      <a:cubicBezTo>
                        <a:pt x="58437" y="333097"/>
                        <a:pt x="99432" y="389989"/>
                        <a:pt x="159014" y="418607"/>
                      </a:cubicBezTo>
                      <a:cubicBezTo>
                        <a:pt x="138685" y="379650"/>
                        <a:pt x="125140" y="326686"/>
                        <a:pt x="122197" y="267496"/>
                      </a:cubicBezTo>
                      <a:close/>
                      <a:moveTo>
                        <a:pt x="436213" y="267521"/>
                      </a:moveTo>
                      <a:lnTo>
                        <a:pt x="364160" y="267521"/>
                      </a:lnTo>
                      <a:cubicBezTo>
                        <a:pt x="361241" y="326710"/>
                        <a:pt x="347672" y="379650"/>
                        <a:pt x="327367" y="418632"/>
                      </a:cubicBezTo>
                      <a:cubicBezTo>
                        <a:pt x="386938" y="389992"/>
                        <a:pt x="427920" y="333096"/>
                        <a:pt x="436213" y="267521"/>
                      </a:cubicBezTo>
                      <a:close/>
                      <a:moveTo>
                        <a:pt x="158990" y="67725"/>
                      </a:moveTo>
                      <a:lnTo>
                        <a:pt x="158358" y="68041"/>
                      </a:lnTo>
                      <a:cubicBezTo>
                        <a:pt x="99102" y="96779"/>
                        <a:pt x="58388" y="153522"/>
                        <a:pt x="50143" y="218860"/>
                      </a:cubicBezTo>
                      <a:lnTo>
                        <a:pt x="122197" y="218861"/>
                      </a:lnTo>
                      <a:cubicBezTo>
                        <a:pt x="125115" y="159671"/>
                        <a:pt x="138685" y="106707"/>
                        <a:pt x="158990" y="67725"/>
                      </a:cubicBezTo>
                      <a:close/>
                      <a:moveTo>
                        <a:pt x="243178" y="48636"/>
                      </a:moveTo>
                      <a:cubicBezTo>
                        <a:pt x="232284" y="48636"/>
                        <a:pt x="215967" y="62448"/>
                        <a:pt x="200695" y="92967"/>
                      </a:cubicBezTo>
                      <a:cubicBezTo>
                        <a:pt x="184329" y="125772"/>
                        <a:pt x="173581" y="170128"/>
                        <a:pt x="170881" y="218861"/>
                      </a:cubicBezTo>
                      <a:lnTo>
                        <a:pt x="315475" y="218861"/>
                      </a:lnTo>
                      <a:cubicBezTo>
                        <a:pt x="312776" y="170128"/>
                        <a:pt x="302052" y="125772"/>
                        <a:pt x="285662" y="92967"/>
                      </a:cubicBezTo>
                      <a:cubicBezTo>
                        <a:pt x="271290" y="64223"/>
                        <a:pt x="255994" y="50314"/>
                        <a:pt x="245148" y="48782"/>
                      </a:cubicBezTo>
                      <a:lnTo>
                        <a:pt x="243178" y="48636"/>
                      </a:lnTo>
                      <a:close/>
                      <a:moveTo>
                        <a:pt x="327342" y="67749"/>
                      </a:moveTo>
                      <a:lnTo>
                        <a:pt x="327902" y="68747"/>
                      </a:lnTo>
                      <a:cubicBezTo>
                        <a:pt x="347915" y="107655"/>
                        <a:pt x="361266" y="160182"/>
                        <a:pt x="364160" y="218885"/>
                      </a:cubicBezTo>
                      <a:lnTo>
                        <a:pt x="436213" y="218861"/>
                      </a:lnTo>
                      <a:cubicBezTo>
                        <a:pt x="427928" y="153275"/>
                        <a:pt x="386932" y="96372"/>
                        <a:pt x="327342" y="677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C1761C68-8E8A-4D1B-B16A-ED8F10E1D462}"/>
                  </a:ext>
                </a:extLst>
              </p:cNvPr>
              <p:cNvSpPr/>
              <p:nvPr/>
            </p:nvSpPr>
            <p:spPr>
              <a:xfrm>
                <a:off x="3359308" y="1969879"/>
                <a:ext cx="318392" cy="157059"/>
              </a:xfrm>
              <a:custGeom>
                <a:avLst/>
                <a:gdLst>
                  <a:gd name="connsiteX0" fmla="*/ 0 w 318392"/>
                  <a:gd name="connsiteY0" fmla="*/ 0 h 157059"/>
                  <a:gd name="connsiteX1" fmla="*/ 318392 w 318392"/>
                  <a:gd name="connsiteY1" fmla="*/ 0 h 157059"/>
                  <a:gd name="connsiteX2" fmla="*/ 306380 w 318392"/>
                  <a:gd name="connsiteY2" fmla="*/ 59499 h 157059"/>
                  <a:gd name="connsiteX3" fmla="*/ 159196 w 318392"/>
                  <a:gd name="connsiteY3" fmla="*/ 157059 h 157059"/>
                  <a:gd name="connsiteX4" fmla="*/ 12012 w 318392"/>
                  <a:gd name="connsiteY4" fmla="*/ 59499 h 15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392" h="157059">
                    <a:moveTo>
                      <a:pt x="0" y="0"/>
                    </a:moveTo>
                    <a:lnTo>
                      <a:pt x="318392" y="0"/>
                    </a:lnTo>
                    <a:lnTo>
                      <a:pt x="306380" y="59499"/>
                    </a:lnTo>
                    <a:cubicBezTo>
                      <a:pt x="282131" y="116831"/>
                      <a:pt x="225361" y="157059"/>
                      <a:pt x="159196" y="157059"/>
                    </a:cubicBezTo>
                    <a:cubicBezTo>
                      <a:pt x="93031" y="157059"/>
                      <a:pt x="36262" y="116831"/>
                      <a:pt x="12012" y="594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箭头: V 形 167">
                <a:extLst>
                  <a:ext uri="{FF2B5EF4-FFF2-40B4-BE49-F238E27FC236}">
                    <a16:creationId xmlns:a16="http://schemas.microsoft.com/office/drawing/2014/main" id="{7160250D-E114-437F-BE21-605881294994}"/>
                  </a:ext>
                </a:extLst>
              </p:cNvPr>
              <p:cNvSpPr/>
              <p:nvPr/>
            </p:nvSpPr>
            <p:spPr>
              <a:xfrm rot="5400000">
                <a:off x="3477941" y="1974435"/>
                <a:ext cx="81126" cy="129889"/>
              </a:xfrm>
              <a:prstGeom prst="chevron">
                <a:avLst>
                  <a:gd name="adj" fmla="val 691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3742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DCC46567-320F-49FE-A9D3-4BCFAE3C1C86}"/>
              </a:ext>
            </a:extLst>
          </p:cNvPr>
          <p:cNvSpPr/>
          <p:nvPr/>
        </p:nvSpPr>
        <p:spPr>
          <a:xfrm>
            <a:off x="5520126" y="1"/>
            <a:ext cx="6671874" cy="5107829"/>
          </a:xfrm>
          <a:custGeom>
            <a:avLst/>
            <a:gdLst>
              <a:gd name="connsiteX0" fmla="*/ 297357 w 6671874"/>
              <a:gd name="connsiteY0" fmla="*/ 0 h 5107829"/>
              <a:gd name="connsiteX1" fmla="*/ 1709784 w 6671874"/>
              <a:gd name="connsiteY1" fmla="*/ 0 h 5107829"/>
              <a:gd name="connsiteX2" fmla="*/ 1652313 w 6671874"/>
              <a:gd name="connsiteY2" fmla="*/ 75543 h 5107829"/>
              <a:gd name="connsiteX3" fmla="*/ 1228399 w 6671874"/>
              <a:gd name="connsiteY3" fmla="*/ 1439648 h 5107829"/>
              <a:gd name="connsiteX4" fmla="*/ 3710558 w 6671874"/>
              <a:gd name="connsiteY4" fmla="*/ 3879429 h 5107829"/>
              <a:gd name="connsiteX5" fmla="*/ 6192717 w 6671874"/>
              <a:gd name="connsiteY5" fmla="*/ 1439648 h 5107829"/>
              <a:gd name="connsiteX6" fmla="*/ 5768803 w 6671874"/>
              <a:gd name="connsiteY6" fmla="*/ 75543 h 5107829"/>
              <a:gd name="connsiteX7" fmla="*/ 5711332 w 6671874"/>
              <a:gd name="connsiteY7" fmla="*/ 0 h 5107829"/>
              <a:gd name="connsiteX8" fmla="*/ 6671874 w 6671874"/>
              <a:gd name="connsiteY8" fmla="*/ 0 h 5107829"/>
              <a:gd name="connsiteX9" fmla="*/ 6671874 w 6671874"/>
              <a:gd name="connsiteY9" fmla="*/ 3643307 h 5107829"/>
              <a:gd name="connsiteX10" fmla="*/ 6573808 w 6671874"/>
              <a:gd name="connsiteY10" fmla="*/ 3772952 h 5107829"/>
              <a:gd name="connsiteX11" fmla="*/ 3710559 w 6671874"/>
              <a:gd name="connsiteY11" fmla="*/ 5107829 h 5107829"/>
              <a:gd name="connsiteX12" fmla="*/ 0 w 6671874"/>
              <a:gd name="connsiteY12" fmla="*/ 1439648 h 5107829"/>
              <a:gd name="connsiteX13" fmla="*/ 291594 w 6671874"/>
              <a:gd name="connsiteY13" fmla="*/ 11827 h 510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71874" h="5107829">
                <a:moveTo>
                  <a:pt x="297357" y="0"/>
                </a:moveTo>
                <a:lnTo>
                  <a:pt x="1709784" y="0"/>
                </a:lnTo>
                <a:lnTo>
                  <a:pt x="1652313" y="75543"/>
                </a:lnTo>
                <a:cubicBezTo>
                  <a:pt x="1384676" y="464935"/>
                  <a:pt x="1228399" y="934353"/>
                  <a:pt x="1228399" y="1439648"/>
                </a:cubicBezTo>
                <a:cubicBezTo>
                  <a:pt x="1228399" y="2787102"/>
                  <a:pt x="2339699" y="3879429"/>
                  <a:pt x="3710558" y="3879429"/>
                </a:cubicBezTo>
                <a:cubicBezTo>
                  <a:pt x="5081417" y="3879429"/>
                  <a:pt x="6192717" y="2787102"/>
                  <a:pt x="6192717" y="1439648"/>
                </a:cubicBezTo>
                <a:cubicBezTo>
                  <a:pt x="6192717" y="934353"/>
                  <a:pt x="6036440" y="464935"/>
                  <a:pt x="5768803" y="75543"/>
                </a:cubicBezTo>
                <a:lnTo>
                  <a:pt x="5711332" y="0"/>
                </a:lnTo>
                <a:lnTo>
                  <a:pt x="6671874" y="0"/>
                </a:lnTo>
                <a:lnTo>
                  <a:pt x="6671874" y="3643307"/>
                </a:lnTo>
                <a:lnTo>
                  <a:pt x="6573808" y="3772952"/>
                </a:lnTo>
                <a:cubicBezTo>
                  <a:pt x="5893236" y="4588195"/>
                  <a:pt x="4863282" y="5107829"/>
                  <a:pt x="3710559" y="5107829"/>
                </a:cubicBezTo>
                <a:cubicBezTo>
                  <a:pt x="1661273" y="5107829"/>
                  <a:pt x="0" y="3465528"/>
                  <a:pt x="0" y="1439648"/>
                </a:cubicBezTo>
                <a:cubicBezTo>
                  <a:pt x="0" y="933178"/>
                  <a:pt x="103829" y="450682"/>
                  <a:pt x="291594" y="1182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7" name="任意多边形: 形状 206">
            <a:extLst>
              <a:ext uri="{FF2B5EF4-FFF2-40B4-BE49-F238E27FC236}">
                <a16:creationId xmlns:a16="http://schemas.microsoft.com/office/drawing/2014/main" id="{EC1746F5-00CD-41E0-B5EB-3209EA1BD2FF}"/>
              </a:ext>
            </a:extLst>
          </p:cNvPr>
          <p:cNvSpPr/>
          <p:nvPr/>
        </p:nvSpPr>
        <p:spPr>
          <a:xfrm>
            <a:off x="9712517" y="397786"/>
            <a:ext cx="2479483" cy="6460214"/>
          </a:xfrm>
          <a:custGeom>
            <a:avLst/>
            <a:gdLst>
              <a:gd name="connsiteX0" fmla="*/ 2479483 w 2479483"/>
              <a:gd name="connsiteY0" fmla="*/ 0 h 6460214"/>
              <a:gd name="connsiteX1" fmla="*/ 2479483 w 2479483"/>
              <a:gd name="connsiteY1" fmla="*/ 1343870 h 6460214"/>
              <a:gd name="connsiteX2" fmla="*/ 2322760 w 2479483"/>
              <a:gd name="connsiteY2" fmla="*/ 1437456 h 6460214"/>
              <a:gd name="connsiteX3" fmla="*/ 1228400 w 2479483"/>
              <a:gd name="connsiteY3" fmla="*/ 3460561 h 6460214"/>
              <a:gd name="connsiteX4" fmla="*/ 2322760 w 2479483"/>
              <a:gd name="connsiteY4" fmla="*/ 5483666 h 6460214"/>
              <a:gd name="connsiteX5" fmla="*/ 2479483 w 2479483"/>
              <a:gd name="connsiteY5" fmla="*/ 5577252 h 6460214"/>
              <a:gd name="connsiteX6" fmla="*/ 2479483 w 2479483"/>
              <a:gd name="connsiteY6" fmla="*/ 6460214 h 6460214"/>
              <a:gd name="connsiteX7" fmla="*/ 1579054 w 2479483"/>
              <a:gd name="connsiteY7" fmla="*/ 6460214 h 6460214"/>
              <a:gd name="connsiteX8" fmla="*/ 1350299 w 2479483"/>
              <a:gd name="connsiteY8" fmla="*/ 6291108 h 6460214"/>
              <a:gd name="connsiteX9" fmla="*/ 0 w 2479483"/>
              <a:gd name="connsiteY9" fmla="*/ 3460561 h 6460214"/>
              <a:gd name="connsiteX10" fmla="*/ 2434745 w 2479483"/>
              <a:gd name="connsiteY10" fmla="*/ 14964 h 646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79483" h="6460214">
                <a:moveTo>
                  <a:pt x="2479483" y="0"/>
                </a:moveTo>
                <a:lnTo>
                  <a:pt x="2479483" y="1343870"/>
                </a:lnTo>
                <a:lnTo>
                  <a:pt x="2322760" y="1437456"/>
                </a:lnTo>
                <a:cubicBezTo>
                  <a:pt x="1662502" y="1875903"/>
                  <a:pt x="1228400" y="2618402"/>
                  <a:pt x="1228400" y="3460561"/>
                </a:cubicBezTo>
                <a:cubicBezTo>
                  <a:pt x="1228400" y="4302720"/>
                  <a:pt x="1662502" y="5045220"/>
                  <a:pt x="2322760" y="5483666"/>
                </a:cubicBezTo>
                <a:lnTo>
                  <a:pt x="2479483" y="5577252"/>
                </a:lnTo>
                <a:lnTo>
                  <a:pt x="2479483" y="6460214"/>
                </a:lnTo>
                <a:lnTo>
                  <a:pt x="1579054" y="6460214"/>
                </a:lnTo>
                <a:lnTo>
                  <a:pt x="1350299" y="6291108"/>
                </a:lnTo>
                <a:cubicBezTo>
                  <a:pt x="525637" y="5618309"/>
                  <a:pt x="0" y="4600119"/>
                  <a:pt x="0" y="3460561"/>
                </a:cubicBezTo>
                <a:cubicBezTo>
                  <a:pt x="0" y="1877843"/>
                  <a:pt x="1013961" y="529242"/>
                  <a:pt x="2434745" y="14964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7C4B4228-A817-4CE9-B2C2-8FC3D445B7D1}"/>
              </a:ext>
            </a:extLst>
          </p:cNvPr>
          <p:cNvSpPr/>
          <p:nvPr/>
        </p:nvSpPr>
        <p:spPr>
          <a:xfrm>
            <a:off x="436618" y="1055912"/>
            <a:ext cx="11318764" cy="5802088"/>
          </a:xfrm>
          <a:custGeom>
            <a:avLst/>
            <a:gdLst>
              <a:gd name="connsiteX0" fmla="*/ 356518 w 11318764"/>
              <a:gd name="connsiteY0" fmla="*/ 0 h 5802088"/>
              <a:gd name="connsiteX1" fmla="*/ 10962246 w 11318764"/>
              <a:gd name="connsiteY1" fmla="*/ 0 h 5802088"/>
              <a:gd name="connsiteX2" fmla="*/ 11318764 w 11318764"/>
              <a:gd name="connsiteY2" fmla="*/ 356518 h 5802088"/>
              <a:gd name="connsiteX3" fmla="*/ 11318764 w 11318764"/>
              <a:gd name="connsiteY3" fmla="*/ 5802088 h 5802088"/>
              <a:gd name="connsiteX4" fmla="*/ 0 w 11318764"/>
              <a:gd name="connsiteY4" fmla="*/ 5802088 h 5802088"/>
              <a:gd name="connsiteX5" fmla="*/ 0 w 11318764"/>
              <a:gd name="connsiteY5" fmla="*/ 356518 h 5802088"/>
              <a:gd name="connsiteX6" fmla="*/ 356518 w 11318764"/>
              <a:gd name="connsiteY6" fmla="*/ 0 h 580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18764" h="5802088">
                <a:moveTo>
                  <a:pt x="356518" y="0"/>
                </a:moveTo>
                <a:lnTo>
                  <a:pt x="10962246" y="0"/>
                </a:lnTo>
                <a:cubicBezTo>
                  <a:pt x="11159145" y="0"/>
                  <a:pt x="11318764" y="159619"/>
                  <a:pt x="11318764" y="356518"/>
                </a:cubicBezTo>
                <a:lnTo>
                  <a:pt x="11318764" y="5802088"/>
                </a:lnTo>
                <a:lnTo>
                  <a:pt x="0" y="5802088"/>
                </a:lnTo>
                <a:lnTo>
                  <a:pt x="0" y="356518"/>
                </a:lnTo>
                <a:cubicBezTo>
                  <a:pt x="0" y="159619"/>
                  <a:pt x="159619" y="0"/>
                  <a:pt x="3565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0243F904-DDBC-4B53-8822-78143E9D1D68}"/>
              </a:ext>
            </a:extLst>
          </p:cNvPr>
          <p:cNvSpPr/>
          <p:nvPr/>
        </p:nvSpPr>
        <p:spPr>
          <a:xfrm>
            <a:off x="5459998" y="2605903"/>
            <a:ext cx="6671874" cy="4252097"/>
          </a:xfrm>
          <a:custGeom>
            <a:avLst/>
            <a:gdLst>
              <a:gd name="connsiteX0" fmla="*/ 297357 w 6671874"/>
              <a:gd name="connsiteY0" fmla="*/ 0 h 4252097"/>
              <a:gd name="connsiteX1" fmla="*/ 1709784 w 6671874"/>
              <a:gd name="connsiteY1" fmla="*/ 0 h 4252097"/>
              <a:gd name="connsiteX2" fmla="*/ 1652313 w 6671874"/>
              <a:gd name="connsiteY2" fmla="*/ 75543 h 4252097"/>
              <a:gd name="connsiteX3" fmla="*/ 1228399 w 6671874"/>
              <a:gd name="connsiteY3" fmla="*/ 1439648 h 4252097"/>
              <a:gd name="connsiteX4" fmla="*/ 3710558 w 6671874"/>
              <a:gd name="connsiteY4" fmla="*/ 3879429 h 4252097"/>
              <a:gd name="connsiteX5" fmla="*/ 6192717 w 6671874"/>
              <a:gd name="connsiteY5" fmla="*/ 1439648 h 4252097"/>
              <a:gd name="connsiteX6" fmla="*/ 5768803 w 6671874"/>
              <a:gd name="connsiteY6" fmla="*/ 75543 h 4252097"/>
              <a:gd name="connsiteX7" fmla="*/ 5711332 w 6671874"/>
              <a:gd name="connsiteY7" fmla="*/ 0 h 4252097"/>
              <a:gd name="connsiteX8" fmla="*/ 6671874 w 6671874"/>
              <a:gd name="connsiteY8" fmla="*/ 0 h 4252097"/>
              <a:gd name="connsiteX9" fmla="*/ 6671874 w 6671874"/>
              <a:gd name="connsiteY9" fmla="*/ 3643307 h 4252097"/>
              <a:gd name="connsiteX10" fmla="*/ 6573808 w 6671874"/>
              <a:gd name="connsiteY10" fmla="*/ 3772952 h 4252097"/>
              <a:gd name="connsiteX11" fmla="*/ 6155631 w 6671874"/>
              <a:gd name="connsiteY11" fmla="*/ 4198872 h 4252097"/>
              <a:gd name="connsiteX12" fmla="*/ 6090786 w 6671874"/>
              <a:gd name="connsiteY12" fmla="*/ 4252097 h 4252097"/>
              <a:gd name="connsiteX13" fmla="*/ 1330156 w 6671874"/>
              <a:gd name="connsiteY13" fmla="*/ 4252097 h 4252097"/>
              <a:gd name="connsiteX14" fmla="*/ 1086798 w 6671874"/>
              <a:gd name="connsiteY14" fmla="*/ 4033444 h 4252097"/>
              <a:gd name="connsiteX15" fmla="*/ 0 w 6671874"/>
              <a:gd name="connsiteY15" fmla="*/ 1439648 h 4252097"/>
              <a:gd name="connsiteX16" fmla="*/ 291594 w 6671874"/>
              <a:gd name="connsiteY16" fmla="*/ 11827 h 425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671874" h="4252097">
                <a:moveTo>
                  <a:pt x="297357" y="0"/>
                </a:moveTo>
                <a:lnTo>
                  <a:pt x="1709784" y="0"/>
                </a:lnTo>
                <a:lnTo>
                  <a:pt x="1652313" y="75543"/>
                </a:lnTo>
                <a:cubicBezTo>
                  <a:pt x="1384676" y="464935"/>
                  <a:pt x="1228399" y="934353"/>
                  <a:pt x="1228399" y="1439648"/>
                </a:cubicBezTo>
                <a:cubicBezTo>
                  <a:pt x="1228399" y="2787102"/>
                  <a:pt x="2339699" y="3879429"/>
                  <a:pt x="3710558" y="3879429"/>
                </a:cubicBezTo>
                <a:cubicBezTo>
                  <a:pt x="5081417" y="3879429"/>
                  <a:pt x="6192717" y="2787102"/>
                  <a:pt x="6192717" y="1439648"/>
                </a:cubicBezTo>
                <a:cubicBezTo>
                  <a:pt x="6192717" y="934353"/>
                  <a:pt x="6036440" y="464935"/>
                  <a:pt x="5768803" y="75543"/>
                </a:cubicBezTo>
                <a:lnTo>
                  <a:pt x="5711332" y="0"/>
                </a:lnTo>
                <a:lnTo>
                  <a:pt x="6671874" y="0"/>
                </a:lnTo>
                <a:lnTo>
                  <a:pt x="6671874" y="3643307"/>
                </a:lnTo>
                <a:lnTo>
                  <a:pt x="6573808" y="3772952"/>
                </a:lnTo>
                <a:cubicBezTo>
                  <a:pt x="6446201" y="3925810"/>
                  <a:pt x="6306311" y="4068276"/>
                  <a:pt x="6155631" y="4198872"/>
                </a:cubicBezTo>
                <a:lnTo>
                  <a:pt x="6090786" y="4252097"/>
                </a:lnTo>
                <a:lnTo>
                  <a:pt x="1330156" y="4252097"/>
                </a:lnTo>
                <a:lnTo>
                  <a:pt x="1086798" y="4033444"/>
                </a:lnTo>
                <a:cubicBezTo>
                  <a:pt x="415319" y="3369634"/>
                  <a:pt x="0" y="2452588"/>
                  <a:pt x="0" y="1439648"/>
                </a:cubicBezTo>
                <a:cubicBezTo>
                  <a:pt x="0" y="933178"/>
                  <a:pt x="103829" y="450682"/>
                  <a:pt x="291594" y="1182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2A0BA47-7C01-4389-BE6A-F357E2D4F3C2}"/>
              </a:ext>
            </a:extLst>
          </p:cNvPr>
          <p:cNvSpPr txBox="1"/>
          <p:nvPr/>
        </p:nvSpPr>
        <p:spPr>
          <a:xfrm>
            <a:off x="1176890" y="325470"/>
            <a:ext cx="5079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rgbClr val="F6EACC"/>
                    </a:gs>
                    <a:gs pos="100000">
                      <a:srgbClr val="C1AB85"/>
                    </a:gs>
                  </a:gsLst>
                  <a:lin ang="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企业人力资源信息采集的程序</a:t>
            </a:r>
          </a:p>
        </p:txBody>
      </p:sp>
      <p:grpSp>
        <p:nvGrpSpPr>
          <p:cNvPr id="47" name="图形 2169">
            <a:extLst>
              <a:ext uri="{FF2B5EF4-FFF2-40B4-BE49-F238E27FC236}">
                <a16:creationId xmlns:a16="http://schemas.microsoft.com/office/drawing/2014/main" id="{A51CBBEB-21B6-4979-96A8-B68A1C871C5B}"/>
              </a:ext>
            </a:extLst>
          </p:cNvPr>
          <p:cNvGrpSpPr/>
          <p:nvPr/>
        </p:nvGrpSpPr>
        <p:grpSpPr>
          <a:xfrm>
            <a:off x="5403728" y="3399612"/>
            <a:ext cx="1384546" cy="970036"/>
            <a:chOff x="3998767" y="2373018"/>
            <a:chExt cx="445126" cy="311863"/>
          </a:xfrm>
          <a:solidFill>
            <a:schemeClr val="accent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B4AA89F-EB14-4B54-8BF1-814D005B93ED}"/>
                </a:ext>
              </a:extLst>
            </p:cNvPr>
            <p:cNvSpPr/>
            <p:nvPr/>
          </p:nvSpPr>
          <p:spPr>
            <a:xfrm>
              <a:off x="4265292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617FA8C-88BA-40B3-846C-4F50D6420EFA}"/>
                </a:ext>
              </a:extLst>
            </p:cNvPr>
            <p:cNvSpPr/>
            <p:nvPr/>
          </p:nvSpPr>
          <p:spPr>
            <a:xfrm>
              <a:off x="4309737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045447F-816D-4926-A4B0-F66CDDDBCF3B}"/>
                </a:ext>
              </a:extLst>
            </p:cNvPr>
            <p:cNvSpPr/>
            <p:nvPr/>
          </p:nvSpPr>
          <p:spPr>
            <a:xfrm>
              <a:off x="4354146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99F225E-073B-45B7-BE24-93DD9FC7E3C6}"/>
                </a:ext>
              </a:extLst>
            </p:cNvPr>
            <p:cNvSpPr/>
            <p:nvPr/>
          </p:nvSpPr>
          <p:spPr>
            <a:xfrm>
              <a:off x="4398555" y="2506280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72C70EC-F77E-4BE5-B836-0D34256D7E68}"/>
                </a:ext>
              </a:extLst>
            </p:cNvPr>
            <p:cNvSpPr/>
            <p:nvPr/>
          </p:nvSpPr>
          <p:spPr>
            <a:xfrm>
              <a:off x="4354146" y="2550689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F92EF9C-CC45-4E94-B02A-BC4246CB15F9}"/>
                </a:ext>
              </a:extLst>
            </p:cNvPr>
            <p:cNvSpPr/>
            <p:nvPr/>
          </p:nvSpPr>
          <p:spPr>
            <a:xfrm>
              <a:off x="4309737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33FE8D1-938E-419D-ADFF-5C6A38D3F2D8}"/>
                </a:ext>
              </a:extLst>
            </p:cNvPr>
            <p:cNvSpPr/>
            <p:nvPr/>
          </p:nvSpPr>
          <p:spPr>
            <a:xfrm>
              <a:off x="4265292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CA75457-6B87-4D2F-956B-B9B5A0636FAF}"/>
                </a:ext>
              </a:extLst>
            </p:cNvPr>
            <p:cNvSpPr/>
            <p:nvPr/>
          </p:nvSpPr>
          <p:spPr>
            <a:xfrm>
              <a:off x="4176474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20FEE44-E57A-4C40-B394-195BB3473411}"/>
                </a:ext>
              </a:extLst>
            </p:cNvPr>
            <p:cNvSpPr/>
            <p:nvPr/>
          </p:nvSpPr>
          <p:spPr>
            <a:xfrm>
              <a:off x="4220883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92EE78C-9B19-4681-8FA7-5BD0BD7D51A7}"/>
                </a:ext>
              </a:extLst>
            </p:cNvPr>
            <p:cNvSpPr/>
            <p:nvPr/>
          </p:nvSpPr>
          <p:spPr>
            <a:xfrm>
              <a:off x="4265292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BF6ADF1-26D6-4736-9619-263C930E4E29}"/>
                </a:ext>
              </a:extLst>
            </p:cNvPr>
            <p:cNvSpPr/>
            <p:nvPr/>
          </p:nvSpPr>
          <p:spPr>
            <a:xfrm>
              <a:off x="4309737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51F7AF0-FE78-41ED-9444-0AC23E842819}"/>
                </a:ext>
              </a:extLst>
            </p:cNvPr>
            <p:cNvSpPr/>
            <p:nvPr/>
          </p:nvSpPr>
          <p:spPr>
            <a:xfrm>
              <a:off x="4265292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9F6D87C-B74F-4384-BB1D-3B78B5EA8875}"/>
                </a:ext>
              </a:extLst>
            </p:cNvPr>
            <p:cNvSpPr/>
            <p:nvPr/>
          </p:nvSpPr>
          <p:spPr>
            <a:xfrm>
              <a:off x="4220883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F6114E8-5317-4523-9B3E-CC7F91D59913}"/>
                </a:ext>
              </a:extLst>
            </p:cNvPr>
            <p:cNvSpPr/>
            <p:nvPr/>
          </p:nvSpPr>
          <p:spPr>
            <a:xfrm>
              <a:off x="4176474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54D298C-8097-4C75-B157-B6EC325B410C}"/>
                </a:ext>
              </a:extLst>
            </p:cNvPr>
            <p:cNvSpPr/>
            <p:nvPr/>
          </p:nvSpPr>
          <p:spPr>
            <a:xfrm>
              <a:off x="4087620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CC5ACF3-98E6-4D82-8750-912CDB00734F}"/>
                </a:ext>
              </a:extLst>
            </p:cNvPr>
            <p:cNvSpPr/>
            <p:nvPr/>
          </p:nvSpPr>
          <p:spPr>
            <a:xfrm>
              <a:off x="4132029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1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FD753F5-CC36-47C3-8D9C-A64E2E815B61}"/>
                </a:ext>
              </a:extLst>
            </p:cNvPr>
            <p:cNvSpPr/>
            <p:nvPr/>
          </p:nvSpPr>
          <p:spPr>
            <a:xfrm>
              <a:off x="4176474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AAF0791-5BED-4F25-A151-6FF69F8B7E39}"/>
                </a:ext>
              </a:extLst>
            </p:cNvPr>
            <p:cNvSpPr/>
            <p:nvPr/>
          </p:nvSpPr>
          <p:spPr>
            <a:xfrm>
              <a:off x="4220883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A0B5615-5C51-4BB1-BC76-B5A7DE96E763}"/>
                </a:ext>
              </a:extLst>
            </p:cNvPr>
            <p:cNvSpPr/>
            <p:nvPr/>
          </p:nvSpPr>
          <p:spPr>
            <a:xfrm>
              <a:off x="4176474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3C3F30-2A41-407F-ABAC-3D2F29E44687}"/>
                </a:ext>
              </a:extLst>
            </p:cNvPr>
            <p:cNvSpPr/>
            <p:nvPr/>
          </p:nvSpPr>
          <p:spPr>
            <a:xfrm>
              <a:off x="4132029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1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463BF6C-CE90-493E-826F-E833C2522856}"/>
                </a:ext>
              </a:extLst>
            </p:cNvPr>
            <p:cNvSpPr/>
            <p:nvPr/>
          </p:nvSpPr>
          <p:spPr>
            <a:xfrm>
              <a:off x="4087620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21CE2E2F-D478-4AC0-8B8D-A275E6E4FB9B}"/>
                </a:ext>
              </a:extLst>
            </p:cNvPr>
            <p:cNvSpPr/>
            <p:nvPr/>
          </p:nvSpPr>
          <p:spPr>
            <a:xfrm>
              <a:off x="3998767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5D3DA24-D73B-4FAC-BF3E-96AA57783A77}"/>
                </a:ext>
              </a:extLst>
            </p:cNvPr>
            <p:cNvSpPr/>
            <p:nvPr/>
          </p:nvSpPr>
          <p:spPr>
            <a:xfrm>
              <a:off x="4043211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11C97C0-88F8-4433-AEE4-EBCF2C308ADA}"/>
                </a:ext>
              </a:extLst>
            </p:cNvPr>
            <p:cNvSpPr/>
            <p:nvPr/>
          </p:nvSpPr>
          <p:spPr>
            <a:xfrm>
              <a:off x="4087620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F45FFFA-E5F5-490E-963C-97B775BDB867}"/>
                </a:ext>
              </a:extLst>
            </p:cNvPr>
            <p:cNvSpPr/>
            <p:nvPr/>
          </p:nvSpPr>
          <p:spPr>
            <a:xfrm>
              <a:off x="4132029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1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C32E1CE-1F95-45F4-90DE-1A42270AB935}"/>
                </a:ext>
              </a:extLst>
            </p:cNvPr>
            <p:cNvSpPr/>
            <p:nvPr/>
          </p:nvSpPr>
          <p:spPr>
            <a:xfrm>
              <a:off x="4087620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C587977-732B-456F-ADF8-343EBD36CB0B}"/>
                </a:ext>
              </a:extLst>
            </p:cNvPr>
            <p:cNvSpPr/>
            <p:nvPr/>
          </p:nvSpPr>
          <p:spPr>
            <a:xfrm>
              <a:off x="4043212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1577E6A-9721-4BFA-BF57-3D76F7097278}"/>
                </a:ext>
              </a:extLst>
            </p:cNvPr>
            <p:cNvSpPr/>
            <p:nvPr/>
          </p:nvSpPr>
          <p:spPr>
            <a:xfrm>
              <a:off x="3998767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7964202-616D-40AB-B447-23DBA4105B8C}"/>
              </a:ext>
            </a:extLst>
          </p:cNvPr>
          <p:cNvGrpSpPr/>
          <p:nvPr/>
        </p:nvGrpSpPr>
        <p:grpSpPr>
          <a:xfrm>
            <a:off x="1356692" y="1697228"/>
            <a:ext cx="3512046" cy="4519456"/>
            <a:chOff x="1478100" y="1697228"/>
            <a:chExt cx="3512046" cy="4519456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DED9BB48-9900-4DDE-AA80-E0E077F6903F}"/>
                </a:ext>
              </a:extLst>
            </p:cNvPr>
            <p:cNvSpPr/>
            <p:nvPr/>
          </p:nvSpPr>
          <p:spPr>
            <a:xfrm>
              <a:off x="1478100" y="1697228"/>
              <a:ext cx="3512046" cy="4519456"/>
            </a:xfrm>
            <a:prstGeom prst="roundRect">
              <a:avLst>
                <a:gd name="adj" fmla="val 618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cap="flat" cmpd="sng" algn="ctr">
              <a:noFill/>
              <a:prstDash val="lgDash"/>
              <a:miter lim="800000"/>
            </a:ln>
            <a:effectLst>
              <a:outerShdw blurRad="127000" algn="ctr" rotWithShape="0">
                <a:schemeClr val="accent2">
                  <a:lumMod val="75000"/>
                  <a:alpha val="25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Light"/>
                <a:cs typeface="+mn-cs"/>
              </a:endParaRPr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892B21C2-2086-41F5-9235-BB9C11787C8E}"/>
                </a:ext>
              </a:extLst>
            </p:cNvPr>
            <p:cNvGrpSpPr/>
            <p:nvPr/>
          </p:nvGrpSpPr>
          <p:grpSpPr>
            <a:xfrm>
              <a:off x="2189653" y="3399611"/>
              <a:ext cx="2210403" cy="2136710"/>
              <a:chOff x="1626893" y="2621779"/>
              <a:chExt cx="2210403" cy="2136710"/>
            </a:xfrm>
          </p:grpSpPr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2FF9C33E-42A2-4AA8-AE6E-BDECB79058F6}"/>
                  </a:ext>
                </a:extLst>
              </p:cNvPr>
              <p:cNvGrpSpPr/>
              <p:nvPr/>
            </p:nvGrpSpPr>
            <p:grpSpPr>
              <a:xfrm>
                <a:off x="1649512" y="2621779"/>
                <a:ext cx="2187784" cy="369332"/>
                <a:chOff x="2143730" y="2621779"/>
                <a:chExt cx="2187784" cy="369332"/>
              </a:xfrm>
            </p:grpSpPr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id="{CF2189FF-416F-49A6-A90B-276419155531}"/>
                    </a:ext>
                  </a:extLst>
                </p:cNvPr>
                <p:cNvSpPr/>
                <p:nvPr/>
              </p:nvSpPr>
              <p:spPr>
                <a:xfrm>
                  <a:off x="2143730" y="2710336"/>
                  <a:ext cx="192219" cy="192219"/>
                </a:xfrm>
                <a:prstGeom prst="ellipse">
                  <a:avLst/>
                </a:prstGeom>
                <a:solidFill>
                  <a:schemeClr val="tx1"/>
                </a:solidFill>
                <a:ln w="444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文本框 92">
                  <a:extLst>
                    <a:ext uri="{FF2B5EF4-FFF2-40B4-BE49-F238E27FC236}">
                      <a16:creationId xmlns:a16="http://schemas.microsoft.com/office/drawing/2014/main" id="{CAD32610-9D57-45B8-8B88-0E7C85B27087}"/>
                    </a:ext>
                  </a:extLst>
                </p:cNvPr>
                <p:cNvSpPr txBox="1"/>
                <p:nvPr/>
              </p:nvSpPr>
              <p:spPr>
                <a:xfrm>
                  <a:off x="2449374" y="2621779"/>
                  <a:ext cx="1882140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/>
                    <a:t>初步情况分析</a:t>
                  </a:r>
                </a:p>
              </p:txBody>
            </p:sp>
          </p:grp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0E2E9ED8-0B7A-4103-8C68-0776F6532C10}"/>
                  </a:ext>
                </a:extLst>
              </p:cNvPr>
              <p:cNvGrpSpPr/>
              <p:nvPr/>
            </p:nvGrpSpPr>
            <p:grpSpPr>
              <a:xfrm>
                <a:off x="1629795" y="3505468"/>
                <a:ext cx="2187784" cy="369332"/>
                <a:chOff x="2049984" y="2621779"/>
                <a:chExt cx="2187784" cy="369332"/>
              </a:xfrm>
            </p:grpSpPr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id="{76D269AA-95D4-41BB-B164-04457442C354}"/>
                    </a:ext>
                  </a:extLst>
                </p:cNvPr>
                <p:cNvSpPr/>
                <p:nvPr/>
              </p:nvSpPr>
              <p:spPr>
                <a:xfrm>
                  <a:off x="2049984" y="2710336"/>
                  <a:ext cx="192219" cy="192219"/>
                </a:xfrm>
                <a:prstGeom prst="ellipse">
                  <a:avLst/>
                </a:prstGeom>
                <a:solidFill>
                  <a:schemeClr val="tx1"/>
                </a:solidFill>
                <a:ln w="444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C721D324-6928-4FC9-BCEA-C3A615DB61B9}"/>
                    </a:ext>
                  </a:extLst>
                </p:cNvPr>
                <p:cNvSpPr txBox="1"/>
                <p:nvPr/>
              </p:nvSpPr>
              <p:spPr>
                <a:xfrm>
                  <a:off x="2355628" y="2621779"/>
                  <a:ext cx="1882140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/>
                    <a:t>非正式调研</a:t>
                  </a:r>
                </a:p>
              </p:txBody>
            </p:sp>
          </p:grp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554DD2AA-2DEE-4331-862D-736D7B3FC9FF}"/>
                  </a:ext>
                </a:extLst>
              </p:cNvPr>
              <p:cNvGrpSpPr/>
              <p:nvPr/>
            </p:nvGrpSpPr>
            <p:grpSpPr>
              <a:xfrm>
                <a:off x="1626893" y="4389157"/>
                <a:ext cx="2202391" cy="369332"/>
                <a:chOff x="1626893" y="4389157"/>
                <a:chExt cx="2202391" cy="369332"/>
              </a:xfrm>
            </p:grpSpPr>
            <p:sp>
              <p:nvSpPr>
                <p:cNvPr id="88" name="椭圆 87">
                  <a:extLst>
                    <a:ext uri="{FF2B5EF4-FFF2-40B4-BE49-F238E27FC236}">
                      <a16:creationId xmlns:a16="http://schemas.microsoft.com/office/drawing/2014/main" id="{3013F492-72A8-492F-A00A-B1EF0E76D476}"/>
                    </a:ext>
                  </a:extLst>
                </p:cNvPr>
                <p:cNvSpPr/>
                <p:nvPr/>
              </p:nvSpPr>
              <p:spPr>
                <a:xfrm>
                  <a:off x="1626893" y="4477714"/>
                  <a:ext cx="192219" cy="192219"/>
                </a:xfrm>
                <a:prstGeom prst="ellipse">
                  <a:avLst/>
                </a:prstGeom>
                <a:solidFill>
                  <a:schemeClr val="tx1"/>
                </a:solidFill>
                <a:ln w="444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文本框 88">
                  <a:extLst>
                    <a:ext uri="{FF2B5EF4-FFF2-40B4-BE49-F238E27FC236}">
                      <a16:creationId xmlns:a16="http://schemas.microsoft.com/office/drawing/2014/main" id="{D18B63F4-D2E8-4F7C-9EB2-36A00AF83BAB}"/>
                    </a:ext>
                  </a:extLst>
                </p:cNvPr>
                <p:cNvSpPr txBox="1"/>
                <p:nvPr/>
              </p:nvSpPr>
              <p:spPr>
                <a:xfrm>
                  <a:off x="1947144" y="4389157"/>
                  <a:ext cx="1882140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/>
                    <a:t>锁定调研目标</a:t>
                  </a:r>
                </a:p>
              </p:txBody>
            </p:sp>
          </p:grpSp>
        </p:grp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5735853-6552-40E6-A260-62D24ACAFCE3}"/>
                </a:ext>
              </a:extLst>
            </p:cNvPr>
            <p:cNvSpPr/>
            <p:nvPr/>
          </p:nvSpPr>
          <p:spPr>
            <a:xfrm>
              <a:off x="4520389" y="2575428"/>
              <a:ext cx="36383" cy="36383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1" y="45339"/>
                    <a:pt x="22669" y="45339"/>
                  </a:cubicBezTo>
                  <a:close/>
                </a:path>
              </a:pathLst>
            </a:custGeom>
            <a:solidFill>
              <a:srgbClr val="000000"/>
            </a:solidFill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0A96B9F-DB01-453D-8B54-1468D6AFBA2D}"/>
                </a:ext>
              </a:extLst>
            </p:cNvPr>
            <p:cNvSpPr/>
            <p:nvPr/>
          </p:nvSpPr>
          <p:spPr>
            <a:xfrm>
              <a:off x="1709693" y="1706464"/>
              <a:ext cx="3048860" cy="586983"/>
            </a:xfrm>
            <a:custGeom>
              <a:avLst/>
              <a:gdLst>
                <a:gd name="connsiteX0" fmla="*/ 0 w 3048860"/>
                <a:gd name="connsiteY0" fmla="*/ 717 h 586983"/>
                <a:gd name="connsiteX1" fmla="*/ 0 w 3048860"/>
                <a:gd name="connsiteY1" fmla="*/ 718 h 586983"/>
                <a:gd name="connsiteX2" fmla="*/ 0 w 3048860"/>
                <a:gd name="connsiteY2" fmla="*/ 718 h 586983"/>
                <a:gd name="connsiteX3" fmla="*/ 73 w 3048860"/>
                <a:gd name="connsiteY3" fmla="*/ 0 h 586983"/>
                <a:gd name="connsiteX4" fmla="*/ 3048788 w 3048860"/>
                <a:gd name="connsiteY4" fmla="*/ 0 h 586983"/>
                <a:gd name="connsiteX5" fmla="*/ 3048860 w 3048860"/>
                <a:gd name="connsiteY5" fmla="*/ 718 h 586983"/>
                <a:gd name="connsiteX6" fmla="*/ 3048859 w 3048860"/>
                <a:gd name="connsiteY6" fmla="*/ 718 h 586983"/>
                <a:gd name="connsiteX7" fmla="*/ 2462594 w 3048860"/>
                <a:gd name="connsiteY7" fmla="*/ 586983 h 586983"/>
                <a:gd name="connsiteX8" fmla="*/ 586265 w 3048860"/>
                <a:gd name="connsiteY8" fmla="*/ 586982 h 586983"/>
                <a:gd name="connsiteX9" fmla="*/ 11911 w 3048860"/>
                <a:gd name="connsiteY9" fmla="*/ 118870 h 586983"/>
                <a:gd name="connsiteX10" fmla="*/ 0 w 3048860"/>
                <a:gd name="connsiteY10" fmla="*/ 718 h 58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860" h="586983">
                  <a:moveTo>
                    <a:pt x="0" y="717"/>
                  </a:moveTo>
                  <a:lnTo>
                    <a:pt x="0" y="718"/>
                  </a:lnTo>
                  <a:lnTo>
                    <a:pt x="0" y="718"/>
                  </a:lnTo>
                  <a:close/>
                  <a:moveTo>
                    <a:pt x="73" y="0"/>
                  </a:moveTo>
                  <a:lnTo>
                    <a:pt x="3048788" y="0"/>
                  </a:lnTo>
                  <a:lnTo>
                    <a:pt x="3048860" y="718"/>
                  </a:lnTo>
                  <a:lnTo>
                    <a:pt x="3048859" y="718"/>
                  </a:lnTo>
                  <a:cubicBezTo>
                    <a:pt x="3048859" y="324503"/>
                    <a:pt x="2786379" y="586983"/>
                    <a:pt x="2462594" y="586983"/>
                  </a:cubicBezTo>
                  <a:lnTo>
                    <a:pt x="586265" y="586982"/>
                  </a:lnTo>
                  <a:cubicBezTo>
                    <a:pt x="302953" y="586982"/>
                    <a:pt x="66578" y="386021"/>
                    <a:pt x="11911" y="118870"/>
                  </a:cubicBezTo>
                  <a:lnTo>
                    <a:pt x="0" y="7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F214032D-BB23-486D-A43A-C2B2B0535A52}"/>
                </a:ext>
              </a:extLst>
            </p:cNvPr>
            <p:cNvSpPr txBox="1"/>
            <p:nvPr/>
          </p:nvSpPr>
          <p:spPr>
            <a:xfrm>
              <a:off x="2221051" y="1799900"/>
              <a:ext cx="2026144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600" dirty="0">
                  <a:solidFill>
                    <a:schemeClr val="bg1"/>
                  </a:solidFill>
                  <a:latin typeface="+mj-ea"/>
                  <a:ea typeface="+mj-ea"/>
                </a:rPr>
                <a:t>调研准备阶段</a:t>
              </a: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2859CB5-F393-474B-A1CF-A570B9856EE6}"/>
                </a:ext>
              </a:extLst>
            </p:cNvPr>
            <p:cNvSpPr/>
            <p:nvPr/>
          </p:nvSpPr>
          <p:spPr>
            <a:xfrm rot="10800000">
              <a:off x="1921838" y="5743275"/>
              <a:ext cx="2624570" cy="462504"/>
            </a:xfrm>
            <a:custGeom>
              <a:avLst/>
              <a:gdLst>
                <a:gd name="connsiteX0" fmla="*/ 0 w 3048860"/>
                <a:gd name="connsiteY0" fmla="*/ 717 h 586983"/>
                <a:gd name="connsiteX1" fmla="*/ 0 w 3048860"/>
                <a:gd name="connsiteY1" fmla="*/ 718 h 586983"/>
                <a:gd name="connsiteX2" fmla="*/ 0 w 3048860"/>
                <a:gd name="connsiteY2" fmla="*/ 718 h 586983"/>
                <a:gd name="connsiteX3" fmla="*/ 73 w 3048860"/>
                <a:gd name="connsiteY3" fmla="*/ 0 h 586983"/>
                <a:gd name="connsiteX4" fmla="*/ 3048788 w 3048860"/>
                <a:gd name="connsiteY4" fmla="*/ 0 h 586983"/>
                <a:gd name="connsiteX5" fmla="*/ 3048860 w 3048860"/>
                <a:gd name="connsiteY5" fmla="*/ 718 h 586983"/>
                <a:gd name="connsiteX6" fmla="*/ 3048859 w 3048860"/>
                <a:gd name="connsiteY6" fmla="*/ 718 h 586983"/>
                <a:gd name="connsiteX7" fmla="*/ 2462594 w 3048860"/>
                <a:gd name="connsiteY7" fmla="*/ 586983 h 586983"/>
                <a:gd name="connsiteX8" fmla="*/ 586265 w 3048860"/>
                <a:gd name="connsiteY8" fmla="*/ 586982 h 586983"/>
                <a:gd name="connsiteX9" fmla="*/ 11911 w 3048860"/>
                <a:gd name="connsiteY9" fmla="*/ 118870 h 586983"/>
                <a:gd name="connsiteX10" fmla="*/ 0 w 3048860"/>
                <a:gd name="connsiteY10" fmla="*/ 718 h 58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860" h="586983">
                  <a:moveTo>
                    <a:pt x="0" y="717"/>
                  </a:moveTo>
                  <a:lnTo>
                    <a:pt x="0" y="718"/>
                  </a:lnTo>
                  <a:lnTo>
                    <a:pt x="0" y="718"/>
                  </a:lnTo>
                  <a:close/>
                  <a:moveTo>
                    <a:pt x="73" y="0"/>
                  </a:moveTo>
                  <a:lnTo>
                    <a:pt x="3048788" y="0"/>
                  </a:lnTo>
                  <a:lnTo>
                    <a:pt x="3048860" y="718"/>
                  </a:lnTo>
                  <a:lnTo>
                    <a:pt x="3048859" y="718"/>
                  </a:lnTo>
                  <a:cubicBezTo>
                    <a:pt x="3048859" y="324503"/>
                    <a:pt x="2786379" y="586983"/>
                    <a:pt x="2462594" y="586983"/>
                  </a:cubicBezTo>
                  <a:lnTo>
                    <a:pt x="586265" y="586982"/>
                  </a:lnTo>
                  <a:cubicBezTo>
                    <a:pt x="302953" y="586982"/>
                    <a:pt x="66578" y="386021"/>
                    <a:pt x="11911" y="118870"/>
                  </a:cubicBezTo>
                  <a:lnTo>
                    <a:pt x="0" y="7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6E722992-65C2-46EB-845E-620A3B6E8DA9}"/>
                </a:ext>
              </a:extLst>
            </p:cNvPr>
            <p:cNvSpPr txBox="1"/>
            <p:nvPr/>
          </p:nvSpPr>
          <p:spPr>
            <a:xfrm>
              <a:off x="2714838" y="5789861"/>
              <a:ext cx="103857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STEP 1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96A52B5-4358-4867-89EA-3B41666B7844}"/>
                </a:ext>
              </a:extLst>
            </p:cNvPr>
            <p:cNvGrpSpPr/>
            <p:nvPr/>
          </p:nvGrpSpPr>
          <p:grpSpPr>
            <a:xfrm>
              <a:off x="2893456" y="2471993"/>
              <a:ext cx="681335" cy="676037"/>
              <a:chOff x="7524515" y="-1676734"/>
              <a:chExt cx="1881530" cy="1866900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AD02818-0774-4793-A4CA-37A63F5ABEB0}"/>
                  </a:ext>
                </a:extLst>
              </p:cNvPr>
              <p:cNvSpPr/>
              <p:nvPr/>
            </p:nvSpPr>
            <p:spPr>
              <a:xfrm>
                <a:off x="8618633" y="-914734"/>
                <a:ext cx="495299" cy="495300"/>
              </a:xfrm>
              <a:custGeom>
                <a:avLst/>
                <a:gdLst>
                  <a:gd name="connsiteX0" fmla="*/ 247650 w 495299"/>
                  <a:gd name="connsiteY0" fmla="*/ 0 h 495300"/>
                  <a:gd name="connsiteX1" fmla="*/ 0 w 495299"/>
                  <a:gd name="connsiteY1" fmla="*/ 247650 h 495300"/>
                  <a:gd name="connsiteX2" fmla="*/ 247650 w 495299"/>
                  <a:gd name="connsiteY2" fmla="*/ 495300 h 495300"/>
                  <a:gd name="connsiteX3" fmla="*/ 495300 w 495299"/>
                  <a:gd name="connsiteY3" fmla="*/ 247650 h 495300"/>
                  <a:gd name="connsiteX4" fmla="*/ 247650 w 495299"/>
                  <a:gd name="connsiteY4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299" h="495300">
                    <a:moveTo>
                      <a:pt x="247650" y="0"/>
                    </a:moveTo>
                    <a:cubicBezTo>
                      <a:pt x="111100" y="0"/>
                      <a:pt x="0" y="111100"/>
                      <a:pt x="0" y="247650"/>
                    </a:cubicBezTo>
                    <a:cubicBezTo>
                      <a:pt x="0" y="384200"/>
                      <a:pt x="111100" y="495300"/>
                      <a:pt x="247650" y="495300"/>
                    </a:cubicBezTo>
                    <a:cubicBezTo>
                      <a:pt x="384200" y="495300"/>
                      <a:pt x="495300" y="384200"/>
                      <a:pt x="495300" y="247650"/>
                    </a:cubicBezTo>
                    <a:cubicBezTo>
                      <a:pt x="495300" y="111100"/>
                      <a:pt x="384200" y="0"/>
                      <a:pt x="24765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2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6B6913C-DEDF-47A1-8655-BCE1BAC0BFA9}"/>
                  </a:ext>
                </a:extLst>
              </p:cNvPr>
              <p:cNvSpPr/>
              <p:nvPr/>
            </p:nvSpPr>
            <p:spPr>
              <a:xfrm>
                <a:off x="7524515" y="-1676734"/>
                <a:ext cx="1638299" cy="1866900"/>
              </a:xfrm>
              <a:custGeom>
                <a:avLst/>
                <a:gdLst>
                  <a:gd name="connsiteX0" fmla="*/ 654063 w 1638299"/>
                  <a:gd name="connsiteY0" fmla="*/ 1866900 h 1866900"/>
                  <a:gd name="connsiteX1" fmla="*/ 285750 w 1638299"/>
                  <a:gd name="connsiteY1" fmla="*/ 1866900 h 1866900"/>
                  <a:gd name="connsiteX2" fmla="*/ 0 w 1638299"/>
                  <a:gd name="connsiteY2" fmla="*/ 1581150 h 1866900"/>
                  <a:gd name="connsiteX3" fmla="*/ 0 w 1638299"/>
                  <a:gd name="connsiteY3" fmla="*/ 285750 h 1866900"/>
                  <a:gd name="connsiteX4" fmla="*/ 285750 w 1638299"/>
                  <a:gd name="connsiteY4" fmla="*/ 0 h 1866900"/>
                  <a:gd name="connsiteX5" fmla="*/ 1352550 w 1638299"/>
                  <a:gd name="connsiteY5" fmla="*/ 0 h 1866900"/>
                  <a:gd name="connsiteX6" fmla="*/ 1638300 w 1638299"/>
                  <a:gd name="connsiteY6" fmla="*/ 285750 h 1866900"/>
                  <a:gd name="connsiteX7" fmla="*/ 1638300 w 1638299"/>
                  <a:gd name="connsiteY7" fmla="*/ 536562 h 1866900"/>
                  <a:gd name="connsiteX8" fmla="*/ 1581150 w 1638299"/>
                  <a:gd name="connsiteY8" fmla="*/ 593712 h 1866900"/>
                  <a:gd name="connsiteX9" fmla="*/ 1524000 w 1638299"/>
                  <a:gd name="connsiteY9" fmla="*/ 536562 h 1866900"/>
                  <a:gd name="connsiteX10" fmla="*/ 1524000 w 1638299"/>
                  <a:gd name="connsiteY10" fmla="*/ 285750 h 1866900"/>
                  <a:gd name="connsiteX11" fmla="*/ 1352550 w 1638299"/>
                  <a:gd name="connsiteY11" fmla="*/ 114300 h 1866900"/>
                  <a:gd name="connsiteX12" fmla="*/ 285750 w 1638299"/>
                  <a:gd name="connsiteY12" fmla="*/ 114300 h 1866900"/>
                  <a:gd name="connsiteX13" fmla="*/ 114300 w 1638299"/>
                  <a:gd name="connsiteY13" fmla="*/ 285750 h 1866900"/>
                  <a:gd name="connsiteX14" fmla="*/ 114300 w 1638299"/>
                  <a:gd name="connsiteY14" fmla="*/ 1581150 h 1866900"/>
                  <a:gd name="connsiteX15" fmla="*/ 285750 w 1638299"/>
                  <a:gd name="connsiteY15" fmla="*/ 1752600 h 1866900"/>
                  <a:gd name="connsiteX16" fmla="*/ 654063 w 1638299"/>
                  <a:gd name="connsiteY16" fmla="*/ 1752600 h 1866900"/>
                  <a:gd name="connsiteX17" fmla="*/ 711213 w 1638299"/>
                  <a:gd name="connsiteY17" fmla="*/ 1809750 h 1866900"/>
                  <a:gd name="connsiteX18" fmla="*/ 654063 w 1638299"/>
                  <a:gd name="connsiteY18" fmla="*/ 1866900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38299" h="1866900">
                    <a:moveTo>
                      <a:pt x="654063" y="1866900"/>
                    </a:moveTo>
                    <a:lnTo>
                      <a:pt x="285750" y="1866900"/>
                    </a:lnTo>
                    <a:cubicBezTo>
                      <a:pt x="128168" y="1866900"/>
                      <a:pt x="0" y="1738732"/>
                      <a:pt x="0" y="1581150"/>
                    </a:cubicBezTo>
                    <a:lnTo>
                      <a:pt x="0" y="285750"/>
                    </a:lnTo>
                    <a:cubicBezTo>
                      <a:pt x="0" y="128168"/>
                      <a:pt x="128168" y="0"/>
                      <a:pt x="285750" y="0"/>
                    </a:cubicBezTo>
                    <a:lnTo>
                      <a:pt x="1352550" y="0"/>
                    </a:lnTo>
                    <a:cubicBezTo>
                      <a:pt x="1510132" y="0"/>
                      <a:pt x="1638300" y="128168"/>
                      <a:pt x="1638300" y="285750"/>
                    </a:cubicBezTo>
                    <a:lnTo>
                      <a:pt x="1638300" y="536562"/>
                    </a:lnTo>
                    <a:cubicBezTo>
                      <a:pt x="1638300" y="568125"/>
                      <a:pt x="1612713" y="593712"/>
                      <a:pt x="1581150" y="593712"/>
                    </a:cubicBezTo>
                    <a:cubicBezTo>
                      <a:pt x="1549587" y="593712"/>
                      <a:pt x="1524000" y="568125"/>
                      <a:pt x="1524000" y="536562"/>
                    </a:cubicBezTo>
                    <a:lnTo>
                      <a:pt x="1524000" y="285750"/>
                    </a:lnTo>
                    <a:cubicBezTo>
                      <a:pt x="1524000" y="191224"/>
                      <a:pt x="1447076" y="114300"/>
                      <a:pt x="1352550" y="114300"/>
                    </a:cubicBezTo>
                    <a:lnTo>
                      <a:pt x="285750" y="114300"/>
                    </a:lnTo>
                    <a:cubicBezTo>
                      <a:pt x="191104" y="114405"/>
                      <a:pt x="114405" y="191104"/>
                      <a:pt x="114300" y="285750"/>
                    </a:cubicBezTo>
                    <a:lnTo>
                      <a:pt x="114300" y="1581150"/>
                    </a:lnTo>
                    <a:cubicBezTo>
                      <a:pt x="114300" y="1675676"/>
                      <a:pt x="191224" y="1752600"/>
                      <a:pt x="285750" y="1752600"/>
                    </a:cubicBezTo>
                    <a:lnTo>
                      <a:pt x="654063" y="1752600"/>
                    </a:lnTo>
                    <a:cubicBezTo>
                      <a:pt x="685626" y="1752600"/>
                      <a:pt x="711213" y="1778187"/>
                      <a:pt x="711213" y="1809750"/>
                    </a:cubicBezTo>
                    <a:cubicBezTo>
                      <a:pt x="711213" y="1841313"/>
                      <a:pt x="685626" y="1866900"/>
                      <a:pt x="654063" y="18669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BB7A6FC-0764-4DD7-B5D7-1853D1C13815}"/>
                  </a:ext>
                </a:extLst>
              </p:cNvPr>
              <p:cNvSpPr/>
              <p:nvPr/>
            </p:nvSpPr>
            <p:spPr>
              <a:xfrm>
                <a:off x="7807103" y="-1167108"/>
                <a:ext cx="1408442" cy="851039"/>
              </a:xfrm>
              <a:custGeom>
                <a:avLst/>
                <a:gdLst>
                  <a:gd name="connsiteX0" fmla="*/ 381000 w 1408442"/>
                  <a:gd name="connsiteY0" fmla="*/ 550812 h 851039"/>
                  <a:gd name="connsiteX1" fmla="*/ 323850 w 1408442"/>
                  <a:gd name="connsiteY1" fmla="*/ 607962 h 851039"/>
                  <a:gd name="connsiteX2" fmla="*/ 57150 w 1408442"/>
                  <a:gd name="connsiteY2" fmla="*/ 607962 h 851039"/>
                  <a:gd name="connsiteX3" fmla="*/ 0 w 1408442"/>
                  <a:gd name="connsiteY3" fmla="*/ 550812 h 851039"/>
                  <a:gd name="connsiteX4" fmla="*/ 57150 w 1408442"/>
                  <a:gd name="connsiteY4" fmla="*/ 493662 h 851039"/>
                  <a:gd name="connsiteX5" fmla="*/ 323850 w 1408442"/>
                  <a:gd name="connsiteY5" fmla="*/ 493662 h 851039"/>
                  <a:gd name="connsiteX6" fmla="*/ 381000 w 1408442"/>
                  <a:gd name="connsiteY6" fmla="*/ 550812 h 851039"/>
                  <a:gd name="connsiteX7" fmla="*/ 762000 w 1408442"/>
                  <a:gd name="connsiteY7" fmla="*/ 57150 h 851039"/>
                  <a:gd name="connsiteX8" fmla="*/ 704850 w 1408442"/>
                  <a:gd name="connsiteY8" fmla="*/ 114300 h 851039"/>
                  <a:gd name="connsiteX9" fmla="*/ 57150 w 1408442"/>
                  <a:gd name="connsiteY9" fmla="*/ 114300 h 851039"/>
                  <a:gd name="connsiteX10" fmla="*/ 0 w 1408442"/>
                  <a:gd name="connsiteY10" fmla="*/ 57150 h 851039"/>
                  <a:gd name="connsiteX11" fmla="*/ 57150 w 1408442"/>
                  <a:gd name="connsiteY11" fmla="*/ 0 h 851039"/>
                  <a:gd name="connsiteX12" fmla="*/ 704850 w 1408442"/>
                  <a:gd name="connsiteY12" fmla="*/ 0 h 851039"/>
                  <a:gd name="connsiteX13" fmla="*/ 762000 w 1408442"/>
                  <a:gd name="connsiteY13" fmla="*/ 57150 h 851039"/>
                  <a:gd name="connsiteX14" fmla="*/ 1046493 w 1408442"/>
                  <a:gd name="connsiteY14" fmla="*/ 851040 h 851039"/>
                  <a:gd name="connsiteX15" fmla="*/ 684543 w 1408442"/>
                  <a:gd name="connsiteY15" fmla="*/ 489090 h 851039"/>
                  <a:gd name="connsiteX16" fmla="*/ 1046493 w 1408442"/>
                  <a:gd name="connsiteY16" fmla="*/ 127140 h 851039"/>
                  <a:gd name="connsiteX17" fmla="*/ 1408443 w 1408442"/>
                  <a:gd name="connsiteY17" fmla="*/ 489090 h 851039"/>
                  <a:gd name="connsiteX18" fmla="*/ 1046493 w 1408442"/>
                  <a:gd name="connsiteY18" fmla="*/ 851040 h 851039"/>
                  <a:gd name="connsiteX19" fmla="*/ 1046493 w 1408442"/>
                  <a:gd name="connsiteY19" fmla="*/ 241440 h 851039"/>
                  <a:gd name="connsiteX20" fmla="*/ 798843 w 1408442"/>
                  <a:gd name="connsiteY20" fmla="*/ 489090 h 851039"/>
                  <a:gd name="connsiteX21" fmla="*/ 1046493 w 1408442"/>
                  <a:gd name="connsiteY21" fmla="*/ 736740 h 851039"/>
                  <a:gd name="connsiteX22" fmla="*/ 1294143 w 1408442"/>
                  <a:gd name="connsiteY22" fmla="*/ 489090 h 851039"/>
                  <a:gd name="connsiteX23" fmla="*/ 1046493 w 1408442"/>
                  <a:gd name="connsiteY23" fmla="*/ 241440 h 85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08442" h="851039">
                    <a:moveTo>
                      <a:pt x="381000" y="550812"/>
                    </a:moveTo>
                    <a:cubicBezTo>
                      <a:pt x="381000" y="582375"/>
                      <a:pt x="355413" y="607962"/>
                      <a:pt x="323850" y="607962"/>
                    </a:cubicBezTo>
                    <a:lnTo>
                      <a:pt x="57150" y="607962"/>
                    </a:lnTo>
                    <a:cubicBezTo>
                      <a:pt x="25587" y="607962"/>
                      <a:pt x="0" y="582375"/>
                      <a:pt x="0" y="550812"/>
                    </a:cubicBezTo>
                    <a:cubicBezTo>
                      <a:pt x="0" y="519249"/>
                      <a:pt x="25587" y="493662"/>
                      <a:pt x="57150" y="493662"/>
                    </a:cubicBezTo>
                    <a:lnTo>
                      <a:pt x="323850" y="493662"/>
                    </a:lnTo>
                    <a:cubicBezTo>
                      <a:pt x="355413" y="493662"/>
                      <a:pt x="381000" y="519249"/>
                      <a:pt x="381000" y="550812"/>
                    </a:cubicBezTo>
                    <a:close/>
                    <a:moveTo>
                      <a:pt x="762000" y="57150"/>
                    </a:moveTo>
                    <a:cubicBezTo>
                      <a:pt x="762000" y="88713"/>
                      <a:pt x="736413" y="114300"/>
                      <a:pt x="704850" y="114300"/>
                    </a:cubicBezTo>
                    <a:lnTo>
                      <a:pt x="57150" y="114300"/>
                    </a:lnTo>
                    <a:cubicBezTo>
                      <a:pt x="25587" y="114300"/>
                      <a:pt x="0" y="88713"/>
                      <a:pt x="0" y="57150"/>
                    </a:cubicBezTo>
                    <a:cubicBezTo>
                      <a:pt x="0" y="25587"/>
                      <a:pt x="25587" y="0"/>
                      <a:pt x="57150" y="0"/>
                    </a:cubicBezTo>
                    <a:lnTo>
                      <a:pt x="704850" y="0"/>
                    </a:lnTo>
                    <a:cubicBezTo>
                      <a:pt x="736413" y="0"/>
                      <a:pt x="762000" y="25587"/>
                      <a:pt x="762000" y="57150"/>
                    </a:cubicBezTo>
                    <a:close/>
                    <a:moveTo>
                      <a:pt x="1046493" y="851040"/>
                    </a:moveTo>
                    <a:cubicBezTo>
                      <a:pt x="846925" y="851040"/>
                      <a:pt x="684543" y="688658"/>
                      <a:pt x="684543" y="489090"/>
                    </a:cubicBezTo>
                    <a:cubicBezTo>
                      <a:pt x="684543" y="289522"/>
                      <a:pt x="846925" y="127140"/>
                      <a:pt x="1046493" y="127140"/>
                    </a:cubicBezTo>
                    <a:cubicBezTo>
                      <a:pt x="1246061" y="127140"/>
                      <a:pt x="1408443" y="289522"/>
                      <a:pt x="1408443" y="489090"/>
                    </a:cubicBezTo>
                    <a:cubicBezTo>
                      <a:pt x="1408443" y="688658"/>
                      <a:pt x="1246061" y="851040"/>
                      <a:pt x="1046493" y="851040"/>
                    </a:cubicBezTo>
                    <a:close/>
                    <a:moveTo>
                      <a:pt x="1046493" y="241440"/>
                    </a:moveTo>
                    <a:cubicBezTo>
                      <a:pt x="909942" y="241440"/>
                      <a:pt x="798843" y="352539"/>
                      <a:pt x="798843" y="489090"/>
                    </a:cubicBezTo>
                    <a:cubicBezTo>
                      <a:pt x="798843" y="625640"/>
                      <a:pt x="909942" y="736740"/>
                      <a:pt x="1046493" y="736740"/>
                    </a:cubicBezTo>
                    <a:cubicBezTo>
                      <a:pt x="1183043" y="736740"/>
                      <a:pt x="1294143" y="625640"/>
                      <a:pt x="1294143" y="489090"/>
                    </a:cubicBezTo>
                    <a:cubicBezTo>
                      <a:pt x="1294143" y="352539"/>
                      <a:pt x="1183043" y="241440"/>
                      <a:pt x="1046493" y="2414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007D420-4DA7-4805-A14A-265687E2547B}"/>
                  </a:ext>
                </a:extLst>
              </p:cNvPr>
              <p:cNvSpPr/>
              <p:nvPr/>
            </p:nvSpPr>
            <p:spPr>
              <a:xfrm>
                <a:off x="8301146" y="-419433"/>
                <a:ext cx="1104899" cy="609599"/>
              </a:xfrm>
              <a:custGeom>
                <a:avLst/>
                <a:gdLst>
                  <a:gd name="connsiteX0" fmla="*/ 1047750 w 1104899"/>
                  <a:gd name="connsiteY0" fmla="*/ 609600 h 609599"/>
                  <a:gd name="connsiteX1" fmla="*/ 990600 w 1104899"/>
                  <a:gd name="connsiteY1" fmla="*/ 552450 h 609599"/>
                  <a:gd name="connsiteX2" fmla="*/ 552450 w 1104899"/>
                  <a:gd name="connsiteY2" fmla="*/ 114300 h 609599"/>
                  <a:gd name="connsiteX3" fmla="*/ 114300 w 1104899"/>
                  <a:gd name="connsiteY3" fmla="*/ 552450 h 609599"/>
                  <a:gd name="connsiteX4" fmla="*/ 57150 w 1104899"/>
                  <a:gd name="connsiteY4" fmla="*/ 609600 h 609599"/>
                  <a:gd name="connsiteX5" fmla="*/ 0 w 1104899"/>
                  <a:gd name="connsiteY5" fmla="*/ 552450 h 609599"/>
                  <a:gd name="connsiteX6" fmla="*/ 552450 w 1104899"/>
                  <a:gd name="connsiteY6" fmla="*/ 0 h 609599"/>
                  <a:gd name="connsiteX7" fmla="*/ 1104900 w 1104899"/>
                  <a:gd name="connsiteY7" fmla="*/ 552450 h 609599"/>
                  <a:gd name="connsiteX8" fmla="*/ 1047750 w 1104899"/>
                  <a:gd name="connsiteY8" fmla="*/ 609600 h 609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4899" h="609599">
                    <a:moveTo>
                      <a:pt x="1047750" y="609600"/>
                    </a:moveTo>
                    <a:cubicBezTo>
                      <a:pt x="1016187" y="609600"/>
                      <a:pt x="990600" y="584013"/>
                      <a:pt x="990600" y="552450"/>
                    </a:cubicBezTo>
                    <a:cubicBezTo>
                      <a:pt x="990600" y="310858"/>
                      <a:pt x="794042" y="114300"/>
                      <a:pt x="552450" y="114300"/>
                    </a:cubicBezTo>
                    <a:cubicBezTo>
                      <a:pt x="310858" y="114300"/>
                      <a:pt x="114300" y="310858"/>
                      <a:pt x="114300" y="552450"/>
                    </a:cubicBezTo>
                    <a:cubicBezTo>
                      <a:pt x="114300" y="584013"/>
                      <a:pt x="88713" y="609600"/>
                      <a:pt x="57150" y="609600"/>
                    </a:cubicBezTo>
                    <a:cubicBezTo>
                      <a:pt x="25587" y="609600"/>
                      <a:pt x="0" y="584013"/>
                      <a:pt x="0" y="552450"/>
                    </a:cubicBezTo>
                    <a:cubicBezTo>
                      <a:pt x="0" y="247841"/>
                      <a:pt x="247841" y="0"/>
                      <a:pt x="552450" y="0"/>
                    </a:cubicBezTo>
                    <a:cubicBezTo>
                      <a:pt x="857060" y="0"/>
                      <a:pt x="1104900" y="247841"/>
                      <a:pt x="1104900" y="552450"/>
                    </a:cubicBezTo>
                    <a:cubicBezTo>
                      <a:pt x="1104900" y="584013"/>
                      <a:pt x="1079313" y="609600"/>
                      <a:pt x="1047750" y="609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6" name="矩形: 圆角 185">
            <a:extLst>
              <a:ext uri="{FF2B5EF4-FFF2-40B4-BE49-F238E27FC236}">
                <a16:creationId xmlns:a16="http://schemas.microsoft.com/office/drawing/2014/main" id="{2705AA7E-40F1-4B22-BC1B-FE283B6F682E}"/>
              </a:ext>
            </a:extLst>
          </p:cNvPr>
          <p:cNvSpPr/>
          <p:nvPr/>
        </p:nvSpPr>
        <p:spPr>
          <a:xfrm>
            <a:off x="7323263" y="1697228"/>
            <a:ext cx="3512046" cy="4519456"/>
          </a:xfrm>
          <a:prstGeom prst="roundRect">
            <a:avLst>
              <a:gd name="adj" fmla="val 6180"/>
            </a:avLst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lgDash"/>
            <a:miter lim="800000"/>
          </a:ln>
          <a:effectLst>
            <a:outerShdw blurRad="127000" algn="ctr" rotWithShape="0">
              <a:schemeClr val="accent2">
                <a:lumMod val="75000"/>
                <a:alpha val="25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Light"/>
              <a:cs typeface="+mn-cs"/>
            </a:endParaRPr>
          </a:p>
        </p:txBody>
      </p: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24A460D0-8F50-4CE4-9129-B4A68FF1719E}"/>
              </a:ext>
            </a:extLst>
          </p:cNvPr>
          <p:cNvGrpSpPr/>
          <p:nvPr/>
        </p:nvGrpSpPr>
        <p:grpSpPr>
          <a:xfrm>
            <a:off x="7749018" y="3399611"/>
            <a:ext cx="2660537" cy="2136710"/>
            <a:chOff x="1626893" y="2621779"/>
            <a:chExt cx="2660537" cy="2136710"/>
          </a:xfrm>
        </p:grpSpPr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F3F2617C-14F9-4C53-A164-3ACEE75EA481}"/>
                </a:ext>
              </a:extLst>
            </p:cNvPr>
            <p:cNvGrpSpPr/>
            <p:nvPr/>
          </p:nvGrpSpPr>
          <p:grpSpPr>
            <a:xfrm>
              <a:off x="1649512" y="2621779"/>
              <a:ext cx="2637918" cy="646331"/>
              <a:chOff x="2143730" y="2621779"/>
              <a:chExt cx="2637918" cy="646331"/>
            </a:xfrm>
          </p:grpSpPr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42A68D95-26BD-4179-82FC-28756A4C0107}"/>
                  </a:ext>
                </a:extLst>
              </p:cNvPr>
              <p:cNvSpPr/>
              <p:nvPr/>
            </p:nvSpPr>
            <p:spPr>
              <a:xfrm>
                <a:off x="2143730" y="2710336"/>
                <a:ext cx="192219" cy="192219"/>
              </a:xfrm>
              <a:prstGeom prst="ellipse">
                <a:avLst/>
              </a:prstGeom>
              <a:solidFill>
                <a:schemeClr val="tx1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" name="文本框 205">
                <a:extLst>
                  <a:ext uri="{FF2B5EF4-FFF2-40B4-BE49-F238E27FC236}">
                    <a16:creationId xmlns:a16="http://schemas.microsoft.com/office/drawing/2014/main" id="{69396A40-375F-4405-B5F2-D8B0A18B14B6}"/>
                  </a:ext>
                </a:extLst>
              </p:cNvPr>
              <p:cNvSpPr txBox="1"/>
              <p:nvPr/>
            </p:nvSpPr>
            <p:spPr>
              <a:xfrm>
                <a:off x="2449373" y="2621779"/>
                <a:ext cx="2332275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相关信息的来源（原始资料、二手资料）</a:t>
                </a:r>
              </a:p>
            </p:txBody>
          </p:sp>
        </p:grp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7618046C-B65C-4354-A9B5-F3CB1B7E3EFB}"/>
                </a:ext>
              </a:extLst>
            </p:cNvPr>
            <p:cNvGrpSpPr/>
            <p:nvPr/>
          </p:nvGrpSpPr>
          <p:grpSpPr>
            <a:xfrm>
              <a:off x="1629795" y="3505468"/>
              <a:ext cx="2554774" cy="646331"/>
              <a:chOff x="2049984" y="2621779"/>
              <a:chExt cx="2554774" cy="646331"/>
            </a:xfrm>
          </p:grpSpPr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3AF2C5C2-EAB2-4FD8-8216-B44912E3D3B7}"/>
                  </a:ext>
                </a:extLst>
              </p:cNvPr>
              <p:cNvSpPr/>
              <p:nvPr/>
            </p:nvSpPr>
            <p:spPr>
              <a:xfrm>
                <a:off x="2049984" y="2710336"/>
                <a:ext cx="192219" cy="192219"/>
              </a:xfrm>
              <a:prstGeom prst="ellipse">
                <a:avLst/>
              </a:prstGeom>
              <a:solidFill>
                <a:schemeClr val="tx1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文本框 203">
                <a:extLst>
                  <a:ext uri="{FF2B5EF4-FFF2-40B4-BE49-F238E27FC236}">
                    <a16:creationId xmlns:a16="http://schemas.microsoft.com/office/drawing/2014/main" id="{6DA7CA11-A627-42DA-9128-FBD165DC3248}"/>
                  </a:ext>
                </a:extLst>
              </p:cNvPr>
              <p:cNvSpPr txBox="1"/>
              <p:nvPr/>
            </p:nvSpPr>
            <p:spPr>
              <a:xfrm>
                <a:off x="2355628" y="2621779"/>
                <a:ext cx="2249130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选择抽样方法、设计调查问卷</a:t>
                </a:r>
              </a:p>
            </p:txBody>
          </p:sp>
        </p:grp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E3BB289B-1A6E-4F43-9A95-576E59FAC705}"/>
                </a:ext>
              </a:extLst>
            </p:cNvPr>
            <p:cNvGrpSpPr/>
            <p:nvPr/>
          </p:nvGrpSpPr>
          <p:grpSpPr>
            <a:xfrm>
              <a:off x="1626893" y="4389157"/>
              <a:ext cx="2202391" cy="369332"/>
              <a:chOff x="1626893" y="4389157"/>
              <a:chExt cx="2202391" cy="369332"/>
            </a:xfrm>
          </p:grpSpPr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18D10C99-A765-44DF-AFC4-EC160A7B315E}"/>
                  </a:ext>
                </a:extLst>
              </p:cNvPr>
              <p:cNvSpPr/>
              <p:nvPr/>
            </p:nvSpPr>
            <p:spPr>
              <a:xfrm>
                <a:off x="1626893" y="4477714"/>
                <a:ext cx="192219" cy="192219"/>
              </a:xfrm>
              <a:prstGeom prst="ellipse">
                <a:avLst/>
              </a:prstGeom>
              <a:solidFill>
                <a:schemeClr val="tx1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文本框 201">
                <a:extLst>
                  <a:ext uri="{FF2B5EF4-FFF2-40B4-BE49-F238E27FC236}">
                    <a16:creationId xmlns:a16="http://schemas.microsoft.com/office/drawing/2014/main" id="{35719BCD-1679-457B-BD7A-C2CD8A458EEA}"/>
                  </a:ext>
                </a:extLst>
              </p:cNvPr>
              <p:cNvSpPr txBox="1"/>
              <p:nvPr/>
            </p:nvSpPr>
            <p:spPr>
              <a:xfrm>
                <a:off x="1947144" y="4389157"/>
                <a:ext cx="188214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实地调查</a:t>
                </a:r>
              </a:p>
            </p:txBody>
          </p:sp>
        </p:grpSp>
      </p:grp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8F4A480A-E4FC-47C5-A275-2E61CEF1C8A9}"/>
              </a:ext>
            </a:extLst>
          </p:cNvPr>
          <p:cNvSpPr/>
          <p:nvPr/>
        </p:nvSpPr>
        <p:spPr>
          <a:xfrm>
            <a:off x="10365552" y="2575428"/>
            <a:ext cx="36383" cy="36383"/>
          </a:xfrm>
          <a:custGeom>
            <a:avLst/>
            <a:gdLst>
              <a:gd name="connsiteX0" fmla="*/ 22669 w 45338"/>
              <a:gd name="connsiteY0" fmla="*/ 45339 h 45338"/>
              <a:gd name="connsiteX1" fmla="*/ 45339 w 45338"/>
              <a:gd name="connsiteY1" fmla="*/ 22669 h 45338"/>
              <a:gd name="connsiteX2" fmla="*/ 22669 w 45338"/>
              <a:gd name="connsiteY2" fmla="*/ 0 h 45338"/>
              <a:gd name="connsiteX3" fmla="*/ 0 w 45338"/>
              <a:gd name="connsiteY3" fmla="*/ 22669 h 45338"/>
              <a:gd name="connsiteX4" fmla="*/ 22669 w 45338"/>
              <a:gd name="connsiteY4" fmla="*/ 45339 h 4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38" h="45338">
                <a:moveTo>
                  <a:pt x="22669" y="45339"/>
                </a:moveTo>
                <a:cubicBezTo>
                  <a:pt x="35184" y="45339"/>
                  <a:pt x="45339" y="35184"/>
                  <a:pt x="45339" y="22669"/>
                </a:cubicBezTo>
                <a:cubicBezTo>
                  <a:pt x="45339" y="10155"/>
                  <a:pt x="35184" y="0"/>
                  <a:pt x="22669" y="0"/>
                </a:cubicBezTo>
                <a:cubicBezTo>
                  <a:pt x="10155" y="0"/>
                  <a:pt x="0" y="10155"/>
                  <a:pt x="0" y="22669"/>
                </a:cubicBezTo>
                <a:cubicBezTo>
                  <a:pt x="0" y="35148"/>
                  <a:pt x="10191" y="45339"/>
                  <a:pt x="22669" y="45339"/>
                </a:cubicBezTo>
                <a:close/>
              </a:path>
            </a:pathLst>
          </a:custGeom>
          <a:solidFill>
            <a:srgbClr val="000000"/>
          </a:solidFill>
          <a:ln w="35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6988CADB-B39A-444C-B91E-FE685B1DAD0E}"/>
              </a:ext>
            </a:extLst>
          </p:cNvPr>
          <p:cNvSpPr/>
          <p:nvPr/>
        </p:nvSpPr>
        <p:spPr>
          <a:xfrm>
            <a:off x="7554856" y="1706464"/>
            <a:ext cx="3048860" cy="586983"/>
          </a:xfrm>
          <a:custGeom>
            <a:avLst/>
            <a:gdLst>
              <a:gd name="connsiteX0" fmla="*/ 0 w 3048860"/>
              <a:gd name="connsiteY0" fmla="*/ 717 h 586983"/>
              <a:gd name="connsiteX1" fmla="*/ 0 w 3048860"/>
              <a:gd name="connsiteY1" fmla="*/ 718 h 586983"/>
              <a:gd name="connsiteX2" fmla="*/ 0 w 3048860"/>
              <a:gd name="connsiteY2" fmla="*/ 718 h 586983"/>
              <a:gd name="connsiteX3" fmla="*/ 73 w 3048860"/>
              <a:gd name="connsiteY3" fmla="*/ 0 h 586983"/>
              <a:gd name="connsiteX4" fmla="*/ 3048788 w 3048860"/>
              <a:gd name="connsiteY4" fmla="*/ 0 h 586983"/>
              <a:gd name="connsiteX5" fmla="*/ 3048860 w 3048860"/>
              <a:gd name="connsiteY5" fmla="*/ 718 h 586983"/>
              <a:gd name="connsiteX6" fmla="*/ 3048859 w 3048860"/>
              <a:gd name="connsiteY6" fmla="*/ 718 h 586983"/>
              <a:gd name="connsiteX7" fmla="*/ 2462594 w 3048860"/>
              <a:gd name="connsiteY7" fmla="*/ 586983 h 586983"/>
              <a:gd name="connsiteX8" fmla="*/ 586265 w 3048860"/>
              <a:gd name="connsiteY8" fmla="*/ 586982 h 586983"/>
              <a:gd name="connsiteX9" fmla="*/ 11911 w 3048860"/>
              <a:gd name="connsiteY9" fmla="*/ 118870 h 586983"/>
              <a:gd name="connsiteX10" fmla="*/ 0 w 3048860"/>
              <a:gd name="connsiteY10" fmla="*/ 718 h 58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48860" h="586983">
                <a:moveTo>
                  <a:pt x="0" y="717"/>
                </a:moveTo>
                <a:lnTo>
                  <a:pt x="0" y="718"/>
                </a:lnTo>
                <a:lnTo>
                  <a:pt x="0" y="718"/>
                </a:lnTo>
                <a:close/>
                <a:moveTo>
                  <a:pt x="73" y="0"/>
                </a:moveTo>
                <a:lnTo>
                  <a:pt x="3048788" y="0"/>
                </a:lnTo>
                <a:lnTo>
                  <a:pt x="3048860" y="718"/>
                </a:lnTo>
                <a:lnTo>
                  <a:pt x="3048859" y="718"/>
                </a:lnTo>
                <a:cubicBezTo>
                  <a:pt x="3048859" y="324503"/>
                  <a:pt x="2786379" y="586983"/>
                  <a:pt x="2462594" y="586983"/>
                </a:cubicBezTo>
                <a:lnTo>
                  <a:pt x="586265" y="586982"/>
                </a:lnTo>
                <a:cubicBezTo>
                  <a:pt x="302953" y="586982"/>
                  <a:pt x="66578" y="386021"/>
                  <a:pt x="11911" y="118870"/>
                </a:cubicBezTo>
                <a:lnTo>
                  <a:pt x="0" y="71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id="{63368EF2-6213-47C1-8DBB-0AFDFFDD76C6}"/>
              </a:ext>
            </a:extLst>
          </p:cNvPr>
          <p:cNvSpPr txBox="1"/>
          <p:nvPr/>
        </p:nvSpPr>
        <p:spPr>
          <a:xfrm>
            <a:off x="8066214" y="1799900"/>
            <a:ext cx="2026144" cy="4001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+mj-ea"/>
                <a:ea typeface="+mj-ea"/>
              </a:rPr>
              <a:t>正式调研阶段</a:t>
            </a:r>
          </a:p>
        </p:txBody>
      </p:sp>
      <p:sp>
        <p:nvSpPr>
          <p:cNvPr id="191" name="任意多边形: 形状 190">
            <a:extLst>
              <a:ext uri="{FF2B5EF4-FFF2-40B4-BE49-F238E27FC236}">
                <a16:creationId xmlns:a16="http://schemas.microsoft.com/office/drawing/2014/main" id="{C609BE25-A57F-496C-8744-5B1B977FAD0D}"/>
              </a:ext>
            </a:extLst>
          </p:cNvPr>
          <p:cNvSpPr/>
          <p:nvPr/>
        </p:nvSpPr>
        <p:spPr>
          <a:xfrm rot="10800000">
            <a:off x="7767001" y="5743275"/>
            <a:ext cx="2624570" cy="462504"/>
          </a:xfrm>
          <a:custGeom>
            <a:avLst/>
            <a:gdLst>
              <a:gd name="connsiteX0" fmla="*/ 0 w 3048860"/>
              <a:gd name="connsiteY0" fmla="*/ 717 h 586983"/>
              <a:gd name="connsiteX1" fmla="*/ 0 w 3048860"/>
              <a:gd name="connsiteY1" fmla="*/ 718 h 586983"/>
              <a:gd name="connsiteX2" fmla="*/ 0 w 3048860"/>
              <a:gd name="connsiteY2" fmla="*/ 718 h 586983"/>
              <a:gd name="connsiteX3" fmla="*/ 73 w 3048860"/>
              <a:gd name="connsiteY3" fmla="*/ 0 h 586983"/>
              <a:gd name="connsiteX4" fmla="*/ 3048788 w 3048860"/>
              <a:gd name="connsiteY4" fmla="*/ 0 h 586983"/>
              <a:gd name="connsiteX5" fmla="*/ 3048860 w 3048860"/>
              <a:gd name="connsiteY5" fmla="*/ 718 h 586983"/>
              <a:gd name="connsiteX6" fmla="*/ 3048859 w 3048860"/>
              <a:gd name="connsiteY6" fmla="*/ 718 h 586983"/>
              <a:gd name="connsiteX7" fmla="*/ 2462594 w 3048860"/>
              <a:gd name="connsiteY7" fmla="*/ 586983 h 586983"/>
              <a:gd name="connsiteX8" fmla="*/ 586265 w 3048860"/>
              <a:gd name="connsiteY8" fmla="*/ 586982 h 586983"/>
              <a:gd name="connsiteX9" fmla="*/ 11911 w 3048860"/>
              <a:gd name="connsiteY9" fmla="*/ 118870 h 586983"/>
              <a:gd name="connsiteX10" fmla="*/ 0 w 3048860"/>
              <a:gd name="connsiteY10" fmla="*/ 718 h 58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48860" h="586983">
                <a:moveTo>
                  <a:pt x="0" y="717"/>
                </a:moveTo>
                <a:lnTo>
                  <a:pt x="0" y="718"/>
                </a:lnTo>
                <a:lnTo>
                  <a:pt x="0" y="718"/>
                </a:lnTo>
                <a:close/>
                <a:moveTo>
                  <a:pt x="73" y="0"/>
                </a:moveTo>
                <a:lnTo>
                  <a:pt x="3048788" y="0"/>
                </a:lnTo>
                <a:lnTo>
                  <a:pt x="3048860" y="718"/>
                </a:lnTo>
                <a:lnTo>
                  <a:pt x="3048859" y="718"/>
                </a:lnTo>
                <a:cubicBezTo>
                  <a:pt x="3048859" y="324503"/>
                  <a:pt x="2786379" y="586983"/>
                  <a:pt x="2462594" y="586983"/>
                </a:cubicBezTo>
                <a:lnTo>
                  <a:pt x="586265" y="586982"/>
                </a:lnTo>
                <a:cubicBezTo>
                  <a:pt x="302953" y="586982"/>
                  <a:pt x="66578" y="386021"/>
                  <a:pt x="11911" y="118870"/>
                </a:cubicBezTo>
                <a:lnTo>
                  <a:pt x="0" y="71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C23F566F-A885-4133-958D-A59D280DD169}"/>
              </a:ext>
            </a:extLst>
          </p:cNvPr>
          <p:cNvSpPr txBox="1"/>
          <p:nvPr/>
        </p:nvSpPr>
        <p:spPr>
          <a:xfrm>
            <a:off x="8560001" y="5789861"/>
            <a:ext cx="1038571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STEP 2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314E70D0-BA61-4E54-824C-40CA13F0A502}"/>
              </a:ext>
            </a:extLst>
          </p:cNvPr>
          <p:cNvGrpSpPr/>
          <p:nvPr/>
        </p:nvGrpSpPr>
        <p:grpSpPr>
          <a:xfrm>
            <a:off x="8781884" y="2484296"/>
            <a:ext cx="594805" cy="662257"/>
            <a:chOff x="8780861" y="1827788"/>
            <a:chExt cx="594805" cy="662257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07A6DB46-ABA2-44A7-A1B2-7BC808507277}"/>
                </a:ext>
              </a:extLst>
            </p:cNvPr>
            <p:cNvSpPr/>
            <p:nvPr/>
          </p:nvSpPr>
          <p:spPr>
            <a:xfrm>
              <a:off x="8872160" y="1827788"/>
              <a:ext cx="372057" cy="517814"/>
            </a:xfrm>
            <a:custGeom>
              <a:avLst/>
              <a:gdLst>
                <a:gd name="connsiteX0" fmla="*/ 321590 w 372057"/>
                <a:gd name="connsiteY0" fmla="*/ 243918 h 517814"/>
                <a:gd name="connsiteX1" fmla="*/ 25891 w 372057"/>
                <a:gd name="connsiteY1" fmla="*/ 243918 h 517814"/>
                <a:gd name="connsiteX2" fmla="*/ 5451 w 372057"/>
                <a:gd name="connsiteY2" fmla="*/ 223478 h 517814"/>
                <a:gd name="connsiteX3" fmla="*/ 25891 w 372057"/>
                <a:gd name="connsiteY3" fmla="*/ 203038 h 517814"/>
                <a:gd name="connsiteX4" fmla="*/ 321590 w 372057"/>
                <a:gd name="connsiteY4" fmla="*/ 203038 h 517814"/>
                <a:gd name="connsiteX5" fmla="*/ 342030 w 372057"/>
                <a:gd name="connsiteY5" fmla="*/ 223478 h 517814"/>
                <a:gd name="connsiteX6" fmla="*/ 321590 w 372057"/>
                <a:gd name="connsiteY6" fmla="*/ 243918 h 517814"/>
                <a:gd name="connsiteX7" fmla="*/ 205763 w 372057"/>
                <a:gd name="connsiteY7" fmla="*/ 380185 h 517814"/>
                <a:gd name="connsiteX8" fmla="*/ 25891 w 372057"/>
                <a:gd name="connsiteY8" fmla="*/ 380185 h 517814"/>
                <a:gd name="connsiteX9" fmla="*/ 5451 w 372057"/>
                <a:gd name="connsiteY9" fmla="*/ 359745 h 517814"/>
                <a:gd name="connsiteX10" fmla="*/ 25891 w 372057"/>
                <a:gd name="connsiteY10" fmla="*/ 339305 h 517814"/>
                <a:gd name="connsiteX11" fmla="*/ 207126 w 372057"/>
                <a:gd name="connsiteY11" fmla="*/ 339305 h 517814"/>
                <a:gd name="connsiteX12" fmla="*/ 227566 w 372057"/>
                <a:gd name="connsiteY12" fmla="*/ 359745 h 517814"/>
                <a:gd name="connsiteX13" fmla="*/ 205763 w 372057"/>
                <a:gd name="connsiteY13" fmla="*/ 380185 h 517814"/>
                <a:gd name="connsiteX14" fmla="*/ 138992 w 372057"/>
                <a:gd name="connsiteY14" fmla="*/ 517815 h 517814"/>
                <a:gd name="connsiteX15" fmla="*/ 25891 w 372057"/>
                <a:gd name="connsiteY15" fmla="*/ 517815 h 517814"/>
                <a:gd name="connsiteX16" fmla="*/ 5451 w 372057"/>
                <a:gd name="connsiteY16" fmla="*/ 497375 h 517814"/>
                <a:gd name="connsiteX17" fmla="*/ 25891 w 372057"/>
                <a:gd name="connsiteY17" fmla="*/ 476935 h 517814"/>
                <a:gd name="connsiteX18" fmla="*/ 138992 w 372057"/>
                <a:gd name="connsiteY18" fmla="*/ 476935 h 517814"/>
                <a:gd name="connsiteX19" fmla="*/ 159432 w 372057"/>
                <a:gd name="connsiteY19" fmla="*/ 497375 h 517814"/>
                <a:gd name="connsiteX20" fmla="*/ 138992 w 372057"/>
                <a:gd name="connsiteY20" fmla="*/ 517815 h 517814"/>
                <a:gd name="connsiteX21" fmla="*/ 313414 w 372057"/>
                <a:gd name="connsiteY21" fmla="*/ 122640 h 517814"/>
                <a:gd name="connsiteX22" fmla="*/ 58595 w 372057"/>
                <a:gd name="connsiteY22" fmla="*/ 122640 h 517814"/>
                <a:gd name="connsiteX23" fmla="*/ 0 w 372057"/>
                <a:gd name="connsiteY23" fmla="*/ 64045 h 517814"/>
                <a:gd name="connsiteX24" fmla="*/ 0 w 372057"/>
                <a:gd name="connsiteY24" fmla="*/ 58595 h 517814"/>
                <a:gd name="connsiteX25" fmla="*/ 58595 w 372057"/>
                <a:gd name="connsiteY25" fmla="*/ 0 h 517814"/>
                <a:gd name="connsiteX26" fmla="*/ 313414 w 372057"/>
                <a:gd name="connsiteY26" fmla="*/ 0 h 517814"/>
                <a:gd name="connsiteX27" fmla="*/ 372009 w 372057"/>
                <a:gd name="connsiteY27" fmla="*/ 58595 h 517814"/>
                <a:gd name="connsiteX28" fmla="*/ 372009 w 372057"/>
                <a:gd name="connsiteY28" fmla="*/ 62683 h 517814"/>
                <a:gd name="connsiteX29" fmla="*/ 313414 w 372057"/>
                <a:gd name="connsiteY29" fmla="*/ 122640 h 517814"/>
                <a:gd name="connsiteX30" fmla="*/ 58595 w 372057"/>
                <a:gd name="connsiteY30" fmla="*/ 40880 h 517814"/>
                <a:gd name="connsiteX31" fmla="*/ 40880 w 372057"/>
                <a:gd name="connsiteY31" fmla="*/ 58595 h 517814"/>
                <a:gd name="connsiteX32" fmla="*/ 40880 w 372057"/>
                <a:gd name="connsiteY32" fmla="*/ 62683 h 517814"/>
                <a:gd name="connsiteX33" fmla="*/ 58595 w 372057"/>
                <a:gd name="connsiteY33" fmla="*/ 80398 h 517814"/>
                <a:gd name="connsiteX34" fmla="*/ 313414 w 372057"/>
                <a:gd name="connsiteY34" fmla="*/ 80398 h 517814"/>
                <a:gd name="connsiteX35" fmla="*/ 331129 w 372057"/>
                <a:gd name="connsiteY35" fmla="*/ 62683 h 517814"/>
                <a:gd name="connsiteX36" fmla="*/ 331129 w 372057"/>
                <a:gd name="connsiteY36" fmla="*/ 58595 h 517814"/>
                <a:gd name="connsiteX37" fmla="*/ 313414 w 372057"/>
                <a:gd name="connsiteY37" fmla="*/ 40880 h 517814"/>
                <a:gd name="connsiteX38" fmla="*/ 58595 w 372057"/>
                <a:gd name="connsiteY38" fmla="*/ 40880 h 51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72057" h="517814">
                  <a:moveTo>
                    <a:pt x="321590" y="243918"/>
                  </a:moveTo>
                  <a:lnTo>
                    <a:pt x="25891" y="243918"/>
                  </a:lnTo>
                  <a:cubicBezTo>
                    <a:pt x="14989" y="243918"/>
                    <a:pt x="5451" y="234379"/>
                    <a:pt x="5451" y="223478"/>
                  </a:cubicBezTo>
                  <a:cubicBezTo>
                    <a:pt x="5451" y="212577"/>
                    <a:pt x="14989" y="203038"/>
                    <a:pt x="25891" y="203038"/>
                  </a:cubicBezTo>
                  <a:lnTo>
                    <a:pt x="321590" y="203038"/>
                  </a:lnTo>
                  <a:cubicBezTo>
                    <a:pt x="332492" y="203038"/>
                    <a:pt x="342030" y="212577"/>
                    <a:pt x="342030" y="223478"/>
                  </a:cubicBezTo>
                  <a:cubicBezTo>
                    <a:pt x="342030" y="234379"/>
                    <a:pt x="332492" y="243918"/>
                    <a:pt x="321590" y="243918"/>
                  </a:cubicBezTo>
                  <a:close/>
                  <a:moveTo>
                    <a:pt x="205763" y="380185"/>
                  </a:moveTo>
                  <a:lnTo>
                    <a:pt x="25891" y="380185"/>
                  </a:lnTo>
                  <a:cubicBezTo>
                    <a:pt x="14989" y="380185"/>
                    <a:pt x="5451" y="370646"/>
                    <a:pt x="5451" y="359745"/>
                  </a:cubicBezTo>
                  <a:cubicBezTo>
                    <a:pt x="5451" y="348844"/>
                    <a:pt x="14989" y="339305"/>
                    <a:pt x="25891" y="339305"/>
                  </a:cubicBezTo>
                  <a:lnTo>
                    <a:pt x="207126" y="339305"/>
                  </a:lnTo>
                  <a:cubicBezTo>
                    <a:pt x="218027" y="339305"/>
                    <a:pt x="227566" y="348844"/>
                    <a:pt x="227566" y="359745"/>
                  </a:cubicBezTo>
                  <a:cubicBezTo>
                    <a:pt x="227566" y="370646"/>
                    <a:pt x="218027" y="380185"/>
                    <a:pt x="205763" y="380185"/>
                  </a:cubicBezTo>
                  <a:close/>
                  <a:moveTo>
                    <a:pt x="138992" y="517815"/>
                  </a:moveTo>
                  <a:lnTo>
                    <a:pt x="25891" y="517815"/>
                  </a:lnTo>
                  <a:cubicBezTo>
                    <a:pt x="14989" y="517815"/>
                    <a:pt x="5451" y="508276"/>
                    <a:pt x="5451" y="497375"/>
                  </a:cubicBezTo>
                  <a:cubicBezTo>
                    <a:pt x="5451" y="486473"/>
                    <a:pt x="14989" y="476935"/>
                    <a:pt x="25891" y="476935"/>
                  </a:cubicBezTo>
                  <a:lnTo>
                    <a:pt x="138992" y="476935"/>
                  </a:lnTo>
                  <a:cubicBezTo>
                    <a:pt x="149894" y="476935"/>
                    <a:pt x="159432" y="486473"/>
                    <a:pt x="159432" y="497375"/>
                  </a:cubicBezTo>
                  <a:cubicBezTo>
                    <a:pt x="159432" y="508276"/>
                    <a:pt x="149894" y="517815"/>
                    <a:pt x="138992" y="517815"/>
                  </a:cubicBezTo>
                  <a:close/>
                  <a:moveTo>
                    <a:pt x="313414" y="122640"/>
                  </a:moveTo>
                  <a:lnTo>
                    <a:pt x="58595" y="122640"/>
                  </a:lnTo>
                  <a:cubicBezTo>
                    <a:pt x="25891" y="122640"/>
                    <a:pt x="0" y="96750"/>
                    <a:pt x="0" y="64045"/>
                  </a:cubicBezTo>
                  <a:lnTo>
                    <a:pt x="0" y="58595"/>
                  </a:lnTo>
                  <a:cubicBezTo>
                    <a:pt x="0" y="25891"/>
                    <a:pt x="25891" y="0"/>
                    <a:pt x="58595" y="0"/>
                  </a:cubicBezTo>
                  <a:lnTo>
                    <a:pt x="313414" y="0"/>
                  </a:lnTo>
                  <a:cubicBezTo>
                    <a:pt x="346118" y="0"/>
                    <a:pt x="372009" y="25891"/>
                    <a:pt x="372009" y="58595"/>
                  </a:cubicBezTo>
                  <a:lnTo>
                    <a:pt x="372009" y="62683"/>
                  </a:lnTo>
                  <a:cubicBezTo>
                    <a:pt x="373372" y="95387"/>
                    <a:pt x="346118" y="122640"/>
                    <a:pt x="313414" y="122640"/>
                  </a:cubicBezTo>
                  <a:close/>
                  <a:moveTo>
                    <a:pt x="58595" y="40880"/>
                  </a:moveTo>
                  <a:cubicBezTo>
                    <a:pt x="49056" y="40880"/>
                    <a:pt x="40880" y="49056"/>
                    <a:pt x="40880" y="58595"/>
                  </a:cubicBezTo>
                  <a:lnTo>
                    <a:pt x="40880" y="62683"/>
                  </a:lnTo>
                  <a:cubicBezTo>
                    <a:pt x="40880" y="72222"/>
                    <a:pt x="49056" y="80398"/>
                    <a:pt x="58595" y="80398"/>
                  </a:cubicBezTo>
                  <a:lnTo>
                    <a:pt x="313414" y="80398"/>
                  </a:lnTo>
                  <a:cubicBezTo>
                    <a:pt x="322953" y="80398"/>
                    <a:pt x="331129" y="72222"/>
                    <a:pt x="331129" y="62683"/>
                  </a:cubicBezTo>
                  <a:lnTo>
                    <a:pt x="331129" y="58595"/>
                  </a:lnTo>
                  <a:cubicBezTo>
                    <a:pt x="331129" y="49056"/>
                    <a:pt x="322953" y="40880"/>
                    <a:pt x="313414" y="40880"/>
                  </a:cubicBezTo>
                  <a:lnTo>
                    <a:pt x="58595" y="40880"/>
                  </a:lnTo>
                  <a:close/>
                </a:path>
              </a:pathLst>
            </a:custGeom>
            <a:solidFill>
              <a:schemeClr val="accent1"/>
            </a:solidFill>
            <a:ln w="6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3E494962-8E9F-425C-AD67-AA23BCFEEF76}"/>
                </a:ext>
              </a:extLst>
            </p:cNvPr>
            <p:cNvSpPr/>
            <p:nvPr/>
          </p:nvSpPr>
          <p:spPr>
            <a:xfrm>
              <a:off x="8780861" y="1868668"/>
              <a:ext cx="594805" cy="621377"/>
            </a:xfrm>
            <a:custGeom>
              <a:avLst/>
              <a:gdLst>
                <a:gd name="connsiteX0" fmla="*/ 534167 w 594805"/>
                <a:gd name="connsiteY0" fmla="*/ 363833 h 621377"/>
                <a:gd name="connsiteX1" fmla="*/ 513727 w 594805"/>
                <a:gd name="connsiteY1" fmla="*/ 343393 h 621377"/>
                <a:gd name="connsiteX2" fmla="*/ 513727 w 594805"/>
                <a:gd name="connsiteY2" fmla="*/ 94024 h 621377"/>
                <a:gd name="connsiteX3" fmla="*/ 460582 w 594805"/>
                <a:gd name="connsiteY3" fmla="*/ 40880 h 621377"/>
                <a:gd name="connsiteX4" fmla="*/ 459220 w 594805"/>
                <a:gd name="connsiteY4" fmla="*/ 40880 h 621377"/>
                <a:gd name="connsiteX5" fmla="*/ 438780 w 594805"/>
                <a:gd name="connsiteY5" fmla="*/ 20440 h 621377"/>
                <a:gd name="connsiteX6" fmla="*/ 459220 w 594805"/>
                <a:gd name="connsiteY6" fmla="*/ 0 h 621377"/>
                <a:gd name="connsiteX7" fmla="*/ 461945 w 594805"/>
                <a:gd name="connsiteY7" fmla="*/ 0 h 621377"/>
                <a:gd name="connsiteX8" fmla="*/ 555969 w 594805"/>
                <a:gd name="connsiteY8" fmla="*/ 94024 h 621377"/>
                <a:gd name="connsiteX9" fmla="*/ 555969 w 594805"/>
                <a:gd name="connsiteY9" fmla="*/ 343393 h 621377"/>
                <a:gd name="connsiteX10" fmla="*/ 534167 w 594805"/>
                <a:gd name="connsiteY10" fmla="*/ 363833 h 621377"/>
                <a:gd name="connsiteX11" fmla="*/ 303875 w 594805"/>
                <a:gd name="connsiteY11" fmla="*/ 621378 h 621377"/>
                <a:gd name="connsiteX12" fmla="*/ 94024 w 594805"/>
                <a:gd name="connsiteY12" fmla="*/ 621378 h 621377"/>
                <a:gd name="connsiteX13" fmla="*/ 0 w 594805"/>
                <a:gd name="connsiteY13" fmla="*/ 527353 h 621377"/>
                <a:gd name="connsiteX14" fmla="*/ 0 w 594805"/>
                <a:gd name="connsiteY14" fmla="*/ 94024 h 621377"/>
                <a:gd name="connsiteX15" fmla="*/ 94024 w 594805"/>
                <a:gd name="connsiteY15" fmla="*/ 0 h 621377"/>
                <a:gd name="connsiteX16" fmla="*/ 102200 w 594805"/>
                <a:gd name="connsiteY16" fmla="*/ 0 h 621377"/>
                <a:gd name="connsiteX17" fmla="*/ 122640 w 594805"/>
                <a:gd name="connsiteY17" fmla="*/ 20440 h 621377"/>
                <a:gd name="connsiteX18" fmla="*/ 102200 w 594805"/>
                <a:gd name="connsiteY18" fmla="*/ 40880 h 621377"/>
                <a:gd name="connsiteX19" fmla="*/ 94024 w 594805"/>
                <a:gd name="connsiteY19" fmla="*/ 40880 h 621377"/>
                <a:gd name="connsiteX20" fmla="*/ 40880 w 594805"/>
                <a:gd name="connsiteY20" fmla="*/ 94024 h 621377"/>
                <a:gd name="connsiteX21" fmla="*/ 40880 w 594805"/>
                <a:gd name="connsiteY21" fmla="*/ 528716 h 621377"/>
                <a:gd name="connsiteX22" fmla="*/ 94024 w 594805"/>
                <a:gd name="connsiteY22" fmla="*/ 581860 h 621377"/>
                <a:gd name="connsiteX23" fmla="*/ 303875 w 594805"/>
                <a:gd name="connsiteY23" fmla="*/ 581860 h 621377"/>
                <a:gd name="connsiteX24" fmla="*/ 324315 w 594805"/>
                <a:gd name="connsiteY24" fmla="*/ 602300 h 621377"/>
                <a:gd name="connsiteX25" fmla="*/ 303875 w 594805"/>
                <a:gd name="connsiteY25" fmla="*/ 621378 h 621377"/>
                <a:gd name="connsiteX26" fmla="*/ 422428 w 594805"/>
                <a:gd name="connsiteY26" fmla="*/ 602300 h 621377"/>
                <a:gd name="connsiteX27" fmla="*/ 407438 w 594805"/>
                <a:gd name="connsiteY27" fmla="*/ 596849 h 621377"/>
                <a:gd name="connsiteX28" fmla="*/ 335217 w 594805"/>
                <a:gd name="connsiteY28" fmla="*/ 524628 h 621377"/>
                <a:gd name="connsiteX29" fmla="*/ 335217 w 594805"/>
                <a:gd name="connsiteY29" fmla="*/ 496012 h 621377"/>
                <a:gd name="connsiteX30" fmla="*/ 363833 w 594805"/>
                <a:gd name="connsiteY30" fmla="*/ 496012 h 621377"/>
                <a:gd name="connsiteX31" fmla="*/ 421065 w 594805"/>
                <a:gd name="connsiteY31" fmla="*/ 553244 h 621377"/>
                <a:gd name="connsiteX32" fmla="*/ 560057 w 594805"/>
                <a:gd name="connsiteY32" fmla="*/ 414252 h 621377"/>
                <a:gd name="connsiteX33" fmla="*/ 588673 w 594805"/>
                <a:gd name="connsiteY33" fmla="*/ 414252 h 621377"/>
                <a:gd name="connsiteX34" fmla="*/ 588673 w 594805"/>
                <a:gd name="connsiteY34" fmla="*/ 442868 h 621377"/>
                <a:gd name="connsiteX35" fmla="*/ 436054 w 594805"/>
                <a:gd name="connsiteY35" fmla="*/ 596849 h 621377"/>
                <a:gd name="connsiteX36" fmla="*/ 422428 w 594805"/>
                <a:gd name="connsiteY36" fmla="*/ 602300 h 62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4805" h="621377">
                  <a:moveTo>
                    <a:pt x="534167" y="363833"/>
                  </a:moveTo>
                  <a:cubicBezTo>
                    <a:pt x="523265" y="363833"/>
                    <a:pt x="513727" y="354294"/>
                    <a:pt x="513727" y="343393"/>
                  </a:cubicBezTo>
                  <a:lnTo>
                    <a:pt x="513727" y="94024"/>
                  </a:lnTo>
                  <a:cubicBezTo>
                    <a:pt x="513727" y="65408"/>
                    <a:pt x="490561" y="40880"/>
                    <a:pt x="460582" y="40880"/>
                  </a:cubicBezTo>
                  <a:lnTo>
                    <a:pt x="459220" y="40880"/>
                  </a:lnTo>
                  <a:cubicBezTo>
                    <a:pt x="448318" y="40880"/>
                    <a:pt x="438780" y="31341"/>
                    <a:pt x="438780" y="20440"/>
                  </a:cubicBezTo>
                  <a:cubicBezTo>
                    <a:pt x="438780" y="9539"/>
                    <a:pt x="448318" y="0"/>
                    <a:pt x="459220" y="0"/>
                  </a:cubicBezTo>
                  <a:lnTo>
                    <a:pt x="461945" y="0"/>
                  </a:lnTo>
                  <a:cubicBezTo>
                    <a:pt x="513727" y="0"/>
                    <a:pt x="555969" y="42243"/>
                    <a:pt x="555969" y="94024"/>
                  </a:cubicBezTo>
                  <a:lnTo>
                    <a:pt x="555969" y="343393"/>
                  </a:lnTo>
                  <a:cubicBezTo>
                    <a:pt x="554607" y="354294"/>
                    <a:pt x="546431" y="363833"/>
                    <a:pt x="534167" y="363833"/>
                  </a:cubicBezTo>
                  <a:close/>
                  <a:moveTo>
                    <a:pt x="303875" y="621378"/>
                  </a:moveTo>
                  <a:lnTo>
                    <a:pt x="94024" y="621378"/>
                  </a:lnTo>
                  <a:cubicBezTo>
                    <a:pt x="42243" y="621378"/>
                    <a:pt x="0" y="579135"/>
                    <a:pt x="0" y="527353"/>
                  </a:cubicBezTo>
                  <a:lnTo>
                    <a:pt x="0" y="94024"/>
                  </a:lnTo>
                  <a:cubicBezTo>
                    <a:pt x="0" y="42243"/>
                    <a:pt x="42243" y="0"/>
                    <a:pt x="94024" y="0"/>
                  </a:cubicBezTo>
                  <a:lnTo>
                    <a:pt x="102200" y="0"/>
                  </a:lnTo>
                  <a:cubicBezTo>
                    <a:pt x="113102" y="0"/>
                    <a:pt x="122640" y="9539"/>
                    <a:pt x="122640" y="20440"/>
                  </a:cubicBezTo>
                  <a:cubicBezTo>
                    <a:pt x="122640" y="31341"/>
                    <a:pt x="113102" y="40880"/>
                    <a:pt x="102200" y="40880"/>
                  </a:cubicBezTo>
                  <a:lnTo>
                    <a:pt x="94024" y="40880"/>
                  </a:lnTo>
                  <a:cubicBezTo>
                    <a:pt x="65408" y="40880"/>
                    <a:pt x="40880" y="64045"/>
                    <a:pt x="40880" y="94024"/>
                  </a:cubicBezTo>
                  <a:lnTo>
                    <a:pt x="40880" y="528716"/>
                  </a:lnTo>
                  <a:cubicBezTo>
                    <a:pt x="40880" y="557332"/>
                    <a:pt x="64045" y="581860"/>
                    <a:pt x="94024" y="581860"/>
                  </a:cubicBezTo>
                  <a:lnTo>
                    <a:pt x="303875" y="581860"/>
                  </a:lnTo>
                  <a:cubicBezTo>
                    <a:pt x="314777" y="581860"/>
                    <a:pt x="324315" y="591399"/>
                    <a:pt x="324315" y="602300"/>
                  </a:cubicBezTo>
                  <a:cubicBezTo>
                    <a:pt x="324315" y="613202"/>
                    <a:pt x="314777" y="621378"/>
                    <a:pt x="303875" y="621378"/>
                  </a:cubicBezTo>
                  <a:close/>
                  <a:moveTo>
                    <a:pt x="422428" y="602300"/>
                  </a:moveTo>
                  <a:cubicBezTo>
                    <a:pt x="416977" y="602300"/>
                    <a:pt x="411526" y="600937"/>
                    <a:pt x="407438" y="596849"/>
                  </a:cubicBezTo>
                  <a:lnTo>
                    <a:pt x="335217" y="524628"/>
                  </a:lnTo>
                  <a:cubicBezTo>
                    <a:pt x="327041" y="516452"/>
                    <a:pt x="327041" y="504188"/>
                    <a:pt x="335217" y="496012"/>
                  </a:cubicBezTo>
                  <a:cubicBezTo>
                    <a:pt x="343393" y="487836"/>
                    <a:pt x="355657" y="487836"/>
                    <a:pt x="363833" y="496012"/>
                  </a:cubicBezTo>
                  <a:lnTo>
                    <a:pt x="421065" y="553244"/>
                  </a:lnTo>
                  <a:lnTo>
                    <a:pt x="560057" y="414252"/>
                  </a:lnTo>
                  <a:cubicBezTo>
                    <a:pt x="568233" y="406076"/>
                    <a:pt x="580497" y="406076"/>
                    <a:pt x="588673" y="414252"/>
                  </a:cubicBezTo>
                  <a:cubicBezTo>
                    <a:pt x="596850" y="422428"/>
                    <a:pt x="596850" y="434692"/>
                    <a:pt x="588673" y="442868"/>
                  </a:cubicBezTo>
                  <a:lnTo>
                    <a:pt x="436054" y="596849"/>
                  </a:lnTo>
                  <a:cubicBezTo>
                    <a:pt x="431966" y="600937"/>
                    <a:pt x="427878" y="602300"/>
                    <a:pt x="422428" y="602300"/>
                  </a:cubicBezTo>
                  <a:close/>
                </a:path>
              </a:pathLst>
            </a:custGeom>
            <a:solidFill>
              <a:schemeClr val="accent1"/>
            </a:solidFill>
            <a:ln w="6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0166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7C4B4228-A817-4CE9-B2C2-8FC3D445B7D1}"/>
              </a:ext>
            </a:extLst>
          </p:cNvPr>
          <p:cNvSpPr/>
          <p:nvPr/>
        </p:nvSpPr>
        <p:spPr>
          <a:xfrm>
            <a:off x="436618" y="1046950"/>
            <a:ext cx="11318764" cy="5802088"/>
          </a:xfrm>
          <a:custGeom>
            <a:avLst/>
            <a:gdLst>
              <a:gd name="connsiteX0" fmla="*/ 356518 w 11318764"/>
              <a:gd name="connsiteY0" fmla="*/ 0 h 5802088"/>
              <a:gd name="connsiteX1" fmla="*/ 10962246 w 11318764"/>
              <a:gd name="connsiteY1" fmla="*/ 0 h 5802088"/>
              <a:gd name="connsiteX2" fmla="*/ 11318764 w 11318764"/>
              <a:gd name="connsiteY2" fmla="*/ 356518 h 5802088"/>
              <a:gd name="connsiteX3" fmla="*/ 11318764 w 11318764"/>
              <a:gd name="connsiteY3" fmla="*/ 5802088 h 5802088"/>
              <a:gd name="connsiteX4" fmla="*/ 0 w 11318764"/>
              <a:gd name="connsiteY4" fmla="*/ 5802088 h 5802088"/>
              <a:gd name="connsiteX5" fmla="*/ 0 w 11318764"/>
              <a:gd name="connsiteY5" fmla="*/ 356518 h 5802088"/>
              <a:gd name="connsiteX6" fmla="*/ 356518 w 11318764"/>
              <a:gd name="connsiteY6" fmla="*/ 0 h 580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18764" h="5802088">
                <a:moveTo>
                  <a:pt x="356518" y="0"/>
                </a:moveTo>
                <a:lnTo>
                  <a:pt x="10962246" y="0"/>
                </a:lnTo>
                <a:cubicBezTo>
                  <a:pt x="11159145" y="0"/>
                  <a:pt x="11318764" y="159619"/>
                  <a:pt x="11318764" y="356518"/>
                </a:cubicBezTo>
                <a:lnTo>
                  <a:pt x="11318764" y="5802088"/>
                </a:lnTo>
                <a:lnTo>
                  <a:pt x="0" y="5802088"/>
                </a:lnTo>
                <a:lnTo>
                  <a:pt x="0" y="356518"/>
                </a:lnTo>
                <a:cubicBezTo>
                  <a:pt x="0" y="159619"/>
                  <a:pt x="159619" y="0"/>
                  <a:pt x="3565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0243F904-DDBC-4B53-8822-78143E9D1D68}"/>
              </a:ext>
            </a:extLst>
          </p:cNvPr>
          <p:cNvSpPr/>
          <p:nvPr/>
        </p:nvSpPr>
        <p:spPr>
          <a:xfrm>
            <a:off x="5459998" y="2605903"/>
            <a:ext cx="6671874" cy="4252097"/>
          </a:xfrm>
          <a:custGeom>
            <a:avLst/>
            <a:gdLst>
              <a:gd name="connsiteX0" fmla="*/ 297357 w 6671874"/>
              <a:gd name="connsiteY0" fmla="*/ 0 h 4252097"/>
              <a:gd name="connsiteX1" fmla="*/ 1709784 w 6671874"/>
              <a:gd name="connsiteY1" fmla="*/ 0 h 4252097"/>
              <a:gd name="connsiteX2" fmla="*/ 1652313 w 6671874"/>
              <a:gd name="connsiteY2" fmla="*/ 75543 h 4252097"/>
              <a:gd name="connsiteX3" fmla="*/ 1228399 w 6671874"/>
              <a:gd name="connsiteY3" fmla="*/ 1439648 h 4252097"/>
              <a:gd name="connsiteX4" fmla="*/ 3710558 w 6671874"/>
              <a:gd name="connsiteY4" fmla="*/ 3879429 h 4252097"/>
              <a:gd name="connsiteX5" fmla="*/ 6192717 w 6671874"/>
              <a:gd name="connsiteY5" fmla="*/ 1439648 h 4252097"/>
              <a:gd name="connsiteX6" fmla="*/ 5768803 w 6671874"/>
              <a:gd name="connsiteY6" fmla="*/ 75543 h 4252097"/>
              <a:gd name="connsiteX7" fmla="*/ 5711332 w 6671874"/>
              <a:gd name="connsiteY7" fmla="*/ 0 h 4252097"/>
              <a:gd name="connsiteX8" fmla="*/ 6671874 w 6671874"/>
              <a:gd name="connsiteY8" fmla="*/ 0 h 4252097"/>
              <a:gd name="connsiteX9" fmla="*/ 6671874 w 6671874"/>
              <a:gd name="connsiteY9" fmla="*/ 3643307 h 4252097"/>
              <a:gd name="connsiteX10" fmla="*/ 6573808 w 6671874"/>
              <a:gd name="connsiteY10" fmla="*/ 3772952 h 4252097"/>
              <a:gd name="connsiteX11" fmla="*/ 6155631 w 6671874"/>
              <a:gd name="connsiteY11" fmla="*/ 4198872 h 4252097"/>
              <a:gd name="connsiteX12" fmla="*/ 6090786 w 6671874"/>
              <a:gd name="connsiteY12" fmla="*/ 4252097 h 4252097"/>
              <a:gd name="connsiteX13" fmla="*/ 1330156 w 6671874"/>
              <a:gd name="connsiteY13" fmla="*/ 4252097 h 4252097"/>
              <a:gd name="connsiteX14" fmla="*/ 1086798 w 6671874"/>
              <a:gd name="connsiteY14" fmla="*/ 4033444 h 4252097"/>
              <a:gd name="connsiteX15" fmla="*/ 0 w 6671874"/>
              <a:gd name="connsiteY15" fmla="*/ 1439648 h 4252097"/>
              <a:gd name="connsiteX16" fmla="*/ 291594 w 6671874"/>
              <a:gd name="connsiteY16" fmla="*/ 11827 h 425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671874" h="4252097">
                <a:moveTo>
                  <a:pt x="297357" y="0"/>
                </a:moveTo>
                <a:lnTo>
                  <a:pt x="1709784" y="0"/>
                </a:lnTo>
                <a:lnTo>
                  <a:pt x="1652313" y="75543"/>
                </a:lnTo>
                <a:cubicBezTo>
                  <a:pt x="1384676" y="464935"/>
                  <a:pt x="1228399" y="934353"/>
                  <a:pt x="1228399" y="1439648"/>
                </a:cubicBezTo>
                <a:cubicBezTo>
                  <a:pt x="1228399" y="2787102"/>
                  <a:pt x="2339699" y="3879429"/>
                  <a:pt x="3710558" y="3879429"/>
                </a:cubicBezTo>
                <a:cubicBezTo>
                  <a:pt x="5081417" y="3879429"/>
                  <a:pt x="6192717" y="2787102"/>
                  <a:pt x="6192717" y="1439648"/>
                </a:cubicBezTo>
                <a:cubicBezTo>
                  <a:pt x="6192717" y="934353"/>
                  <a:pt x="6036440" y="464935"/>
                  <a:pt x="5768803" y="75543"/>
                </a:cubicBezTo>
                <a:lnTo>
                  <a:pt x="5711332" y="0"/>
                </a:lnTo>
                <a:lnTo>
                  <a:pt x="6671874" y="0"/>
                </a:lnTo>
                <a:lnTo>
                  <a:pt x="6671874" y="3643307"/>
                </a:lnTo>
                <a:lnTo>
                  <a:pt x="6573808" y="3772952"/>
                </a:lnTo>
                <a:cubicBezTo>
                  <a:pt x="6446201" y="3925810"/>
                  <a:pt x="6306311" y="4068276"/>
                  <a:pt x="6155631" y="4198872"/>
                </a:cubicBezTo>
                <a:lnTo>
                  <a:pt x="6090786" y="4252097"/>
                </a:lnTo>
                <a:lnTo>
                  <a:pt x="1330156" y="4252097"/>
                </a:lnTo>
                <a:lnTo>
                  <a:pt x="1086798" y="4033444"/>
                </a:lnTo>
                <a:cubicBezTo>
                  <a:pt x="415319" y="3369634"/>
                  <a:pt x="0" y="2452588"/>
                  <a:pt x="0" y="1439648"/>
                </a:cubicBezTo>
                <a:cubicBezTo>
                  <a:pt x="0" y="933178"/>
                  <a:pt x="103829" y="450682"/>
                  <a:pt x="291594" y="1182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DCC46567-320F-49FE-A9D3-4BCFAE3C1C86}"/>
              </a:ext>
            </a:extLst>
          </p:cNvPr>
          <p:cNvSpPr/>
          <p:nvPr/>
        </p:nvSpPr>
        <p:spPr>
          <a:xfrm>
            <a:off x="5520126" y="1"/>
            <a:ext cx="6671874" cy="5107829"/>
          </a:xfrm>
          <a:custGeom>
            <a:avLst/>
            <a:gdLst>
              <a:gd name="connsiteX0" fmla="*/ 297357 w 6671874"/>
              <a:gd name="connsiteY0" fmla="*/ 0 h 5107829"/>
              <a:gd name="connsiteX1" fmla="*/ 1709784 w 6671874"/>
              <a:gd name="connsiteY1" fmla="*/ 0 h 5107829"/>
              <a:gd name="connsiteX2" fmla="*/ 1652313 w 6671874"/>
              <a:gd name="connsiteY2" fmla="*/ 75543 h 5107829"/>
              <a:gd name="connsiteX3" fmla="*/ 1228399 w 6671874"/>
              <a:gd name="connsiteY3" fmla="*/ 1439648 h 5107829"/>
              <a:gd name="connsiteX4" fmla="*/ 3710558 w 6671874"/>
              <a:gd name="connsiteY4" fmla="*/ 3879429 h 5107829"/>
              <a:gd name="connsiteX5" fmla="*/ 6192717 w 6671874"/>
              <a:gd name="connsiteY5" fmla="*/ 1439648 h 5107829"/>
              <a:gd name="connsiteX6" fmla="*/ 5768803 w 6671874"/>
              <a:gd name="connsiteY6" fmla="*/ 75543 h 5107829"/>
              <a:gd name="connsiteX7" fmla="*/ 5711332 w 6671874"/>
              <a:gd name="connsiteY7" fmla="*/ 0 h 5107829"/>
              <a:gd name="connsiteX8" fmla="*/ 6671874 w 6671874"/>
              <a:gd name="connsiteY8" fmla="*/ 0 h 5107829"/>
              <a:gd name="connsiteX9" fmla="*/ 6671874 w 6671874"/>
              <a:gd name="connsiteY9" fmla="*/ 3643307 h 5107829"/>
              <a:gd name="connsiteX10" fmla="*/ 6573808 w 6671874"/>
              <a:gd name="connsiteY10" fmla="*/ 3772952 h 5107829"/>
              <a:gd name="connsiteX11" fmla="*/ 3710559 w 6671874"/>
              <a:gd name="connsiteY11" fmla="*/ 5107829 h 5107829"/>
              <a:gd name="connsiteX12" fmla="*/ 0 w 6671874"/>
              <a:gd name="connsiteY12" fmla="*/ 1439648 h 5107829"/>
              <a:gd name="connsiteX13" fmla="*/ 291594 w 6671874"/>
              <a:gd name="connsiteY13" fmla="*/ 11827 h 510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71874" h="5107829">
                <a:moveTo>
                  <a:pt x="297357" y="0"/>
                </a:moveTo>
                <a:lnTo>
                  <a:pt x="1709784" y="0"/>
                </a:lnTo>
                <a:lnTo>
                  <a:pt x="1652313" y="75543"/>
                </a:lnTo>
                <a:cubicBezTo>
                  <a:pt x="1384676" y="464935"/>
                  <a:pt x="1228399" y="934353"/>
                  <a:pt x="1228399" y="1439648"/>
                </a:cubicBezTo>
                <a:cubicBezTo>
                  <a:pt x="1228399" y="2787102"/>
                  <a:pt x="2339699" y="3879429"/>
                  <a:pt x="3710558" y="3879429"/>
                </a:cubicBezTo>
                <a:cubicBezTo>
                  <a:pt x="5081417" y="3879429"/>
                  <a:pt x="6192717" y="2787102"/>
                  <a:pt x="6192717" y="1439648"/>
                </a:cubicBezTo>
                <a:cubicBezTo>
                  <a:pt x="6192717" y="934353"/>
                  <a:pt x="6036440" y="464935"/>
                  <a:pt x="5768803" y="75543"/>
                </a:cubicBezTo>
                <a:lnTo>
                  <a:pt x="5711332" y="0"/>
                </a:lnTo>
                <a:lnTo>
                  <a:pt x="6671874" y="0"/>
                </a:lnTo>
                <a:lnTo>
                  <a:pt x="6671874" y="3643307"/>
                </a:lnTo>
                <a:lnTo>
                  <a:pt x="6573808" y="3772952"/>
                </a:lnTo>
                <a:cubicBezTo>
                  <a:pt x="5893236" y="4588195"/>
                  <a:pt x="4863282" y="5107829"/>
                  <a:pt x="3710559" y="5107829"/>
                </a:cubicBezTo>
                <a:cubicBezTo>
                  <a:pt x="1661273" y="5107829"/>
                  <a:pt x="0" y="3465528"/>
                  <a:pt x="0" y="1439648"/>
                </a:cubicBezTo>
                <a:cubicBezTo>
                  <a:pt x="0" y="933178"/>
                  <a:pt x="103829" y="450682"/>
                  <a:pt x="291594" y="1182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7" name="任意多边形: 形状 206">
            <a:extLst>
              <a:ext uri="{FF2B5EF4-FFF2-40B4-BE49-F238E27FC236}">
                <a16:creationId xmlns:a16="http://schemas.microsoft.com/office/drawing/2014/main" id="{EC1746F5-00CD-41E0-B5EB-3209EA1BD2FF}"/>
              </a:ext>
            </a:extLst>
          </p:cNvPr>
          <p:cNvSpPr/>
          <p:nvPr/>
        </p:nvSpPr>
        <p:spPr>
          <a:xfrm>
            <a:off x="9712517" y="397786"/>
            <a:ext cx="2479483" cy="6460214"/>
          </a:xfrm>
          <a:custGeom>
            <a:avLst/>
            <a:gdLst>
              <a:gd name="connsiteX0" fmla="*/ 2479483 w 2479483"/>
              <a:gd name="connsiteY0" fmla="*/ 0 h 6460214"/>
              <a:gd name="connsiteX1" fmla="*/ 2479483 w 2479483"/>
              <a:gd name="connsiteY1" fmla="*/ 1343870 h 6460214"/>
              <a:gd name="connsiteX2" fmla="*/ 2322760 w 2479483"/>
              <a:gd name="connsiteY2" fmla="*/ 1437456 h 6460214"/>
              <a:gd name="connsiteX3" fmla="*/ 1228400 w 2479483"/>
              <a:gd name="connsiteY3" fmla="*/ 3460561 h 6460214"/>
              <a:gd name="connsiteX4" fmla="*/ 2322760 w 2479483"/>
              <a:gd name="connsiteY4" fmla="*/ 5483666 h 6460214"/>
              <a:gd name="connsiteX5" fmla="*/ 2479483 w 2479483"/>
              <a:gd name="connsiteY5" fmla="*/ 5577252 h 6460214"/>
              <a:gd name="connsiteX6" fmla="*/ 2479483 w 2479483"/>
              <a:gd name="connsiteY6" fmla="*/ 6460214 h 6460214"/>
              <a:gd name="connsiteX7" fmla="*/ 1579054 w 2479483"/>
              <a:gd name="connsiteY7" fmla="*/ 6460214 h 6460214"/>
              <a:gd name="connsiteX8" fmla="*/ 1350299 w 2479483"/>
              <a:gd name="connsiteY8" fmla="*/ 6291108 h 6460214"/>
              <a:gd name="connsiteX9" fmla="*/ 0 w 2479483"/>
              <a:gd name="connsiteY9" fmla="*/ 3460561 h 6460214"/>
              <a:gd name="connsiteX10" fmla="*/ 2434745 w 2479483"/>
              <a:gd name="connsiteY10" fmla="*/ 14964 h 646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79483" h="6460214">
                <a:moveTo>
                  <a:pt x="2479483" y="0"/>
                </a:moveTo>
                <a:lnTo>
                  <a:pt x="2479483" y="1343870"/>
                </a:lnTo>
                <a:lnTo>
                  <a:pt x="2322760" y="1437456"/>
                </a:lnTo>
                <a:cubicBezTo>
                  <a:pt x="1662502" y="1875903"/>
                  <a:pt x="1228400" y="2618402"/>
                  <a:pt x="1228400" y="3460561"/>
                </a:cubicBezTo>
                <a:cubicBezTo>
                  <a:pt x="1228400" y="4302720"/>
                  <a:pt x="1662502" y="5045220"/>
                  <a:pt x="2322760" y="5483666"/>
                </a:cubicBezTo>
                <a:lnTo>
                  <a:pt x="2479483" y="5577252"/>
                </a:lnTo>
                <a:lnTo>
                  <a:pt x="2479483" y="6460214"/>
                </a:lnTo>
                <a:lnTo>
                  <a:pt x="1579054" y="6460214"/>
                </a:lnTo>
                <a:lnTo>
                  <a:pt x="1350299" y="6291108"/>
                </a:lnTo>
                <a:cubicBezTo>
                  <a:pt x="525637" y="5618309"/>
                  <a:pt x="0" y="4600119"/>
                  <a:pt x="0" y="3460561"/>
                </a:cubicBezTo>
                <a:cubicBezTo>
                  <a:pt x="0" y="1877843"/>
                  <a:pt x="1013961" y="529242"/>
                  <a:pt x="2434745" y="14964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2A0BA47-7C01-4389-BE6A-F357E2D4F3C2}"/>
              </a:ext>
            </a:extLst>
          </p:cNvPr>
          <p:cNvSpPr txBox="1"/>
          <p:nvPr/>
        </p:nvSpPr>
        <p:spPr>
          <a:xfrm>
            <a:off x="1176890" y="325470"/>
            <a:ext cx="5079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rgbClr val="F6EACC"/>
                    </a:gs>
                    <a:gs pos="100000">
                      <a:srgbClr val="C1AB85"/>
                    </a:gs>
                  </a:gsLst>
                  <a:lin ang="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企业人力资源信息采集的方法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458FFC1-A8AA-4C78-855A-1DA7B5A29D3B}"/>
              </a:ext>
            </a:extLst>
          </p:cNvPr>
          <p:cNvSpPr/>
          <p:nvPr/>
        </p:nvSpPr>
        <p:spPr>
          <a:xfrm>
            <a:off x="9523087" y="2913706"/>
            <a:ext cx="1600166" cy="39514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F96F2D7F-7938-4780-B0B9-403058FDFC68}"/>
              </a:ext>
            </a:extLst>
          </p:cNvPr>
          <p:cNvSpPr txBox="1"/>
          <p:nvPr/>
        </p:nvSpPr>
        <p:spPr>
          <a:xfrm>
            <a:off x="9748280" y="2972778"/>
            <a:ext cx="114978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直接观察法</a:t>
            </a: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2A067F71-3C7D-421C-B599-DA421F54CF2A}"/>
              </a:ext>
            </a:extLst>
          </p:cNvPr>
          <p:cNvSpPr/>
          <p:nvPr/>
        </p:nvSpPr>
        <p:spPr>
          <a:xfrm>
            <a:off x="6735759" y="2740441"/>
            <a:ext cx="2095500" cy="20955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571A6E73-3A6D-4F0F-9A0F-C2A9ED2E747E}"/>
              </a:ext>
            </a:extLst>
          </p:cNvPr>
          <p:cNvSpPr/>
          <p:nvPr/>
        </p:nvSpPr>
        <p:spPr>
          <a:xfrm>
            <a:off x="3467100" y="2739389"/>
            <a:ext cx="2095500" cy="20955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26532459-19D6-42B1-85F0-255185D44B63}"/>
              </a:ext>
            </a:extLst>
          </p:cNvPr>
          <p:cNvSpPr/>
          <p:nvPr/>
        </p:nvSpPr>
        <p:spPr>
          <a:xfrm>
            <a:off x="4809946" y="2502137"/>
            <a:ext cx="2572109" cy="2572109"/>
          </a:xfrm>
          <a:prstGeom prst="ellipse">
            <a:avLst/>
          </a:prstGeom>
          <a:solidFill>
            <a:schemeClr val="accent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573C325B-F7B5-40B1-ADDF-59E63F3098B3}"/>
              </a:ext>
            </a:extLst>
          </p:cNvPr>
          <p:cNvSpPr txBox="1"/>
          <p:nvPr/>
        </p:nvSpPr>
        <p:spPr>
          <a:xfrm>
            <a:off x="5477300" y="3822180"/>
            <a:ext cx="1237400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调查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研究法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1A3B2026-2542-4324-A348-D85FDB60FC60}"/>
              </a:ext>
            </a:extLst>
          </p:cNvPr>
          <p:cNvSpPr txBox="1"/>
          <p:nvPr/>
        </p:nvSpPr>
        <p:spPr>
          <a:xfrm>
            <a:off x="3831655" y="3617862"/>
            <a:ext cx="985390" cy="3385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1"/>
                </a:solidFill>
                <a:latin typeface="+mj-ea"/>
                <a:ea typeface="+mj-ea"/>
              </a:rPr>
              <a:t>询问法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07523594-5F4A-49CB-9D1D-35B03427E0E3}"/>
              </a:ext>
            </a:extLst>
          </p:cNvPr>
          <p:cNvSpPr txBox="1"/>
          <p:nvPr/>
        </p:nvSpPr>
        <p:spPr>
          <a:xfrm>
            <a:off x="7489053" y="3617862"/>
            <a:ext cx="848634" cy="3385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1"/>
                </a:solidFill>
                <a:latin typeface="+mj-ea"/>
                <a:ea typeface="+mj-ea"/>
              </a:rPr>
              <a:t>观察法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A60FBAD-429C-4A62-85D9-E4EF15603D79}"/>
              </a:ext>
            </a:extLst>
          </p:cNvPr>
          <p:cNvGrpSpPr/>
          <p:nvPr/>
        </p:nvGrpSpPr>
        <p:grpSpPr>
          <a:xfrm>
            <a:off x="5830890" y="3100393"/>
            <a:ext cx="530220" cy="522444"/>
            <a:chOff x="5851109" y="2741392"/>
            <a:chExt cx="530220" cy="52244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F063B03-A629-4F61-A566-A5CB79B15F57}"/>
                </a:ext>
              </a:extLst>
            </p:cNvPr>
            <p:cNvSpPr/>
            <p:nvPr/>
          </p:nvSpPr>
          <p:spPr>
            <a:xfrm>
              <a:off x="5851109" y="2741392"/>
              <a:ext cx="342025" cy="522444"/>
            </a:xfrm>
            <a:custGeom>
              <a:avLst/>
              <a:gdLst>
                <a:gd name="connsiteX0" fmla="*/ 306702 w 342025"/>
                <a:gd name="connsiteY0" fmla="*/ 456374 h 522444"/>
                <a:gd name="connsiteX1" fmla="*/ 282813 w 342025"/>
                <a:gd name="connsiteY1" fmla="*/ 479950 h 522444"/>
                <a:gd name="connsiteX2" fmla="*/ 239349 w 342025"/>
                <a:gd name="connsiteY2" fmla="*/ 437061 h 522444"/>
                <a:gd name="connsiteX3" fmla="*/ 226944 w 342025"/>
                <a:gd name="connsiteY3" fmla="*/ 431961 h 522444"/>
                <a:gd name="connsiteX4" fmla="*/ 214529 w 342025"/>
                <a:gd name="connsiteY4" fmla="*/ 437061 h 522444"/>
                <a:gd name="connsiteX5" fmla="*/ 171086 w 342025"/>
                <a:gd name="connsiteY5" fmla="*/ 479950 h 522444"/>
                <a:gd name="connsiteX6" fmla="*/ 127644 w 342025"/>
                <a:gd name="connsiteY6" fmla="*/ 437061 h 522444"/>
                <a:gd name="connsiteX7" fmla="*/ 102803 w 342025"/>
                <a:gd name="connsiteY7" fmla="*/ 437061 h 522444"/>
                <a:gd name="connsiteX8" fmla="*/ 61042 w 342025"/>
                <a:gd name="connsiteY8" fmla="*/ 478320 h 522444"/>
                <a:gd name="connsiteX9" fmla="*/ 35344 w 342025"/>
                <a:gd name="connsiteY9" fmla="*/ 452945 h 522444"/>
                <a:gd name="connsiteX10" fmla="*/ 35344 w 342025"/>
                <a:gd name="connsiteY10" fmla="*/ 35323 h 522444"/>
                <a:gd name="connsiteX11" fmla="*/ 306702 w 342025"/>
                <a:gd name="connsiteY11" fmla="*/ 35323 h 522444"/>
                <a:gd name="connsiteX12" fmla="*/ 306702 w 342025"/>
                <a:gd name="connsiteY12" fmla="*/ 52420 h 522444"/>
                <a:gd name="connsiteX13" fmla="*/ 342025 w 342025"/>
                <a:gd name="connsiteY13" fmla="*/ 69872 h 522444"/>
                <a:gd name="connsiteX14" fmla="*/ 342025 w 342025"/>
                <a:gd name="connsiteY14" fmla="*/ 17661 h 522444"/>
                <a:gd name="connsiteX15" fmla="*/ 324353 w 342025"/>
                <a:gd name="connsiteY15" fmla="*/ 0 h 522444"/>
                <a:gd name="connsiteX16" fmla="*/ 17672 w 342025"/>
                <a:gd name="connsiteY16" fmla="*/ 0 h 522444"/>
                <a:gd name="connsiteX17" fmla="*/ 0 w 342025"/>
                <a:gd name="connsiteY17" fmla="*/ 17661 h 522444"/>
                <a:gd name="connsiteX18" fmla="*/ 0 w 342025"/>
                <a:gd name="connsiteY18" fmla="*/ 460323 h 522444"/>
                <a:gd name="connsiteX19" fmla="*/ 5257 w 342025"/>
                <a:gd name="connsiteY19" fmla="*/ 472885 h 522444"/>
                <a:gd name="connsiteX20" fmla="*/ 48616 w 342025"/>
                <a:gd name="connsiteY20" fmla="*/ 515712 h 522444"/>
                <a:gd name="connsiteX21" fmla="*/ 73457 w 342025"/>
                <a:gd name="connsiteY21" fmla="*/ 515712 h 522444"/>
                <a:gd name="connsiteX22" fmla="*/ 115228 w 342025"/>
                <a:gd name="connsiteY22" fmla="*/ 474453 h 522444"/>
                <a:gd name="connsiteX23" fmla="*/ 158660 w 342025"/>
                <a:gd name="connsiteY23" fmla="*/ 517342 h 522444"/>
                <a:gd name="connsiteX24" fmla="*/ 183501 w 342025"/>
                <a:gd name="connsiteY24" fmla="*/ 517342 h 522444"/>
                <a:gd name="connsiteX25" fmla="*/ 226944 w 342025"/>
                <a:gd name="connsiteY25" fmla="*/ 474453 h 522444"/>
                <a:gd name="connsiteX26" fmla="*/ 270408 w 342025"/>
                <a:gd name="connsiteY26" fmla="*/ 517342 h 522444"/>
                <a:gd name="connsiteX27" fmla="*/ 282813 w 342025"/>
                <a:gd name="connsiteY27" fmla="*/ 522442 h 522444"/>
                <a:gd name="connsiteX28" fmla="*/ 295228 w 342025"/>
                <a:gd name="connsiteY28" fmla="*/ 517342 h 522444"/>
                <a:gd name="connsiteX29" fmla="*/ 336789 w 342025"/>
                <a:gd name="connsiteY29" fmla="*/ 476313 h 522444"/>
                <a:gd name="connsiteX30" fmla="*/ 342025 w 342025"/>
                <a:gd name="connsiteY30" fmla="*/ 463761 h 522444"/>
                <a:gd name="connsiteX31" fmla="*/ 342025 w 342025"/>
                <a:gd name="connsiteY31" fmla="*/ 357345 h 522444"/>
                <a:gd name="connsiteX32" fmla="*/ 306702 w 342025"/>
                <a:gd name="connsiteY32" fmla="*/ 374818 h 522444"/>
                <a:gd name="connsiteX33" fmla="*/ 306702 w 342025"/>
                <a:gd name="connsiteY33" fmla="*/ 456373 h 52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42025" h="522444">
                  <a:moveTo>
                    <a:pt x="306702" y="456374"/>
                  </a:moveTo>
                  <a:lnTo>
                    <a:pt x="282813" y="479950"/>
                  </a:lnTo>
                  <a:lnTo>
                    <a:pt x="239349" y="437061"/>
                  </a:lnTo>
                  <a:cubicBezTo>
                    <a:pt x="236046" y="433795"/>
                    <a:pt x="231589" y="431962"/>
                    <a:pt x="226944" y="431961"/>
                  </a:cubicBezTo>
                  <a:cubicBezTo>
                    <a:pt x="222296" y="431960"/>
                    <a:pt x="217835" y="433793"/>
                    <a:pt x="214529" y="437061"/>
                  </a:cubicBezTo>
                  <a:lnTo>
                    <a:pt x="171086" y="479950"/>
                  </a:lnTo>
                  <a:lnTo>
                    <a:pt x="127644" y="437061"/>
                  </a:lnTo>
                  <a:cubicBezTo>
                    <a:pt x="120757" y="430278"/>
                    <a:pt x="109700" y="430278"/>
                    <a:pt x="102803" y="437061"/>
                  </a:cubicBezTo>
                  <a:lnTo>
                    <a:pt x="61042" y="478320"/>
                  </a:lnTo>
                  <a:lnTo>
                    <a:pt x="35344" y="452945"/>
                  </a:lnTo>
                  <a:lnTo>
                    <a:pt x="35344" y="35323"/>
                  </a:lnTo>
                  <a:lnTo>
                    <a:pt x="306702" y="35323"/>
                  </a:lnTo>
                  <a:lnTo>
                    <a:pt x="306702" y="52420"/>
                  </a:lnTo>
                  <a:cubicBezTo>
                    <a:pt x="319110" y="56856"/>
                    <a:pt x="330963" y="62713"/>
                    <a:pt x="342025" y="69872"/>
                  </a:cubicBezTo>
                  <a:lnTo>
                    <a:pt x="342025" y="17661"/>
                  </a:lnTo>
                  <a:cubicBezTo>
                    <a:pt x="342025" y="7901"/>
                    <a:pt x="334124" y="0"/>
                    <a:pt x="324353" y="0"/>
                  </a:cubicBezTo>
                  <a:lnTo>
                    <a:pt x="17672" y="0"/>
                  </a:lnTo>
                  <a:cubicBezTo>
                    <a:pt x="7922" y="0"/>
                    <a:pt x="0" y="7901"/>
                    <a:pt x="0" y="17661"/>
                  </a:cubicBezTo>
                  <a:lnTo>
                    <a:pt x="0" y="460323"/>
                  </a:lnTo>
                  <a:cubicBezTo>
                    <a:pt x="1" y="465045"/>
                    <a:pt x="1895" y="469570"/>
                    <a:pt x="5257" y="472885"/>
                  </a:cubicBezTo>
                  <a:lnTo>
                    <a:pt x="48616" y="515712"/>
                  </a:lnTo>
                  <a:cubicBezTo>
                    <a:pt x="55503" y="522515"/>
                    <a:pt x="66550" y="522515"/>
                    <a:pt x="73457" y="515712"/>
                  </a:cubicBezTo>
                  <a:lnTo>
                    <a:pt x="115228" y="474453"/>
                  </a:lnTo>
                  <a:lnTo>
                    <a:pt x="158660" y="517342"/>
                  </a:lnTo>
                  <a:cubicBezTo>
                    <a:pt x="165558" y="524134"/>
                    <a:pt x="176614" y="524155"/>
                    <a:pt x="183501" y="517342"/>
                  </a:cubicBezTo>
                  <a:lnTo>
                    <a:pt x="226944" y="474453"/>
                  </a:lnTo>
                  <a:lnTo>
                    <a:pt x="270408" y="517342"/>
                  </a:lnTo>
                  <a:cubicBezTo>
                    <a:pt x="273846" y="520749"/>
                    <a:pt x="278319" y="522442"/>
                    <a:pt x="282813" y="522442"/>
                  </a:cubicBezTo>
                  <a:cubicBezTo>
                    <a:pt x="287306" y="522442"/>
                    <a:pt x="291779" y="520749"/>
                    <a:pt x="295228" y="517342"/>
                  </a:cubicBezTo>
                  <a:lnTo>
                    <a:pt x="336789" y="476313"/>
                  </a:lnTo>
                  <a:cubicBezTo>
                    <a:pt x="340144" y="473011"/>
                    <a:pt x="342025" y="468464"/>
                    <a:pt x="342025" y="463761"/>
                  </a:cubicBezTo>
                  <a:lnTo>
                    <a:pt x="342025" y="357345"/>
                  </a:lnTo>
                  <a:cubicBezTo>
                    <a:pt x="331052" y="364441"/>
                    <a:pt x="319201" y="370345"/>
                    <a:pt x="306702" y="374818"/>
                  </a:cubicBezTo>
                  <a:lnTo>
                    <a:pt x="306702" y="456373"/>
                  </a:lnTo>
                  <a:close/>
                </a:path>
              </a:pathLst>
            </a:custGeom>
            <a:solidFill>
              <a:srgbClr val="FFFFFF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9400BBB-6747-4F31-90B5-1977720591DB}"/>
                </a:ext>
              </a:extLst>
            </p:cNvPr>
            <p:cNvSpPr/>
            <p:nvPr/>
          </p:nvSpPr>
          <p:spPr>
            <a:xfrm>
              <a:off x="5926040" y="2812163"/>
              <a:ext cx="455289" cy="418984"/>
            </a:xfrm>
            <a:custGeom>
              <a:avLst/>
              <a:gdLst>
                <a:gd name="connsiteX0" fmla="*/ 317299 w 455289"/>
                <a:gd name="connsiteY0" fmla="*/ 142827 h 418984"/>
                <a:gd name="connsiteX1" fmla="*/ 267095 w 455289"/>
                <a:gd name="connsiteY1" fmla="*/ 34236 h 418984"/>
                <a:gd name="connsiteX2" fmla="*/ 231772 w 455289"/>
                <a:gd name="connsiteY2" fmla="*/ 12060 h 418984"/>
                <a:gd name="connsiteX3" fmla="*/ 174420 w 455289"/>
                <a:gd name="connsiteY3" fmla="*/ 0 h 418984"/>
                <a:gd name="connsiteX4" fmla="*/ 80177 w 455289"/>
                <a:gd name="connsiteY4" fmla="*/ 35688 h 418984"/>
                <a:gd name="connsiteX5" fmla="*/ 7065 w 455289"/>
                <a:gd name="connsiteY5" fmla="*/ 35688 h 418984"/>
                <a:gd name="connsiteX6" fmla="*/ 0 w 455289"/>
                <a:gd name="connsiteY6" fmla="*/ 42763 h 418984"/>
                <a:gd name="connsiteX7" fmla="*/ 7065 w 455289"/>
                <a:gd name="connsiteY7" fmla="*/ 49828 h 418984"/>
                <a:gd name="connsiteX8" fmla="*/ 66152 w 455289"/>
                <a:gd name="connsiteY8" fmla="*/ 49828 h 418984"/>
                <a:gd name="connsiteX9" fmla="*/ 36974 w 455289"/>
                <a:gd name="connsiteY9" fmla="*/ 104369 h 418984"/>
                <a:gd name="connsiteX10" fmla="*/ 7065 w 455289"/>
                <a:gd name="connsiteY10" fmla="*/ 104369 h 418984"/>
                <a:gd name="connsiteX11" fmla="*/ 0 w 455289"/>
                <a:gd name="connsiteY11" fmla="*/ 111423 h 418984"/>
                <a:gd name="connsiteX12" fmla="*/ 5121 w 455289"/>
                <a:gd name="connsiteY12" fmla="*/ 118112 h 418984"/>
                <a:gd name="connsiteX13" fmla="*/ 7064 w 455289"/>
                <a:gd name="connsiteY13" fmla="*/ 118519 h 418984"/>
                <a:gd name="connsiteX14" fmla="*/ 33807 w 455289"/>
                <a:gd name="connsiteY14" fmla="*/ 118519 h 418984"/>
                <a:gd name="connsiteX15" fmla="*/ 31592 w 455289"/>
                <a:gd name="connsiteY15" fmla="*/ 142827 h 418984"/>
                <a:gd name="connsiteX16" fmla="*/ 35156 w 455289"/>
                <a:gd name="connsiteY16" fmla="*/ 174168 h 418984"/>
                <a:gd name="connsiteX17" fmla="*/ 7065 w 455289"/>
                <a:gd name="connsiteY17" fmla="*/ 174168 h 418984"/>
                <a:gd name="connsiteX18" fmla="*/ 6270 w 455289"/>
                <a:gd name="connsiteY18" fmla="*/ 174345 h 418984"/>
                <a:gd name="connsiteX19" fmla="*/ 0 w 455289"/>
                <a:gd name="connsiteY19" fmla="*/ 181233 h 418984"/>
                <a:gd name="connsiteX20" fmla="*/ 7047 w 455289"/>
                <a:gd name="connsiteY20" fmla="*/ 188297 h 418984"/>
                <a:gd name="connsiteX21" fmla="*/ 7065 w 455289"/>
                <a:gd name="connsiteY21" fmla="*/ 188297 h 418984"/>
                <a:gd name="connsiteX22" fmla="*/ 39096 w 455289"/>
                <a:gd name="connsiteY22" fmla="*/ 188297 h 418984"/>
                <a:gd name="connsiteX23" fmla="*/ 73561 w 455289"/>
                <a:gd name="connsiteY23" fmla="*/ 243977 h 418984"/>
                <a:gd name="connsiteX24" fmla="*/ 7065 w 455289"/>
                <a:gd name="connsiteY24" fmla="*/ 243977 h 418984"/>
                <a:gd name="connsiteX25" fmla="*/ 0 w 455289"/>
                <a:gd name="connsiteY25" fmla="*/ 251024 h 418984"/>
                <a:gd name="connsiteX26" fmla="*/ 0 w 455289"/>
                <a:gd name="connsiteY26" fmla="*/ 251041 h 418984"/>
                <a:gd name="connsiteX27" fmla="*/ 7065 w 455289"/>
                <a:gd name="connsiteY27" fmla="*/ 258107 h 418984"/>
                <a:gd name="connsiteX28" fmla="*/ 90292 w 455289"/>
                <a:gd name="connsiteY28" fmla="*/ 258107 h 418984"/>
                <a:gd name="connsiteX29" fmla="*/ 174419 w 455289"/>
                <a:gd name="connsiteY29" fmla="*/ 285675 h 418984"/>
                <a:gd name="connsiteX30" fmla="*/ 231770 w 455289"/>
                <a:gd name="connsiteY30" fmla="*/ 273616 h 418984"/>
                <a:gd name="connsiteX31" fmla="*/ 267094 w 455289"/>
                <a:gd name="connsiteY31" fmla="*/ 251439 h 418984"/>
                <a:gd name="connsiteX32" fmla="*/ 317299 w 455289"/>
                <a:gd name="connsiteY32" fmla="*/ 142827 h 418984"/>
                <a:gd name="connsiteX33" fmla="*/ 231771 w 455289"/>
                <a:gd name="connsiteY33" fmla="*/ 235868 h 418984"/>
                <a:gd name="connsiteX34" fmla="*/ 174419 w 455289"/>
                <a:gd name="connsiteY34" fmla="*/ 252264 h 418984"/>
                <a:gd name="connsiteX35" fmla="*/ 85402 w 455289"/>
                <a:gd name="connsiteY35" fmla="*/ 206220 h 418984"/>
                <a:gd name="connsiteX36" fmla="*/ 190890 w 455289"/>
                <a:gd name="connsiteY36" fmla="*/ 206220 h 418984"/>
                <a:gd name="connsiteX37" fmla="*/ 208529 w 455289"/>
                <a:gd name="connsiteY37" fmla="*/ 188548 h 418984"/>
                <a:gd name="connsiteX38" fmla="*/ 190890 w 455289"/>
                <a:gd name="connsiteY38" fmla="*/ 170887 h 418984"/>
                <a:gd name="connsiteX39" fmla="*/ 70154 w 455289"/>
                <a:gd name="connsiteY39" fmla="*/ 170887 h 418984"/>
                <a:gd name="connsiteX40" fmla="*/ 68817 w 455289"/>
                <a:gd name="connsiteY40" fmla="*/ 171033 h 418984"/>
                <a:gd name="connsiteX41" fmla="*/ 64961 w 455289"/>
                <a:gd name="connsiteY41" fmla="*/ 142827 h 418984"/>
                <a:gd name="connsiteX42" fmla="*/ 68932 w 455289"/>
                <a:gd name="connsiteY42" fmla="*/ 114203 h 418984"/>
                <a:gd name="connsiteX43" fmla="*/ 70155 w 455289"/>
                <a:gd name="connsiteY43" fmla="*/ 114329 h 418984"/>
                <a:gd name="connsiteX44" fmla="*/ 190890 w 455289"/>
                <a:gd name="connsiteY44" fmla="*/ 114329 h 418984"/>
                <a:gd name="connsiteX45" fmla="*/ 208529 w 455289"/>
                <a:gd name="connsiteY45" fmla="*/ 96667 h 418984"/>
                <a:gd name="connsiteX46" fmla="*/ 190890 w 455289"/>
                <a:gd name="connsiteY46" fmla="*/ 79006 h 418984"/>
                <a:gd name="connsiteX47" fmla="*/ 85737 w 455289"/>
                <a:gd name="connsiteY47" fmla="*/ 79006 h 418984"/>
                <a:gd name="connsiteX48" fmla="*/ 174419 w 455289"/>
                <a:gd name="connsiteY48" fmla="*/ 33358 h 418984"/>
                <a:gd name="connsiteX49" fmla="*/ 231771 w 455289"/>
                <a:gd name="connsiteY49" fmla="*/ 49787 h 418984"/>
                <a:gd name="connsiteX50" fmla="*/ 267095 w 455289"/>
                <a:gd name="connsiteY50" fmla="*/ 84869 h 418984"/>
                <a:gd name="connsiteX51" fmla="*/ 283898 w 455289"/>
                <a:gd name="connsiteY51" fmla="*/ 142827 h 418984"/>
                <a:gd name="connsiteX52" fmla="*/ 267095 w 455289"/>
                <a:gd name="connsiteY52" fmla="*/ 200817 h 418984"/>
                <a:gd name="connsiteX53" fmla="*/ 231771 w 455289"/>
                <a:gd name="connsiteY53" fmla="*/ 235868 h 418984"/>
                <a:gd name="connsiteX54" fmla="*/ 446080 w 455289"/>
                <a:gd name="connsiteY54" fmla="*/ 356007 h 418984"/>
                <a:gd name="connsiteX55" fmla="*/ 321082 w 455289"/>
                <a:gd name="connsiteY55" fmla="*/ 230936 h 418984"/>
                <a:gd name="connsiteX56" fmla="*/ 320663 w 455289"/>
                <a:gd name="connsiteY56" fmla="*/ 230518 h 418984"/>
                <a:gd name="connsiteX57" fmla="*/ 268024 w 455289"/>
                <a:gd name="connsiteY57" fmla="*/ 285488 h 418984"/>
                <a:gd name="connsiteX58" fmla="*/ 268327 w 455289"/>
                <a:gd name="connsiteY58" fmla="*/ 285801 h 418984"/>
                <a:gd name="connsiteX59" fmla="*/ 392302 w 455289"/>
                <a:gd name="connsiteY59" fmla="*/ 409807 h 418984"/>
                <a:gd name="connsiteX60" fmla="*/ 436914 w 455289"/>
                <a:gd name="connsiteY60" fmla="*/ 409744 h 418984"/>
                <a:gd name="connsiteX61" fmla="*/ 446080 w 455289"/>
                <a:gd name="connsiteY61" fmla="*/ 400631 h 418984"/>
                <a:gd name="connsiteX62" fmla="*/ 446080 w 455289"/>
                <a:gd name="connsiteY62" fmla="*/ 356008 h 41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55289" h="418984">
                  <a:moveTo>
                    <a:pt x="317299" y="142827"/>
                  </a:moveTo>
                  <a:cubicBezTo>
                    <a:pt x="317299" y="99322"/>
                    <a:pt x="297778" y="60446"/>
                    <a:pt x="267095" y="34236"/>
                  </a:cubicBezTo>
                  <a:cubicBezTo>
                    <a:pt x="256540" y="25228"/>
                    <a:pt x="244668" y="17704"/>
                    <a:pt x="231772" y="12060"/>
                  </a:cubicBezTo>
                  <a:cubicBezTo>
                    <a:pt x="214216" y="4347"/>
                    <a:pt x="194830" y="0"/>
                    <a:pt x="174420" y="0"/>
                  </a:cubicBezTo>
                  <a:cubicBezTo>
                    <a:pt x="138261" y="0"/>
                    <a:pt x="105332" y="13545"/>
                    <a:pt x="80177" y="35688"/>
                  </a:cubicBezTo>
                  <a:lnTo>
                    <a:pt x="7065" y="35688"/>
                  </a:lnTo>
                  <a:cubicBezTo>
                    <a:pt x="3156" y="35688"/>
                    <a:pt x="0" y="38855"/>
                    <a:pt x="0" y="42763"/>
                  </a:cubicBezTo>
                  <a:cubicBezTo>
                    <a:pt x="0" y="46651"/>
                    <a:pt x="3155" y="49828"/>
                    <a:pt x="7065" y="49828"/>
                  </a:cubicBezTo>
                  <a:lnTo>
                    <a:pt x="66152" y="49828"/>
                  </a:lnTo>
                  <a:cubicBezTo>
                    <a:pt x="52552" y="65654"/>
                    <a:pt x="42591" y="84272"/>
                    <a:pt x="36974" y="104369"/>
                  </a:cubicBezTo>
                  <a:lnTo>
                    <a:pt x="7065" y="104369"/>
                  </a:lnTo>
                  <a:cubicBezTo>
                    <a:pt x="3156" y="104369"/>
                    <a:pt x="0" y="107535"/>
                    <a:pt x="0" y="111423"/>
                  </a:cubicBezTo>
                  <a:cubicBezTo>
                    <a:pt x="0" y="114652"/>
                    <a:pt x="2184" y="117265"/>
                    <a:pt x="5121" y="118112"/>
                  </a:cubicBezTo>
                  <a:cubicBezTo>
                    <a:pt x="5747" y="118300"/>
                    <a:pt x="6386" y="118519"/>
                    <a:pt x="7064" y="118519"/>
                  </a:cubicBezTo>
                  <a:lnTo>
                    <a:pt x="33807" y="118519"/>
                  </a:lnTo>
                  <a:cubicBezTo>
                    <a:pt x="32448" y="126430"/>
                    <a:pt x="31592" y="134518"/>
                    <a:pt x="31592" y="142827"/>
                  </a:cubicBezTo>
                  <a:cubicBezTo>
                    <a:pt x="31592" y="153622"/>
                    <a:pt x="32888" y="164083"/>
                    <a:pt x="35156" y="174168"/>
                  </a:cubicBezTo>
                  <a:lnTo>
                    <a:pt x="7065" y="174168"/>
                  </a:lnTo>
                  <a:cubicBezTo>
                    <a:pt x="6793" y="174168"/>
                    <a:pt x="6542" y="174293"/>
                    <a:pt x="6270" y="174345"/>
                  </a:cubicBezTo>
                  <a:cubicBezTo>
                    <a:pt x="2758" y="174733"/>
                    <a:pt x="0" y="177616"/>
                    <a:pt x="0" y="181233"/>
                  </a:cubicBezTo>
                  <a:cubicBezTo>
                    <a:pt x="-5" y="185130"/>
                    <a:pt x="3150" y="188293"/>
                    <a:pt x="7047" y="188297"/>
                  </a:cubicBezTo>
                  <a:cubicBezTo>
                    <a:pt x="7053" y="188297"/>
                    <a:pt x="7059" y="188297"/>
                    <a:pt x="7065" y="188297"/>
                  </a:cubicBezTo>
                  <a:lnTo>
                    <a:pt x="39096" y="188297"/>
                  </a:lnTo>
                  <a:cubicBezTo>
                    <a:pt x="46222" y="209491"/>
                    <a:pt x="58084" y="228511"/>
                    <a:pt x="73561" y="243977"/>
                  </a:cubicBezTo>
                  <a:lnTo>
                    <a:pt x="7065" y="243977"/>
                  </a:lnTo>
                  <a:cubicBezTo>
                    <a:pt x="3168" y="243972"/>
                    <a:pt x="5" y="247127"/>
                    <a:pt x="0" y="251024"/>
                  </a:cubicBezTo>
                  <a:cubicBezTo>
                    <a:pt x="0" y="251030"/>
                    <a:pt x="0" y="251036"/>
                    <a:pt x="0" y="251041"/>
                  </a:cubicBezTo>
                  <a:cubicBezTo>
                    <a:pt x="0" y="254930"/>
                    <a:pt x="3155" y="258107"/>
                    <a:pt x="7065" y="258107"/>
                  </a:cubicBezTo>
                  <a:lnTo>
                    <a:pt x="90292" y="258107"/>
                  </a:lnTo>
                  <a:cubicBezTo>
                    <a:pt x="113910" y="275371"/>
                    <a:pt x="142932" y="285675"/>
                    <a:pt x="174419" y="285675"/>
                  </a:cubicBezTo>
                  <a:cubicBezTo>
                    <a:pt x="194829" y="285675"/>
                    <a:pt x="214215" y="281348"/>
                    <a:pt x="231770" y="273616"/>
                  </a:cubicBezTo>
                  <a:cubicBezTo>
                    <a:pt x="244667" y="267972"/>
                    <a:pt x="256538" y="260447"/>
                    <a:pt x="267094" y="251439"/>
                  </a:cubicBezTo>
                  <a:cubicBezTo>
                    <a:pt x="297777" y="225230"/>
                    <a:pt x="317299" y="186332"/>
                    <a:pt x="317299" y="142827"/>
                  </a:cubicBezTo>
                  <a:close/>
                  <a:moveTo>
                    <a:pt x="231771" y="235868"/>
                  </a:moveTo>
                  <a:cubicBezTo>
                    <a:pt x="215092" y="246194"/>
                    <a:pt x="195497" y="252234"/>
                    <a:pt x="174419" y="252264"/>
                  </a:cubicBezTo>
                  <a:cubicBezTo>
                    <a:pt x="137634" y="252202"/>
                    <a:pt x="105237" y="234029"/>
                    <a:pt x="85402" y="206220"/>
                  </a:cubicBezTo>
                  <a:lnTo>
                    <a:pt x="190890" y="206220"/>
                  </a:lnTo>
                  <a:cubicBezTo>
                    <a:pt x="200629" y="206220"/>
                    <a:pt x="208529" y="198309"/>
                    <a:pt x="208529" y="188548"/>
                  </a:cubicBezTo>
                  <a:cubicBezTo>
                    <a:pt x="208529" y="178808"/>
                    <a:pt x="200629" y="170887"/>
                    <a:pt x="190890" y="170887"/>
                  </a:cubicBezTo>
                  <a:lnTo>
                    <a:pt x="70154" y="170887"/>
                  </a:lnTo>
                  <a:cubicBezTo>
                    <a:pt x="69705" y="170887"/>
                    <a:pt x="69276" y="171012"/>
                    <a:pt x="68817" y="171033"/>
                  </a:cubicBezTo>
                  <a:cubicBezTo>
                    <a:pt x="66414" y="162025"/>
                    <a:pt x="64992" y="152598"/>
                    <a:pt x="64961" y="142827"/>
                  </a:cubicBezTo>
                  <a:cubicBezTo>
                    <a:pt x="64992" y="132910"/>
                    <a:pt x="66445" y="123338"/>
                    <a:pt x="68932" y="114203"/>
                  </a:cubicBezTo>
                  <a:cubicBezTo>
                    <a:pt x="69350" y="114245"/>
                    <a:pt x="69726" y="114329"/>
                    <a:pt x="70155" y="114329"/>
                  </a:cubicBezTo>
                  <a:lnTo>
                    <a:pt x="190890" y="114329"/>
                  </a:lnTo>
                  <a:cubicBezTo>
                    <a:pt x="200629" y="114329"/>
                    <a:pt x="208529" y="106428"/>
                    <a:pt x="208529" y="96667"/>
                  </a:cubicBezTo>
                  <a:cubicBezTo>
                    <a:pt x="208529" y="86907"/>
                    <a:pt x="200629" y="79006"/>
                    <a:pt x="190890" y="79006"/>
                  </a:cubicBezTo>
                  <a:lnTo>
                    <a:pt x="85737" y="79006"/>
                  </a:lnTo>
                  <a:cubicBezTo>
                    <a:pt x="105593" y="51458"/>
                    <a:pt x="137843" y="33452"/>
                    <a:pt x="174419" y="33358"/>
                  </a:cubicBezTo>
                  <a:cubicBezTo>
                    <a:pt x="195498" y="33420"/>
                    <a:pt x="215093" y="39482"/>
                    <a:pt x="231771" y="49787"/>
                  </a:cubicBezTo>
                  <a:cubicBezTo>
                    <a:pt x="246077" y="58621"/>
                    <a:pt x="258162" y="70624"/>
                    <a:pt x="267095" y="84869"/>
                  </a:cubicBezTo>
                  <a:cubicBezTo>
                    <a:pt x="277650" y="101684"/>
                    <a:pt x="283856" y="121498"/>
                    <a:pt x="283898" y="142827"/>
                  </a:cubicBezTo>
                  <a:cubicBezTo>
                    <a:pt x="283856" y="164167"/>
                    <a:pt x="277650" y="183992"/>
                    <a:pt x="267095" y="200817"/>
                  </a:cubicBezTo>
                  <a:cubicBezTo>
                    <a:pt x="258164" y="215055"/>
                    <a:pt x="246078" y="227048"/>
                    <a:pt x="231771" y="235868"/>
                  </a:cubicBezTo>
                  <a:close/>
                  <a:moveTo>
                    <a:pt x="446080" y="356007"/>
                  </a:moveTo>
                  <a:lnTo>
                    <a:pt x="321082" y="230936"/>
                  </a:lnTo>
                  <a:lnTo>
                    <a:pt x="320663" y="230518"/>
                  </a:lnTo>
                  <a:cubicBezTo>
                    <a:pt x="307434" y="252568"/>
                    <a:pt x="289458" y="271400"/>
                    <a:pt x="268024" y="285488"/>
                  </a:cubicBezTo>
                  <a:lnTo>
                    <a:pt x="268327" y="285801"/>
                  </a:lnTo>
                  <a:lnTo>
                    <a:pt x="392302" y="409807"/>
                  </a:lnTo>
                  <a:cubicBezTo>
                    <a:pt x="404560" y="422054"/>
                    <a:pt x="424657" y="422054"/>
                    <a:pt x="436914" y="409744"/>
                  </a:cubicBezTo>
                  <a:lnTo>
                    <a:pt x="446080" y="400631"/>
                  </a:lnTo>
                  <a:cubicBezTo>
                    <a:pt x="458360" y="388362"/>
                    <a:pt x="458360" y="368256"/>
                    <a:pt x="446080" y="356008"/>
                  </a:cubicBezTo>
                  <a:close/>
                </a:path>
              </a:pathLst>
            </a:custGeom>
            <a:solidFill>
              <a:srgbClr val="FFFFFF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7" name="箭头: V 形 126">
            <a:extLst>
              <a:ext uri="{FF2B5EF4-FFF2-40B4-BE49-F238E27FC236}">
                <a16:creationId xmlns:a16="http://schemas.microsoft.com/office/drawing/2014/main" id="{08B788B4-7643-46BE-B589-95D75606F605}"/>
              </a:ext>
            </a:extLst>
          </p:cNvPr>
          <p:cNvSpPr/>
          <p:nvPr/>
        </p:nvSpPr>
        <p:spPr>
          <a:xfrm>
            <a:off x="7030051" y="3688934"/>
            <a:ext cx="250544" cy="245795"/>
          </a:xfrm>
          <a:prstGeom prst="chevron">
            <a:avLst>
              <a:gd name="adj" fmla="val 691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8" name="箭头: V 形 127">
            <a:extLst>
              <a:ext uri="{FF2B5EF4-FFF2-40B4-BE49-F238E27FC236}">
                <a16:creationId xmlns:a16="http://schemas.microsoft.com/office/drawing/2014/main" id="{792624DE-F58B-4653-8828-6AC714D746BD}"/>
              </a:ext>
            </a:extLst>
          </p:cNvPr>
          <p:cNvSpPr/>
          <p:nvPr/>
        </p:nvSpPr>
        <p:spPr>
          <a:xfrm flipH="1">
            <a:off x="4922095" y="3688934"/>
            <a:ext cx="250544" cy="245795"/>
          </a:xfrm>
          <a:prstGeom prst="chevron">
            <a:avLst>
              <a:gd name="adj" fmla="val 691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4E9775D-F121-43FC-A90C-AC18C89C4AD8}"/>
              </a:ext>
            </a:extLst>
          </p:cNvPr>
          <p:cNvSpPr/>
          <p:nvPr/>
        </p:nvSpPr>
        <p:spPr>
          <a:xfrm>
            <a:off x="6497455" y="2571316"/>
            <a:ext cx="2572109" cy="2572109"/>
          </a:xfrm>
          <a:prstGeom prst="ellipse">
            <a:avLst/>
          </a:prstGeom>
          <a:noFill/>
          <a:ln>
            <a:gradFill flip="none" rotWithShape="1">
              <a:gsLst>
                <a:gs pos="6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69564E9-EDF3-41E2-95B7-B635A963B33C}"/>
              </a:ext>
            </a:extLst>
          </p:cNvPr>
          <p:cNvSpPr/>
          <p:nvPr/>
        </p:nvSpPr>
        <p:spPr>
          <a:xfrm flipH="1">
            <a:off x="3235921" y="2571316"/>
            <a:ext cx="2572109" cy="2572109"/>
          </a:xfrm>
          <a:prstGeom prst="ellipse">
            <a:avLst/>
          </a:prstGeom>
          <a:noFill/>
          <a:ln>
            <a:gradFill flip="none" rotWithShape="1">
              <a:gsLst>
                <a:gs pos="6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C06B912-3A85-4390-AABC-96040A777101}"/>
              </a:ext>
            </a:extLst>
          </p:cNvPr>
          <p:cNvSpPr/>
          <p:nvPr/>
        </p:nvSpPr>
        <p:spPr>
          <a:xfrm>
            <a:off x="3162139" y="3735337"/>
            <a:ext cx="154485" cy="15448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5D0169A-03C7-4930-9E17-38BF8CB96FB1}"/>
              </a:ext>
            </a:extLst>
          </p:cNvPr>
          <p:cNvSpPr/>
          <p:nvPr/>
        </p:nvSpPr>
        <p:spPr>
          <a:xfrm>
            <a:off x="3373408" y="3050683"/>
            <a:ext cx="154485" cy="15448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BD155C47-ED97-4F49-B8DB-D4288E9015BA}"/>
              </a:ext>
            </a:extLst>
          </p:cNvPr>
          <p:cNvSpPr/>
          <p:nvPr/>
        </p:nvSpPr>
        <p:spPr>
          <a:xfrm>
            <a:off x="3965989" y="2595832"/>
            <a:ext cx="154485" cy="15448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95BE265-8CE1-486A-8980-CD6BF62BDC0E}"/>
              </a:ext>
            </a:extLst>
          </p:cNvPr>
          <p:cNvSpPr/>
          <p:nvPr/>
        </p:nvSpPr>
        <p:spPr>
          <a:xfrm>
            <a:off x="3339954" y="4427040"/>
            <a:ext cx="154485" cy="15448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F050B604-5781-40F4-AB5C-A944F94E236F}"/>
              </a:ext>
            </a:extLst>
          </p:cNvPr>
          <p:cNvSpPr/>
          <p:nvPr/>
        </p:nvSpPr>
        <p:spPr>
          <a:xfrm>
            <a:off x="3965989" y="4956268"/>
            <a:ext cx="154485" cy="15448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5BA5239-A77C-4F36-84F3-784CF3680CE8}"/>
              </a:ext>
            </a:extLst>
          </p:cNvPr>
          <p:cNvSpPr/>
          <p:nvPr/>
        </p:nvSpPr>
        <p:spPr>
          <a:xfrm>
            <a:off x="8756971" y="3050683"/>
            <a:ext cx="154485" cy="15448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F00B5A72-4EA4-4E7D-9D23-92EE6E8F3121}"/>
              </a:ext>
            </a:extLst>
          </p:cNvPr>
          <p:cNvSpPr/>
          <p:nvPr/>
        </p:nvSpPr>
        <p:spPr>
          <a:xfrm>
            <a:off x="8800326" y="4427040"/>
            <a:ext cx="154485" cy="15448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箭头: V 形 57">
            <a:extLst>
              <a:ext uri="{FF2B5EF4-FFF2-40B4-BE49-F238E27FC236}">
                <a16:creationId xmlns:a16="http://schemas.microsoft.com/office/drawing/2014/main" id="{33EEEE78-13FE-493C-B18C-2AC14BA2E432}"/>
              </a:ext>
            </a:extLst>
          </p:cNvPr>
          <p:cNvSpPr/>
          <p:nvPr/>
        </p:nvSpPr>
        <p:spPr>
          <a:xfrm>
            <a:off x="8507768" y="3688934"/>
            <a:ext cx="250544" cy="245795"/>
          </a:xfrm>
          <a:prstGeom prst="chevron">
            <a:avLst>
              <a:gd name="adj" fmla="val 691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64B90755-1653-4D94-9DA4-BF114BFD7B7F}"/>
              </a:ext>
            </a:extLst>
          </p:cNvPr>
          <p:cNvSpPr/>
          <p:nvPr/>
        </p:nvSpPr>
        <p:spPr>
          <a:xfrm>
            <a:off x="9523087" y="4284018"/>
            <a:ext cx="1600166" cy="39514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53EA76C-6DA4-4778-B402-DD1A5A95B53B}"/>
              </a:ext>
            </a:extLst>
          </p:cNvPr>
          <p:cNvGrpSpPr/>
          <p:nvPr/>
        </p:nvGrpSpPr>
        <p:grpSpPr>
          <a:xfrm>
            <a:off x="1242565" y="2223643"/>
            <a:ext cx="1600166" cy="395142"/>
            <a:chOff x="1242565" y="2223643"/>
            <a:chExt cx="1600166" cy="395142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75D85AAE-CA33-47D7-A7B4-EF66E40DFC29}"/>
                </a:ext>
              </a:extLst>
            </p:cNvPr>
            <p:cNvSpPr/>
            <p:nvPr/>
          </p:nvSpPr>
          <p:spPr>
            <a:xfrm>
              <a:off x="1242565" y="2223643"/>
              <a:ext cx="1600166" cy="395142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87EC86D6-E997-467B-B7EC-5085A7DBBD77}"/>
                </a:ext>
              </a:extLst>
            </p:cNvPr>
            <p:cNvSpPr txBox="1"/>
            <p:nvPr/>
          </p:nvSpPr>
          <p:spPr>
            <a:xfrm>
              <a:off x="1561841" y="2282715"/>
              <a:ext cx="961615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当面调查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3C2E032-6672-4DE6-B750-8B935DDC3776}"/>
              </a:ext>
            </a:extLst>
          </p:cNvPr>
          <p:cNvGrpSpPr/>
          <p:nvPr/>
        </p:nvGrpSpPr>
        <p:grpSpPr>
          <a:xfrm>
            <a:off x="1242565" y="2916321"/>
            <a:ext cx="1600166" cy="395142"/>
            <a:chOff x="1242565" y="2913706"/>
            <a:chExt cx="1600166" cy="395142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ED5E8CC4-1BA1-43F0-BB59-BC38AAA4B777}"/>
                </a:ext>
              </a:extLst>
            </p:cNvPr>
            <p:cNvSpPr/>
            <p:nvPr/>
          </p:nvSpPr>
          <p:spPr>
            <a:xfrm>
              <a:off x="1242565" y="2913706"/>
              <a:ext cx="1600166" cy="395142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08C42457-B0B3-4899-9A2A-5A4FA0C8E991}"/>
                </a:ext>
              </a:extLst>
            </p:cNvPr>
            <p:cNvSpPr txBox="1"/>
            <p:nvPr/>
          </p:nvSpPr>
          <p:spPr>
            <a:xfrm>
              <a:off x="1532977" y="2972778"/>
              <a:ext cx="1019342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电话调查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3E09EEA-84E1-4FEE-B0E3-9BAE2A5F96F3}"/>
              </a:ext>
            </a:extLst>
          </p:cNvPr>
          <p:cNvGrpSpPr/>
          <p:nvPr/>
        </p:nvGrpSpPr>
        <p:grpSpPr>
          <a:xfrm>
            <a:off x="1242565" y="3608999"/>
            <a:ext cx="1600166" cy="395142"/>
            <a:chOff x="1242565" y="3585872"/>
            <a:chExt cx="1600166" cy="395142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A51C4269-94F9-4026-BD26-E3AAE8F8CB45}"/>
                </a:ext>
              </a:extLst>
            </p:cNvPr>
            <p:cNvSpPr/>
            <p:nvPr/>
          </p:nvSpPr>
          <p:spPr>
            <a:xfrm>
              <a:off x="1242565" y="3585872"/>
              <a:ext cx="1600166" cy="395142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8ED71CAA-2966-4BF4-BCF1-8DFF98CBB93C}"/>
                </a:ext>
              </a:extLst>
            </p:cNvPr>
            <p:cNvSpPr txBox="1"/>
            <p:nvPr/>
          </p:nvSpPr>
          <p:spPr>
            <a:xfrm>
              <a:off x="1549442" y="3644944"/>
              <a:ext cx="987635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会议调查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CE2911A-6B30-480B-ABD0-8D7D7CB8C56B}"/>
              </a:ext>
            </a:extLst>
          </p:cNvPr>
          <p:cNvGrpSpPr/>
          <p:nvPr/>
        </p:nvGrpSpPr>
        <p:grpSpPr>
          <a:xfrm>
            <a:off x="1242565" y="4301677"/>
            <a:ext cx="1600166" cy="395142"/>
            <a:chOff x="1242565" y="4272636"/>
            <a:chExt cx="1600166" cy="395142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58084FA9-A6C4-4319-A2B6-A773245A2C0E}"/>
                </a:ext>
              </a:extLst>
            </p:cNvPr>
            <p:cNvSpPr/>
            <p:nvPr/>
          </p:nvSpPr>
          <p:spPr>
            <a:xfrm>
              <a:off x="1242565" y="4272636"/>
              <a:ext cx="1600166" cy="395142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488D7DFE-1A8B-40E6-82C3-7F1BC7891A9B}"/>
                </a:ext>
              </a:extLst>
            </p:cNvPr>
            <p:cNvSpPr txBox="1"/>
            <p:nvPr/>
          </p:nvSpPr>
          <p:spPr>
            <a:xfrm>
              <a:off x="1549442" y="4331708"/>
              <a:ext cx="976504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函件调查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0E34DF5-B04F-46D0-A5F1-379ED80FBD7B}"/>
              </a:ext>
            </a:extLst>
          </p:cNvPr>
          <p:cNvGrpSpPr/>
          <p:nvPr/>
        </p:nvGrpSpPr>
        <p:grpSpPr>
          <a:xfrm>
            <a:off x="1242565" y="4994354"/>
            <a:ext cx="1600166" cy="395142"/>
            <a:chOff x="1242565" y="4994354"/>
            <a:chExt cx="1600166" cy="395142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2BAEAD9D-8584-45CC-9FAF-BA0F04FDC92C}"/>
                </a:ext>
              </a:extLst>
            </p:cNvPr>
            <p:cNvSpPr/>
            <p:nvPr/>
          </p:nvSpPr>
          <p:spPr>
            <a:xfrm>
              <a:off x="1242565" y="4994354"/>
              <a:ext cx="1600166" cy="395142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文本框 302">
              <a:extLst>
                <a:ext uri="{FF2B5EF4-FFF2-40B4-BE49-F238E27FC236}">
                  <a16:creationId xmlns:a16="http://schemas.microsoft.com/office/drawing/2014/main" id="{E9716F6A-1E65-4E47-BF27-8FE148E16E80}"/>
                </a:ext>
              </a:extLst>
            </p:cNvPr>
            <p:cNvSpPr txBox="1"/>
            <p:nvPr/>
          </p:nvSpPr>
          <p:spPr>
            <a:xfrm>
              <a:off x="1534553" y="5053426"/>
              <a:ext cx="976504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问卷调查</a:t>
              </a:r>
            </a:p>
          </p:txBody>
        </p:sp>
      </p:grpSp>
      <p:sp>
        <p:nvSpPr>
          <p:cNvPr id="309" name="文本框 308">
            <a:extLst>
              <a:ext uri="{FF2B5EF4-FFF2-40B4-BE49-F238E27FC236}">
                <a16:creationId xmlns:a16="http://schemas.microsoft.com/office/drawing/2014/main" id="{73563AE4-DD9A-4DD8-9F3A-D618C8EEE0DE}"/>
              </a:ext>
            </a:extLst>
          </p:cNvPr>
          <p:cNvSpPr txBox="1"/>
          <p:nvPr/>
        </p:nvSpPr>
        <p:spPr>
          <a:xfrm>
            <a:off x="9740836" y="4343090"/>
            <a:ext cx="1164669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行为记录法</a:t>
            </a:r>
          </a:p>
        </p:txBody>
      </p:sp>
      <p:sp>
        <p:nvSpPr>
          <p:cNvPr id="63" name="箭头: V 形 62">
            <a:extLst>
              <a:ext uri="{FF2B5EF4-FFF2-40B4-BE49-F238E27FC236}">
                <a16:creationId xmlns:a16="http://schemas.microsoft.com/office/drawing/2014/main" id="{DA13C464-C511-4F7C-BCB0-37573E983811}"/>
              </a:ext>
            </a:extLst>
          </p:cNvPr>
          <p:cNvSpPr/>
          <p:nvPr/>
        </p:nvSpPr>
        <p:spPr>
          <a:xfrm flipH="1">
            <a:off x="3523406" y="3688934"/>
            <a:ext cx="250544" cy="245795"/>
          </a:xfrm>
          <a:prstGeom prst="chevron">
            <a:avLst>
              <a:gd name="adj" fmla="val 691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734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002A0AC-ACAE-2984-2992-013CE625CD6B}"/>
              </a:ext>
            </a:extLst>
          </p:cNvPr>
          <p:cNvSpPr/>
          <p:nvPr/>
        </p:nvSpPr>
        <p:spPr>
          <a:xfrm>
            <a:off x="10625213" y="176874"/>
            <a:ext cx="1566787" cy="5981803"/>
          </a:xfrm>
          <a:custGeom>
            <a:avLst/>
            <a:gdLst>
              <a:gd name="connsiteX0" fmla="*/ 1566787 w 1566787"/>
              <a:gd name="connsiteY0" fmla="*/ 0 h 5981803"/>
              <a:gd name="connsiteX1" fmla="*/ 1566787 w 1566787"/>
              <a:gd name="connsiteY1" fmla="*/ 1767159 h 5981803"/>
              <a:gd name="connsiteX2" fmla="*/ 1527983 w 1566787"/>
              <a:gd name="connsiteY2" fmla="*/ 1828274 h 5981803"/>
              <a:gd name="connsiteX3" fmla="*/ 1228400 w 1566787"/>
              <a:gd name="connsiteY3" fmla="*/ 2991218 h 5981803"/>
              <a:gd name="connsiteX4" fmla="*/ 1527983 w 1566787"/>
              <a:gd name="connsiteY4" fmla="*/ 4154163 h 5981803"/>
              <a:gd name="connsiteX5" fmla="*/ 1566787 w 1566787"/>
              <a:gd name="connsiteY5" fmla="*/ 4215278 h 5981803"/>
              <a:gd name="connsiteX6" fmla="*/ 1566787 w 1566787"/>
              <a:gd name="connsiteY6" fmla="*/ 5981803 h 5981803"/>
              <a:gd name="connsiteX7" fmla="*/ 1350299 w 1566787"/>
              <a:gd name="connsiteY7" fmla="*/ 5821765 h 5981803"/>
              <a:gd name="connsiteX8" fmla="*/ 0 w 1566787"/>
              <a:gd name="connsiteY8" fmla="*/ 2991218 h 5981803"/>
              <a:gd name="connsiteX9" fmla="*/ 1454923 w 1566787"/>
              <a:gd name="connsiteY9" fmla="*/ 78387 h 5981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6787" h="5981803">
                <a:moveTo>
                  <a:pt x="1566787" y="0"/>
                </a:moveTo>
                <a:lnTo>
                  <a:pt x="1566787" y="1767159"/>
                </a:lnTo>
                <a:lnTo>
                  <a:pt x="1527983" y="1828274"/>
                </a:lnTo>
                <a:cubicBezTo>
                  <a:pt x="1336925" y="2173974"/>
                  <a:pt x="1228400" y="2570139"/>
                  <a:pt x="1228400" y="2991218"/>
                </a:cubicBezTo>
                <a:cubicBezTo>
                  <a:pt x="1228400" y="3412298"/>
                  <a:pt x="1336925" y="3808462"/>
                  <a:pt x="1527983" y="4154163"/>
                </a:cubicBezTo>
                <a:lnTo>
                  <a:pt x="1566787" y="4215278"/>
                </a:lnTo>
                <a:lnTo>
                  <a:pt x="1566787" y="5981803"/>
                </a:lnTo>
                <a:lnTo>
                  <a:pt x="1350299" y="5821765"/>
                </a:lnTo>
                <a:cubicBezTo>
                  <a:pt x="525637" y="5148966"/>
                  <a:pt x="0" y="4130776"/>
                  <a:pt x="0" y="2991218"/>
                </a:cubicBezTo>
                <a:cubicBezTo>
                  <a:pt x="0" y="1804180"/>
                  <a:pt x="570353" y="748832"/>
                  <a:pt x="1454923" y="7838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DCC46567-320F-49FE-A9D3-4BCFAE3C1C86}"/>
              </a:ext>
            </a:extLst>
          </p:cNvPr>
          <p:cNvSpPr/>
          <p:nvPr/>
        </p:nvSpPr>
        <p:spPr>
          <a:xfrm>
            <a:off x="5520126" y="1"/>
            <a:ext cx="6671874" cy="5107829"/>
          </a:xfrm>
          <a:custGeom>
            <a:avLst/>
            <a:gdLst>
              <a:gd name="connsiteX0" fmla="*/ 297357 w 6671874"/>
              <a:gd name="connsiteY0" fmla="*/ 0 h 5107829"/>
              <a:gd name="connsiteX1" fmla="*/ 1709784 w 6671874"/>
              <a:gd name="connsiteY1" fmla="*/ 0 h 5107829"/>
              <a:gd name="connsiteX2" fmla="*/ 1652313 w 6671874"/>
              <a:gd name="connsiteY2" fmla="*/ 75543 h 5107829"/>
              <a:gd name="connsiteX3" fmla="*/ 1228399 w 6671874"/>
              <a:gd name="connsiteY3" fmla="*/ 1439648 h 5107829"/>
              <a:gd name="connsiteX4" fmla="*/ 3710558 w 6671874"/>
              <a:gd name="connsiteY4" fmla="*/ 3879429 h 5107829"/>
              <a:gd name="connsiteX5" fmla="*/ 6192717 w 6671874"/>
              <a:gd name="connsiteY5" fmla="*/ 1439648 h 5107829"/>
              <a:gd name="connsiteX6" fmla="*/ 5768803 w 6671874"/>
              <a:gd name="connsiteY6" fmla="*/ 75543 h 5107829"/>
              <a:gd name="connsiteX7" fmla="*/ 5711332 w 6671874"/>
              <a:gd name="connsiteY7" fmla="*/ 0 h 5107829"/>
              <a:gd name="connsiteX8" fmla="*/ 6671874 w 6671874"/>
              <a:gd name="connsiteY8" fmla="*/ 0 h 5107829"/>
              <a:gd name="connsiteX9" fmla="*/ 6671874 w 6671874"/>
              <a:gd name="connsiteY9" fmla="*/ 3643307 h 5107829"/>
              <a:gd name="connsiteX10" fmla="*/ 6573808 w 6671874"/>
              <a:gd name="connsiteY10" fmla="*/ 3772952 h 5107829"/>
              <a:gd name="connsiteX11" fmla="*/ 3710559 w 6671874"/>
              <a:gd name="connsiteY11" fmla="*/ 5107829 h 5107829"/>
              <a:gd name="connsiteX12" fmla="*/ 0 w 6671874"/>
              <a:gd name="connsiteY12" fmla="*/ 1439648 h 5107829"/>
              <a:gd name="connsiteX13" fmla="*/ 291594 w 6671874"/>
              <a:gd name="connsiteY13" fmla="*/ 11827 h 510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71874" h="5107829">
                <a:moveTo>
                  <a:pt x="297357" y="0"/>
                </a:moveTo>
                <a:lnTo>
                  <a:pt x="1709784" y="0"/>
                </a:lnTo>
                <a:lnTo>
                  <a:pt x="1652313" y="75543"/>
                </a:lnTo>
                <a:cubicBezTo>
                  <a:pt x="1384676" y="464935"/>
                  <a:pt x="1228399" y="934353"/>
                  <a:pt x="1228399" y="1439648"/>
                </a:cubicBezTo>
                <a:cubicBezTo>
                  <a:pt x="1228399" y="2787102"/>
                  <a:pt x="2339699" y="3879429"/>
                  <a:pt x="3710558" y="3879429"/>
                </a:cubicBezTo>
                <a:cubicBezTo>
                  <a:pt x="5081417" y="3879429"/>
                  <a:pt x="6192717" y="2787102"/>
                  <a:pt x="6192717" y="1439648"/>
                </a:cubicBezTo>
                <a:cubicBezTo>
                  <a:pt x="6192717" y="934353"/>
                  <a:pt x="6036440" y="464935"/>
                  <a:pt x="5768803" y="75543"/>
                </a:cubicBezTo>
                <a:lnTo>
                  <a:pt x="5711332" y="0"/>
                </a:lnTo>
                <a:lnTo>
                  <a:pt x="6671874" y="0"/>
                </a:lnTo>
                <a:lnTo>
                  <a:pt x="6671874" y="3643307"/>
                </a:lnTo>
                <a:lnTo>
                  <a:pt x="6573808" y="3772952"/>
                </a:lnTo>
                <a:cubicBezTo>
                  <a:pt x="5893236" y="4588195"/>
                  <a:pt x="4863282" y="5107829"/>
                  <a:pt x="3710559" y="5107829"/>
                </a:cubicBezTo>
                <a:cubicBezTo>
                  <a:pt x="1661273" y="5107829"/>
                  <a:pt x="0" y="3465528"/>
                  <a:pt x="0" y="1439648"/>
                </a:cubicBezTo>
                <a:cubicBezTo>
                  <a:pt x="0" y="933178"/>
                  <a:pt x="103829" y="450682"/>
                  <a:pt x="291594" y="1182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7C4B4228-A817-4CE9-B2C2-8FC3D445B7D1}"/>
              </a:ext>
            </a:extLst>
          </p:cNvPr>
          <p:cNvSpPr/>
          <p:nvPr/>
        </p:nvSpPr>
        <p:spPr>
          <a:xfrm>
            <a:off x="436618" y="1055912"/>
            <a:ext cx="11318764" cy="5802088"/>
          </a:xfrm>
          <a:custGeom>
            <a:avLst/>
            <a:gdLst>
              <a:gd name="connsiteX0" fmla="*/ 356518 w 11318764"/>
              <a:gd name="connsiteY0" fmla="*/ 0 h 5802088"/>
              <a:gd name="connsiteX1" fmla="*/ 10962246 w 11318764"/>
              <a:gd name="connsiteY1" fmla="*/ 0 h 5802088"/>
              <a:gd name="connsiteX2" fmla="*/ 11318764 w 11318764"/>
              <a:gd name="connsiteY2" fmla="*/ 356518 h 5802088"/>
              <a:gd name="connsiteX3" fmla="*/ 11318764 w 11318764"/>
              <a:gd name="connsiteY3" fmla="*/ 5802088 h 5802088"/>
              <a:gd name="connsiteX4" fmla="*/ 0 w 11318764"/>
              <a:gd name="connsiteY4" fmla="*/ 5802088 h 5802088"/>
              <a:gd name="connsiteX5" fmla="*/ 0 w 11318764"/>
              <a:gd name="connsiteY5" fmla="*/ 356518 h 5802088"/>
              <a:gd name="connsiteX6" fmla="*/ 356518 w 11318764"/>
              <a:gd name="connsiteY6" fmla="*/ 0 h 580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18764" h="5802088">
                <a:moveTo>
                  <a:pt x="356518" y="0"/>
                </a:moveTo>
                <a:lnTo>
                  <a:pt x="10962246" y="0"/>
                </a:lnTo>
                <a:cubicBezTo>
                  <a:pt x="11159145" y="0"/>
                  <a:pt x="11318764" y="159619"/>
                  <a:pt x="11318764" y="356518"/>
                </a:cubicBezTo>
                <a:lnTo>
                  <a:pt x="11318764" y="5802088"/>
                </a:lnTo>
                <a:lnTo>
                  <a:pt x="0" y="5802088"/>
                </a:lnTo>
                <a:lnTo>
                  <a:pt x="0" y="356518"/>
                </a:lnTo>
                <a:cubicBezTo>
                  <a:pt x="0" y="159619"/>
                  <a:pt x="159619" y="0"/>
                  <a:pt x="3565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0243F904-DDBC-4B53-8822-78143E9D1D68}"/>
              </a:ext>
            </a:extLst>
          </p:cNvPr>
          <p:cNvSpPr/>
          <p:nvPr/>
        </p:nvSpPr>
        <p:spPr>
          <a:xfrm>
            <a:off x="5459998" y="2605903"/>
            <a:ext cx="6671874" cy="4252097"/>
          </a:xfrm>
          <a:custGeom>
            <a:avLst/>
            <a:gdLst>
              <a:gd name="connsiteX0" fmla="*/ 297357 w 6671874"/>
              <a:gd name="connsiteY0" fmla="*/ 0 h 4252097"/>
              <a:gd name="connsiteX1" fmla="*/ 1709784 w 6671874"/>
              <a:gd name="connsiteY1" fmla="*/ 0 h 4252097"/>
              <a:gd name="connsiteX2" fmla="*/ 1652313 w 6671874"/>
              <a:gd name="connsiteY2" fmla="*/ 75543 h 4252097"/>
              <a:gd name="connsiteX3" fmla="*/ 1228399 w 6671874"/>
              <a:gd name="connsiteY3" fmla="*/ 1439648 h 4252097"/>
              <a:gd name="connsiteX4" fmla="*/ 3710558 w 6671874"/>
              <a:gd name="connsiteY4" fmla="*/ 3879429 h 4252097"/>
              <a:gd name="connsiteX5" fmla="*/ 6192717 w 6671874"/>
              <a:gd name="connsiteY5" fmla="*/ 1439648 h 4252097"/>
              <a:gd name="connsiteX6" fmla="*/ 5768803 w 6671874"/>
              <a:gd name="connsiteY6" fmla="*/ 75543 h 4252097"/>
              <a:gd name="connsiteX7" fmla="*/ 5711332 w 6671874"/>
              <a:gd name="connsiteY7" fmla="*/ 0 h 4252097"/>
              <a:gd name="connsiteX8" fmla="*/ 6671874 w 6671874"/>
              <a:gd name="connsiteY8" fmla="*/ 0 h 4252097"/>
              <a:gd name="connsiteX9" fmla="*/ 6671874 w 6671874"/>
              <a:gd name="connsiteY9" fmla="*/ 3643307 h 4252097"/>
              <a:gd name="connsiteX10" fmla="*/ 6573808 w 6671874"/>
              <a:gd name="connsiteY10" fmla="*/ 3772952 h 4252097"/>
              <a:gd name="connsiteX11" fmla="*/ 6155631 w 6671874"/>
              <a:gd name="connsiteY11" fmla="*/ 4198872 h 4252097"/>
              <a:gd name="connsiteX12" fmla="*/ 6090786 w 6671874"/>
              <a:gd name="connsiteY12" fmla="*/ 4252097 h 4252097"/>
              <a:gd name="connsiteX13" fmla="*/ 1330156 w 6671874"/>
              <a:gd name="connsiteY13" fmla="*/ 4252097 h 4252097"/>
              <a:gd name="connsiteX14" fmla="*/ 1086798 w 6671874"/>
              <a:gd name="connsiteY14" fmla="*/ 4033444 h 4252097"/>
              <a:gd name="connsiteX15" fmla="*/ 0 w 6671874"/>
              <a:gd name="connsiteY15" fmla="*/ 1439648 h 4252097"/>
              <a:gd name="connsiteX16" fmla="*/ 291594 w 6671874"/>
              <a:gd name="connsiteY16" fmla="*/ 11827 h 425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671874" h="4252097">
                <a:moveTo>
                  <a:pt x="297357" y="0"/>
                </a:moveTo>
                <a:lnTo>
                  <a:pt x="1709784" y="0"/>
                </a:lnTo>
                <a:lnTo>
                  <a:pt x="1652313" y="75543"/>
                </a:lnTo>
                <a:cubicBezTo>
                  <a:pt x="1384676" y="464935"/>
                  <a:pt x="1228399" y="934353"/>
                  <a:pt x="1228399" y="1439648"/>
                </a:cubicBezTo>
                <a:cubicBezTo>
                  <a:pt x="1228399" y="2787102"/>
                  <a:pt x="2339699" y="3879429"/>
                  <a:pt x="3710558" y="3879429"/>
                </a:cubicBezTo>
                <a:cubicBezTo>
                  <a:pt x="5081417" y="3879429"/>
                  <a:pt x="6192717" y="2787102"/>
                  <a:pt x="6192717" y="1439648"/>
                </a:cubicBezTo>
                <a:cubicBezTo>
                  <a:pt x="6192717" y="934353"/>
                  <a:pt x="6036440" y="464935"/>
                  <a:pt x="5768803" y="75543"/>
                </a:cubicBezTo>
                <a:lnTo>
                  <a:pt x="5711332" y="0"/>
                </a:lnTo>
                <a:lnTo>
                  <a:pt x="6671874" y="0"/>
                </a:lnTo>
                <a:lnTo>
                  <a:pt x="6671874" y="3643307"/>
                </a:lnTo>
                <a:lnTo>
                  <a:pt x="6573808" y="3772952"/>
                </a:lnTo>
                <a:cubicBezTo>
                  <a:pt x="6446201" y="3925810"/>
                  <a:pt x="6306311" y="4068276"/>
                  <a:pt x="6155631" y="4198872"/>
                </a:cubicBezTo>
                <a:lnTo>
                  <a:pt x="6090786" y="4252097"/>
                </a:lnTo>
                <a:lnTo>
                  <a:pt x="1330156" y="4252097"/>
                </a:lnTo>
                <a:lnTo>
                  <a:pt x="1086798" y="4033444"/>
                </a:lnTo>
                <a:cubicBezTo>
                  <a:pt x="415319" y="3369634"/>
                  <a:pt x="0" y="2452588"/>
                  <a:pt x="0" y="1439648"/>
                </a:cubicBezTo>
                <a:cubicBezTo>
                  <a:pt x="0" y="933178"/>
                  <a:pt x="103829" y="450682"/>
                  <a:pt x="291594" y="1182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2A0BA47-7C01-4389-BE6A-F357E2D4F3C2}"/>
              </a:ext>
            </a:extLst>
          </p:cNvPr>
          <p:cNvSpPr txBox="1"/>
          <p:nvPr/>
        </p:nvSpPr>
        <p:spPr>
          <a:xfrm>
            <a:off x="1176890" y="325470"/>
            <a:ext cx="5079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rgbClr val="F6EACC"/>
                    </a:gs>
                    <a:gs pos="100000">
                      <a:srgbClr val="C1AB85"/>
                    </a:gs>
                  </a:gsLst>
                  <a:lin ang="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员工结构统计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6F32A90-BB04-4345-9CF0-893B4FA8B86C}"/>
              </a:ext>
            </a:extLst>
          </p:cNvPr>
          <p:cNvGrpSpPr/>
          <p:nvPr/>
        </p:nvGrpSpPr>
        <p:grpSpPr>
          <a:xfrm>
            <a:off x="731688" y="1260943"/>
            <a:ext cx="10350619" cy="5372628"/>
            <a:chOff x="731688" y="1149458"/>
            <a:chExt cx="10350619" cy="5372628"/>
          </a:xfrm>
        </p:grpSpPr>
        <p:sp>
          <p:nvSpPr>
            <p:cNvPr id="6" name="矩形: 圆顶角 5">
              <a:extLst>
                <a:ext uri="{FF2B5EF4-FFF2-40B4-BE49-F238E27FC236}">
                  <a16:creationId xmlns:a16="http://schemas.microsoft.com/office/drawing/2014/main" id="{86E49A43-DACF-4C16-A7C6-81A23A60F64E}"/>
                </a:ext>
              </a:extLst>
            </p:cNvPr>
            <p:cNvSpPr/>
            <p:nvPr/>
          </p:nvSpPr>
          <p:spPr>
            <a:xfrm rot="5400000">
              <a:off x="5017267" y="485917"/>
              <a:ext cx="5358860" cy="6713477"/>
            </a:xfrm>
            <a:prstGeom prst="round2SameRect">
              <a:avLst>
                <a:gd name="adj1" fmla="val 9072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algn="ctr" rotWithShape="0">
                <a:schemeClr val="accent2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顶角 46">
              <a:extLst>
                <a:ext uri="{FF2B5EF4-FFF2-40B4-BE49-F238E27FC236}">
                  <a16:creationId xmlns:a16="http://schemas.microsoft.com/office/drawing/2014/main" id="{3D7D18B6-BB49-4A15-813A-BE6B17C111DA}"/>
                </a:ext>
              </a:extLst>
            </p:cNvPr>
            <p:cNvSpPr/>
            <p:nvPr/>
          </p:nvSpPr>
          <p:spPr>
            <a:xfrm rot="16200000" flipH="1">
              <a:off x="-149206" y="2041864"/>
              <a:ext cx="5358860" cy="3597072"/>
            </a:xfrm>
            <a:prstGeom prst="round2SameRect">
              <a:avLst>
                <a:gd name="adj1" fmla="val 9072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chemeClr val="accent2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8F9C4E1-93D5-4AF2-9217-18F7CE6E53FD}"/>
                </a:ext>
              </a:extLst>
            </p:cNvPr>
            <p:cNvGrpSpPr/>
            <p:nvPr/>
          </p:nvGrpSpPr>
          <p:grpSpPr>
            <a:xfrm>
              <a:off x="4311088" y="1575631"/>
              <a:ext cx="6771219" cy="4534049"/>
              <a:chOff x="4049836" y="1794012"/>
              <a:chExt cx="6771219" cy="4534049"/>
            </a:xfrm>
          </p:grpSpPr>
          <p:graphicFrame>
            <p:nvGraphicFramePr>
              <p:cNvPr id="34" name="图表 33">
                <a:extLst>
                  <a:ext uri="{FF2B5EF4-FFF2-40B4-BE49-F238E27FC236}">
                    <a16:creationId xmlns:a16="http://schemas.microsoft.com/office/drawing/2014/main" id="{43643970-B070-4B3D-A867-1680528D188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807604532"/>
                  </p:ext>
                </p:extLst>
              </p:nvPr>
            </p:nvGraphicFramePr>
            <p:xfrm>
              <a:off x="4271860" y="4006772"/>
              <a:ext cx="1814945" cy="188306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28" name="图表 27">
                <a:extLst>
                  <a:ext uri="{FF2B5EF4-FFF2-40B4-BE49-F238E27FC236}">
                    <a16:creationId xmlns:a16="http://schemas.microsoft.com/office/drawing/2014/main" id="{5928541C-8DD5-462D-ABAA-C1B39B5DAD3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042335138"/>
                  </p:ext>
                </p:extLst>
              </p:nvPr>
            </p:nvGraphicFramePr>
            <p:xfrm>
              <a:off x="8784086" y="1794012"/>
              <a:ext cx="1814945" cy="188306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CF6AA278-B3F3-4BD2-B835-4E6A4DDD037A}"/>
                  </a:ext>
                </a:extLst>
              </p:cNvPr>
              <p:cNvGrpSpPr/>
              <p:nvPr/>
            </p:nvGrpSpPr>
            <p:grpSpPr>
              <a:xfrm>
                <a:off x="4049836" y="1794012"/>
                <a:ext cx="2258993" cy="2321289"/>
                <a:chOff x="4049836" y="1987685"/>
                <a:chExt cx="2258993" cy="2321289"/>
              </a:xfrm>
            </p:grpSpPr>
            <p:graphicFrame>
              <p:nvGraphicFramePr>
                <p:cNvPr id="16" name="图表 15">
                  <a:extLst>
                    <a:ext uri="{FF2B5EF4-FFF2-40B4-BE49-F238E27FC236}">
                      <a16:creationId xmlns:a16="http://schemas.microsoft.com/office/drawing/2014/main" id="{508217EC-3968-4BBE-9C30-D50A15E202B0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610541033"/>
                    </p:ext>
                  </p:extLst>
                </p:nvPr>
              </p:nvGraphicFramePr>
              <p:xfrm>
                <a:off x="4271860" y="1987685"/>
                <a:ext cx="1814945" cy="1883067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id="{EDF5879F-6E79-4177-8CB4-D5ED394C3183}"/>
                    </a:ext>
                  </a:extLst>
                </p:cNvPr>
                <p:cNvSpPr/>
                <p:nvPr/>
              </p:nvSpPr>
              <p:spPr>
                <a:xfrm>
                  <a:off x="4710150" y="2460034"/>
                  <a:ext cx="938368" cy="938368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5266D8BE-1328-41C8-AFFF-22FB19F2F6D1}"/>
                    </a:ext>
                  </a:extLst>
                </p:cNvPr>
                <p:cNvSpPr txBox="1"/>
                <p:nvPr/>
              </p:nvSpPr>
              <p:spPr>
                <a:xfrm>
                  <a:off x="4713750" y="2751951"/>
                  <a:ext cx="1061468" cy="40011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chemeClr val="bg1">
                          <a:lumMod val="100000"/>
                        </a:schemeClr>
                      </a:solidFill>
                      <a:latin typeface="+mj-ea"/>
                      <a:ea typeface="+mj-ea"/>
                    </a:rPr>
                    <a:t>12.5%</a:t>
                  </a:r>
                  <a:endParaRPr lang="zh-CN" altLang="en-US" sz="2000" dirty="0">
                    <a:solidFill>
                      <a:schemeClr val="bg1">
                        <a:lumMod val="100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FAEA2371-C5C1-439D-BAC4-2680F2BB240C}"/>
                    </a:ext>
                  </a:extLst>
                </p:cNvPr>
                <p:cNvSpPr txBox="1"/>
                <p:nvPr/>
              </p:nvSpPr>
              <p:spPr>
                <a:xfrm>
                  <a:off x="4469991" y="3705744"/>
                  <a:ext cx="141868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初级工：</a:t>
                  </a:r>
                  <a:r>
                    <a:rPr lang="en-US" altLang="zh-CN" sz="16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234</a:t>
                  </a:r>
                  <a:endPara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176AA45F-B3FC-4379-BE7B-7E9358365307}"/>
                    </a:ext>
                  </a:extLst>
                </p:cNvPr>
                <p:cNvSpPr txBox="1"/>
                <p:nvPr/>
              </p:nvSpPr>
              <p:spPr>
                <a:xfrm>
                  <a:off x="4049836" y="4001197"/>
                  <a:ext cx="2258993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dirty="0"/>
                    <a:t>（国家职业资格五级）</a:t>
                  </a:r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E2F1D188-F4BD-4512-AF95-39E34A160ED4}"/>
                  </a:ext>
                </a:extLst>
              </p:cNvPr>
              <p:cNvGrpSpPr/>
              <p:nvPr/>
            </p:nvGrpSpPr>
            <p:grpSpPr>
              <a:xfrm>
                <a:off x="6305949" y="1794012"/>
                <a:ext cx="2258993" cy="2321289"/>
                <a:chOff x="4049836" y="1987685"/>
                <a:chExt cx="2258993" cy="2321289"/>
              </a:xfrm>
            </p:grpSpPr>
            <p:graphicFrame>
              <p:nvGraphicFramePr>
                <p:cNvPr id="22" name="图表 21">
                  <a:extLst>
                    <a:ext uri="{FF2B5EF4-FFF2-40B4-BE49-F238E27FC236}">
                      <a16:creationId xmlns:a16="http://schemas.microsoft.com/office/drawing/2014/main" id="{C4DD967F-24AF-457A-9257-AB13C3A8A2F3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859508544"/>
                    </p:ext>
                  </p:extLst>
                </p:nvPr>
              </p:nvGraphicFramePr>
              <p:xfrm>
                <a:off x="4271860" y="1987685"/>
                <a:ext cx="1814945" cy="1883067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51687872-6E4A-4B82-80F9-889EEC1BC2C5}"/>
                    </a:ext>
                  </a:extLst>
                </p:cNvPr>
                <p:cNvSpPr/>
                <p:nvPr/>
              </p:nvSpPr>
              <p:spPr>
                <a:xfrm>
                  <a:off x="4710150" y="2460034"/>
                  <a:ext cx="938368" cy="938368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1C74B66B-AC74-4B3D-B1A3-BBDF0109DBBE}"/>
                    </a:ext>
                  </a:extLst>
                </p:cNvPr>
                <p:cNvSpPr txBox="1"/>
                <p:nvPr/>
              </p:nvSpPr>
              <p:spPr>
                <a:xfrm>
                  <a:off x="4713750" y="2751951"/>
                  <a:ext cx="1061468" cy="40011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chemeClr val="bg1">
                          <a:lumMod val="100000"/>
                        </a:schemeClr>
                      </a:solidFill>
                      <a:latin typeface="+mj-ea"/>
                      <a:ea typeface="+mj-ea"/>
                    </a:rPr>
                    <a:t>27.9%</a:t>
                  </a:r>
                  <a:endParaRPr lang="zh-CN" altLang="en-US" sz="2000" dirty="0">
                    <a:solidFill>
                      <a:schemeClr val="bg1">
                        <a:lumMod val="100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692CDDA6-C993-44B7-A373-CF44A3248AE6}"/>
                    </a:ext>
                  </a:extLst>
                </p:cNvPr>
                <p:cNvSpPr txBox="1"/>
                <p:nvPr/>
              </p:nvSpPr>
              <p:spPr>
                <a:xfrm>
                  <a:off x="4469991" y="3705744"/>
                  <a:ext cx="141868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中级工：</a:t>
                  </a:r>
                  <a:r>
                    <a:rPr lang="en-US" altLang="zh-CN" sz="16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521</a:t>
                  </a:r>
                  <a:endPara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A48B1391-7F9B-4A6D-B7F0-DFC9BC7027C5}"/>
                    </a:ext>
                  </a:extLst>
                </p:cNvPr>
                <p:cNvSpPr txBox="1"/>
                <p:nvPr/>
              </p:nvSpPr>
              <p:spPr>
                <a:xfrm>
                  <a:off x="4049836" y="4001197"/>
                  <a:ext cx="2258993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dirty="0"/>
                    <a:t>（国家职业资格四级）</a:t>
                  </a:r>
                </a:p>
              </p:txBody>
            </p:sp>
          </p:grp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359BBF6-B417-4AAB-A0F3-1AC5C69EB84B}"/>
                  </a:ext>
                </a:extLst>
              </p:cNvPr>
              <p:cNvSpPr/>
              <p:nvPr/>
            </p:nvSpPr>
            <p:spPr>
              <a:xfrm>
                <a:off x="9222376" y="2266361"/>
                <a:ext cx="938368" cy="93836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8B463DA6-4EB7-4DD7-94E5-09838D96A417}"/>
                  </a:ext>
                </a:extLst>
              </p:cNvPr>
              <p:cNvSpPr txBox="1"/>
              <p:nvPr/>
            </p:nvSpPr>
            <p:spPr>
              <a:xfrm>
                <a:off x="9225976" y="2558278"/>
                <a:ext cx="10614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>
                        <a:lumMod val="100000"/>
                      </a:schemeClr>
                    </a:solidFill>
                    <a:latin typeface="+mj-ea"/>
                    <a:ea typeface="+mj-ea"/>
                  </a:rPr>
                  <a:t>36.4%</a:t>
                </a:r>
                <a:endParaRPr lang="zh-CN" altLang="en-US" sz="2000" dirty="0">
                  <a:solidFill>
                    <a:schemeClr val="bg1">
                      <a:lumMod val="10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F72B4067-2F75-4550-B904-A6F266EA66F4}"/>
                  </a:ext>
                </a:extLst>
              </p:cNvPr>
              <p:cNvSpPr txBox="1"/>
              <p:nvPr/>
            </p:nvSpPr>
            <p:spPr>
              <a:xfrm>
                <a:off x="8982217" y="3512071"/>
                <a:ext cx="141868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高级工：</a:t>
                </a:r>
                <a:r>
                  <a:rPr lang="en-US" altLang="zh-CN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680</a:t>
                </a:r>
                <a:endParaRPr lang="zh-CN" altLang="en-US" sz="16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E3E90802-3544-4E9F-AAEE-C510D6880CE4}"/>
                  </a:ext>
                </a:extLst>
              </p:cNvPr>
              <p:cNvSpPr txBox="1"/>
              <p:nvPr/>
            </p:nvSpPr>
            <p:spPr>
              <a:xfrm>
                <a:off x="8562062" y="3807524"/>
                <a:ext cx="225899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/>
                  <a:t>（国家职业资格三级）</a:t>
                </a: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3FDCFCB-8ED9-489C-9492-B36A5C37C4C8}"/>
                  </a:ext>
                </a:extLst>
              </p:cNvPr>
              <p:cNvSpPr/>
              <p:nvPr/>
            </p:nvSpPr>
            <p:spPr>
              <a:xfrm>
                <a:off x="4710150" y="4479121"/>
                <a:ext cx="938368" cy="93836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D474501-6923-4328-9131-7CC6DDD210C0}"/>
                  </a:ext>
                </a:extLst>
              </p:cNvPr>
              <p:cNvSpPr txBox="1"/>
              <p:nvPr/>
            </p:nvSpPr>
            <p:spPr>
              <a:xfrm>
                <a:off x="4713750" y="4771038"/>
                <a:ext cx="1061468" cy="40011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>
                        <a:lumMod val="100000"/>
                      </a:schemeClr>
                    </a:solidFill>
                    <a:latin typeface="+mj-ea"/>
                    <a:ea typeface="+mj-ea"/>
                  </a:rPr>
                  <a:t>16.5%</a:t>
                </a:r>
                <a:endParaRPr lang="zh-CN" altLang="en-US" sz="2000" dirty="0">
                  <a:solidFill>
                    <a:schemeClr val="bg1">
                      <a:lumMod val="10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5952E716-B32F-45E6-83F0-B69F2B5313A5}"/>
                  </a:ext>
                </a:extLst>
              </p:cNvPr>
              <p:cNvSpPr txBox="1"/>
              <p:nvPr/>
            </p:nvSpPr>
            <p:spPr>
              <a:xfrm>
                <a:off x="4469991" y="5724831"/>
                <a:ext cx="141868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技师：</a:t>
                </a:r>
                <a:r>
                  <a:rPr lang="en-US" altLang="zh-CN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309</a:t>
                </a:r>
                <a:endParaRPr lang="zh-CN" altLang="en-US" sz="16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0AF05202-4735-4962-8D29-76C74AC3D9EC}"/>
                  </a:ext>
                </a:extLst>
              </p:cNvPr>
              <p:cNvSpPr txBox="1"/>
              <p:nvPr/>
            </p:nvSpPr>
            <p:spPr>
              <a:xfrm>
                <a:off x="4049836" y="6020284"/>
                <a:ext cx="225899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/>
                  <a:t>（国家职业资格二级）</a:t>
                </a:r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22196187-62BA-47C7-A087-D972663C4606}"/>
                  </a:ext>
                </a:extLst>
              </p:cNvPr>
              <p:cNvGrpSpPr/>
              <p:nvPr/>
            </p:nvGrpSpPr>
            <p:grpSpPr>
              <a:xfrm>
                <a:off x="6305949" y="4006772"/>
                <a:ext cx="2258993" cy="2321289"/>
                <a:chOff x="6305949" y="4006772"/>
                <a:chExt cx="2258993" cy="2321289"/>
              </a:xfrm>
            </p:grpSpPr>
            <p:graphicFrame>
              <p:nvGraphicFramePr>
                <p:cNvPr id="41" name="图表 40">
                  <a:extLst>
                    <a:ext uri="{FF2B5EF4-FFF2-40B4-BE49-F238E27FC236}">
                      <a16:creationId xmlns:a16="http://schemas.microsoft.com/office/drawing/2014/main" id="{E52A205A-BFCB-4512-97B1-673DBE56DEA5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425297460"/>
                    </p:ext>
                  </p:extLst>
                </p:nvPr>
              </p:nvGraphicFramePr>
              <p:xfrm>
                <a:off x="6527973" y="4006772"/>
                <a:ext cx="1814945" cy="1883067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6"/>
                </a:graphicData>
              </a:graphic>
            </p:graphicFrame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C981036E-7241-46E7-ACFD-13222189FD63}"/>
                    </a:ext>
                  </a:extLst>
                </p:cNvPr>
                <p:cNvSpPr/>
                <p:nvPr/>
              </p:nvSpPr>
              <p:spPr>
                <a:xfrm>
                  <a:off x="6966263" y="4479121"/>
                  <a:ext cx="938368" cy="938368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6C7593FF-D474-40D1-9A9F-E57A30184353}"/>
                    </a:ext>
                  </a:extLst>
                </p:cNvPr>
                <p:cNvSpPr txBox="1"/>
                <p:nvPr/>
              </p:nvSpPr>
              <p:spPr>
                <a:xfrm>
                  <a:off x="7002632" y="4771038"/>
                  <a:ext cx="86562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chemeClr val="bg1">
                          <a:lumMod val="100000"/>
                        </a:schemeClr>
                      </a:solidFill>
                      <a:latin typeface="+mj-ea"/>
                      <a:ea typeface="+mj-ea"/>
                    </a:rPr>
                    <a:t>6.7%</a:t>
                  </a:r>
                  <a:endParaRPr lang="zh-CN" altLang="en-US" sz="2000" dirty="0">
                    <a:solidFill>
                      <a:schemeClr val="bg1">
                        <a:lumMod val="100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ED61BC73-BEE0-4F81-A276-1BC51645E588}"/>
                    </a:ext>
                  </a:extLst>
                </p:cNvPr>
                <p:cNvSpPr txBox="1"/>
                <p:nvPr/>
              </p:nvSpPr>
              <p:spPr>
                <a:xfrm>
                  <a:off x="6726104" y="5724831"/>
                  <a:ext cx="16139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高级技师：</a:t>
                  </a:r>
                  <a:r>
                    <a:rPr lang="en-US" altLang="zh-CN" sz="16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126</a:t>
                  </a:r>
                  <a:endPara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34AC2B8F-2A66-43A6-9930-FC07A8EF85B3}"/>
                    </a:ext>
                  </a:extLst>
                </p:cNvPr>
                <p:cNvSpPr txBox="1"/>
                <p:nvPr/>
              </p:nvSpPr>
              <p:spPr>
                <a:xfrm>
                  <a:off x="6305949" y="6020284"/>
                  <a:ext cx="2258993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dirty="0"/>
                    <a:t>（国家职业资格一级）</a:t>
                  </a:r>
                </a:p>
              </p:txBody>
            </p:sp>
          </p:grpSp>
          <p:graphicFrame>
            <p:nvGraphicFramePr>
              <p:cNvPr id="53" name="图表 52">
                <a:extLst>
                  <a:ext uri="{FF2B5EF4-FFF2-40B4-BE49-F238E27FC236}">
                    <a16:creationId xmlns:a16="http://schemas.microsoft.com/office/drawing/2014/main" id="{14010241-17A1-4EA2-A677-7BD7681FDAA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28405853"/>
                  </p:ext>
                </p:extLst>
              </p:nvPr>
            </p:nvGraphicFramePr>
            <p:xfrm>
              <a:off x="8795460" y="4006772"/>
              <a:ext cx="1814945" cy="188306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D2D29F92-645F-438B-B521-4B8F37F39E2F}"/>
                  </a:ext>
                </a:extLst>
              </p:cNvPr>
              <p:cNvSpPr/>
              <p:nvPr/>
            </p:nvSpPr>
            <p:spPr>
              <a:xfrm>
                <a:off x="9245124" y="4479121"/>
                <a:ext cx="938368" cy="93836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D90485DE-A2D8-4D94-AD45-085CCD2F1A71}"/>
                  </a:ext>
                </a:extLst>
              </p:cNvPr>
              <p:cNvSpPr txBox="1"/>
              <p:nvPr/>
            </p:nvSpPr>
            <p:spPr>
              <a:xfrm>
                <a:off x="9281493" y="4771038"/>
                <a:ext cx="9672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>
                        <a:lumMod val="100000"/>
                      </a:schemeClr>
                    </a:solidFill>
                    <a:latin typeface="+mj-ea"/>
                    <a:ea typeface="+mj-ea"/>
                  </a:rPr>
                  <a:t>100%</a:t>
                </a:r>
                <a:endParaRPr lang="zh-CN" altLang="en-US" sz="2000" dirty="0">
                  <a:solidFill>
                    <a:schemeClr val="bg1">
                      <a:lumMod val="10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F70B3E45-7FF3-43E7-9426-2209EA6216FB}"/>
                  </a:ext>
                </a:extLst>
              </p:cNvPr>
              <p:cNvSpPr txBox="1"/>
              <p:nvPr/>
            </p:nvSpPr>
            <p:spPr>
              <a:xfrm>
                <a:off x="8795460" y="5772456"/>
                <a:ext cx="1814945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合计人数</a:t>
                </a:r>
                <a:endParaRPr lang="en-US" altLang="zh-CN" sz="16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en-US" altLang="zh-CN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18870</a:t>
                </a:r>
                <a:endParaRPr lang="zh-CN" altLang="en-US" sz="16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41AF2D3-980A-44F6-85B6-15FA0FDBDE6D}"/>
                </a:ext>
              </a:extLst>
            </p:cNvPr>
            <p:cNvSpPr/>
            <p:nvPr/>
          </p:nvSpPr>
          <p:spPr>
            <a:xfrm>
              <a:off x="1193487" y="1149458"/>
              <a:ext cx="2702238" cy="520249"/>
            </a:xfrm>
            <a:custGeom>
              <a:avLst/>
              <a:gdLst>
                <a:gd name="connsiteX0" fmla="*/ 0 w 3048860"/>
                <a:gd name="connsiteY0" fmla="*/ 717 h 586983"/>
                <a:gd name="connsiteX1" fmla="*/ 0 w 3048860"/>
                <a:gd name="connsiteY1" fmla="*/ 718 h 586983"/>
                <a:gd name="connsiteX2" fmla="*/ 0 w 3048860"/>
                <a:gd name="connsiteY2" fmla="*/ 718 h 586983"/>
                <a:gd name="connsiteX3" fmla="*/ 73 w 3048860"/>
                <a:gd name="connsiteY3" fmla="*/ 0 h 586983"/>
                <a:gd name="connsiteX4" fmla="*/ 3048788 w 3048860"/>
                <a:gd name="connsiteY4" fmla="*/ 0 h 586983"/>
                <a:gd name="connsiteX5" fmla="*/ 3048860 w 3048860"/>
                <a:gd name="connsiteY5" fmla="*/ 718 h 586983"/>
                <a:gd name="connsiteX6" fmla="*/ 3048859 w 3048860"/>
                <a:gd name="connsiteY6" fmla="*/ 718 h 586983"/>
                <a:gd name="connsiteX7" fmla="*/ 2462594 w 3048860"/>
                <a:gd name="connsiteY7" fmla="*/ 586983 h 586983"/>
                <a:gd name="connsiteX8" fmla="*/ 586265 w 3048860"/>
                <a:gd name="connsiteY8" fmla="*/ 586982 h 586983"/>
                <a:gd name="connsiteX9" fmla="*/ 11911 w 3048860"/>
                <a:gd name="connsiteY9" fmla="*/ 118870 h 586983"/>
                <a:gd name="connsiteX10" fmla="*/ 0 w 3048860"/>
                <a:gd name="connsiteY10" fmla="*/ 718 h 58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860" h="586983">
                  <a:moveTo>
                    <a:pt x="0" y="717"/>
                  </a:moveTo>
                  <a:lnTo>
                    <a:pt x="0" y="718"/>
                  </a:lnTo>
                  <a:lnTo>
                    <a:pt x="0" y="718"/>
                  </a:lnTo>
                  <a:close/>
                  <a:moveTo>
                    <a:pt x="73" y="0"/>
                  </a:moveTo>
                  <a:lnTo>
                    <a:pt x="3048788" y="0"/>
                  </a:lnTo>
                  <a:lnTo>
                    <a:pt x="3048860" y="718"/>
                  </a:lnTo>
                  <a:lnTo>
                    <a:pt x="3048859" y="718"/>
                  </a:lnTo>
                  <a:cubicBezTo>
                    <a:pt x="3048859" y="324503"/>
                    <a:pt x="2786379" y="586983"/>
                    <a:pt x="2462594" y="586983"/>
                  </a:cubicBezTo>
                  <a:lnTo>
                    <a:pt x="586265" y="586982"/>
                  </a:lnTo>
                  <a:cubicBezTo>
                    <a:pt x="302953" y="586982"/>
                    <a:pt x="66578" y="386021"/>
                    <a:pt x="11911" y="118870"/>
                  </a:cubicBezTo>
                  <a:lnTo>
                    <a:pt x="0" y="7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9F0E219-7C8D-494E-8748-DD0117115D01}"/>
                </a:ext>
              </a:extLst>
            </p:cNvPr>
            <p:cNvSpPr txBox="1"/>
            <p:nvPr/>
          </p:nvSpPr>
          <p:spPr>
            <a:xfrm>
              <a:off x="1666561" y="1209527"/>
              <a:ext cx="175609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职业资格结构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FAA64E4-2BDF-413F-AD33-D5D7F0831FE1}"/>
                </a:ext>
              </a:extLst>
            </p:cNvPr>
            <p:cNvSpPr txBox="1"/>
            <p:nvPr/>
          </p:nvSpPr>
          <p:spPr>
            <a:xfrm>
              <a:off x="1424344" y="3578336"/>
              <a:ext cx="2240524" cy="14003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/>
                <a:t>以技术工人为例，计算其平均技术等级，是分析员工技术素质的通行方法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EA4651A-28E3-48BF-A67F-0B2EAE5AD4B8}"/>
                </a:ext>
              </a:extLst>
            </p:cNvPr>
            <p:cNvGrpSpPr/>
            <p:nvPr/>
          </p:nvGrpSpPr>
          <p:grpSpPr>
            <a:xfrm>
              <a:off x="2071261" y="2206532"/>
              <a:ext cx="917925" cy="599794"/>
              <a:chOff x="1881417" y="1987015"/>
              <a:chExt cx="1166059" cy="761931"/>
            </a:xfrm>
          </p:grpSpPr>
          <p:sp>
            <p:nvSpPr>
              <p:cNvPr id="9" name="图形 7">
                <a:extLst>
                  <a:ext uri="{FF2B5EF4-FFF2-40B4-BE49-F238E27FC236}">
                    <a16:creationId xmlns:a16="http://schemas.microsoft.com/office/drawing/2014/main" id="{4D8D8EB8-4410-415F-8553-447535182524}"/>
                  </a:ext>
                </a:extLst>
              </p:cNvPr>
              <p:cNvSpPr/>
              <p:nvPr/>
            </p:nvSpPr>
            <p:spPr>
              <a:xfrm>
                <a:off x="1881417" y="1987015"/>
                <a:ext cx="668145" cy="761931"/>
              </a:xfrm>
              <a:custGeom>
                <a:avLst/>
                <a:gdLst>
                  <a:gd name="connsiteX0" fmla="*/ 1062707 w 1451911"/>
                  <a:gd name="connsiteY0" fmla="*/ 752922 h 1655712"/>
                  <a:gd name="connsiteX1" fmla="*/ 1107579 w 1451911"/>
                  <a:gd name="connsiteY1" fmla="*/ 571165 h 1655712"/>
                  <a:gd name="connsiteX2" fmla="*/ 1107393 w 1451911"/>
                  <a:gd name="connsiteY2" fmla="*/ 566496 h 1655712"/>
                  <a:gd name="connsiteX3" fmla="*/ 1167557 w 1451911"/>
                  <a:gd name="connsiteY3" fmla="*/ 463116 h 1655712"/>
                  <a:gd name="connsiteX4" fmla="*/ 1167575 w 1451911"/>
                  <a:gd name="connsiteY4" fmla="*/ 458725 h 1655712"/>
                  <a:gd name="connsiteX5" fmla="*/ 1128117 w 1451911"/>
                  <a:gd name="connsiteY5" fmla="*/ 334640 h 1655712"/>
                  <a:gd name="connsiteX6" fmla="*/ 1126350 w 1451911"/>
                  <a:gd name="connsiteY6" fmla="*/ 333282 h 1655712"/>
                  <a:gd name="connsiteX7" fmla="*/ 725946 w 1451911"/>
                  <a:gd name="connsiteY7" fmla="*/ 0 h 1655712"/>
                  <a:gd name="connsiteX8" fmla="*/ 325543 w 1451911"/>
                  <a:gd name="connsiteY8" fmla="*/ 333245 h 1655712"/>
                  <a:gd name="connsiteX9" fmla="*/ 323757 w 1451911"/>
                  <a:gd name="connsiteY9" fmla="*/ 334640 h 1655712"/>
                  <a:gd name="connsiteX10" fmla="*/ 284318 w 1451911"/>
                  <a:gd name="connsiteY10" fmla="*/ 458688 h 1655712"/>
                  <a:gd name="connsiteX11" fmla="*/ 284336 w 1451911"/>
                  <a:gd name="connsiteY11" fmla="*/ 463135 h 1655712"/>
                  <a:gd name="connsiteX12" fmla="*/ 344667 w 1451911"/>
                  <a:gd name="connsiteY12" fmla="*/ 566589 h 1655712"/>
                  <a:gd name="connsiteX13" fmla="*/ 344332 w 1451911"/>
                  <a:gd name="connsiteY13" fmla="*/ 571165 h 1655712"/>
                  <a:gd name="connsiteX14" fmla="*/ 389204 w 1451911"/>
                  <a:gd name="connsiteY14" fmla="*/ 752922 h 1655712"/>
                  <a:gd name="connsiteX15" fmla="*/ 0 w 1451911"/>
                  <a:gd name="connsiteY15" fmla="*/ 1234715 h 1655712"/>
                  <a:gd name="connsiteX16" fmla="*/ 0 w 1451911"/>
                  <a:gd name="connsiteY16" fmla="*/ 1528446 h 1655712"/>
                  <a:gd name="connsiteX17" fmla="*/ 127285 w 1451911"/>
                  <a:gd name="connsiteY17" fmla="*/ 1655713 h 1655712"/>
                  <a:gd name="connsiteX18" fmla="*/ 1324645 w 1451911"/>
                  <a:gd name="connsiteY18" fmla="*/ 1655713 h 1655712"/>
                  <a:gd name="connsiteX19" fmla="*/ 1451911 w 1451911"/>
                  <a:gd name="connsiteY19" fmla="*/ 1528446 h 1655712"/>
                  <a:gd name="connsiteX20" fmla="*/ 1451911 w 1451911"/>
                  <a:gd name="connsiteY20" fmla="*/ 1234715 h 1655712"/>
                  <a:gd name="connsiteX21" fmla="*/ 1062707 w 1451911"/>
                  <a:gd name="connsiteY21" fmla="*/ 752922 h 1655712"/>
                  <a:gd name="connsiteX22" fmla="*/ 329933 w 1451911"/>
                  <a:gd name="connsiteY22" fmla="*/ 1335658 h 1655712"/>
                  <a:gd name="connsiteX23" fmla="*/ 387902 w 1451911"/>
                  <a:gd name="connsiteY23" fmla="*/ 1378874 h 1655712"/>
                  <a:gd name="connsiteX24" fmla="*/ 448773 w 1451911"/>
                  <a:gd name="connsiteY24" fmla="*/ 1318003 h 1655712"/>
                  <a:gd name="connsiteX25" fmla="*/ 448773 w 1451911"/>
                  <a:gd name="connsiteY25" fmla="*/ 1264109 h 1655712"/>
                  <a:gd name="connsiteX26" fmla="*/ 1003120 w 1451911"/>
                  <a:gd name="connsiteY26" fmla="*/ 1264109 h 1655712"/>
                  <a:gd name="connsiteX27" fmla="*/ 1003120 w 1451911"/>
                  <a:gd name="connsiteY27" fmla="*/ 1318003 h 1655712"/>
                  <a:gd name="connsiteX28" fmla="*/ 1063991 w 1451911"/>
                  <a:gd name="connsiteY28" fmla="*/ 1378874 h 1655712"/>
                  <a:gd name="connsiteX29" fmla="*/ 1121959 w 1451911"/>
                  <a:gd name="connsiteY29" fmla="*/ 1335658 h 1655712"/>
                  <a:gd name="connsiteX30" fmla="*/ 1121959 w 1451911"/>
                  <a:gd name="connsiteY30" fmla="*/ 1533953 h 1655712"/>
                  <a:gd name="connsiteX31" fmla="*/ 329933 w 1451911"/>
                  <a:gd name="connsiteY31" fmla="*/ 1533953 h 1655712"/>
                  <a:gd name="connsiteX32" fmla="*/ 329933 w 1451911"/>
                  <a:gd name="connsiteY32" fmla="*/ 1335658 h 1655712"/>
                  <a:gd name="connsiteX33" fmla="*/ 448791 w 1451911"/>
                  <a:gd name="connsiteY33" fmla="*/ 1142330 h 1655712"/>
                  <a:gd name="connsiteX34" fmla="*/ 448791 w 1451911"/>
                  <a:gd name="connsiteY34" fmla="*/ 866347 h 1655712"/>
                  <a:gd name="connsiteX35" fmla="*/ 477310 w 1451911"/>
                  <a:gd name="connsiteY35" fmla="*/ 864264 h 1655712"/>
                  <a:gd name="connsiteX36" fmla="*/ 725946 w 1451911"/>
                  <a:gd name="connsiteY36" fmla="*/ 958360 h 1655712"/>
                  <a:gd name="connsiteX37" fmla="*/ 974601 w 1451911"/>
                  <a:gd name="connsiteY37" fmla="*/ 864264 h 1655712"/>
                  <a:gd name="connsiteX38" fmla="*/ 1003120 w 1451911"/>
                  <a:gd name="connsiteY38" fmla="*/ 866366 h 1655712"/>
                  <a:gd name="connsiteX39" fmla="*/ 1003120 w 1451911"/>
                  <a:gd name="connsiteY39" fmla="*/ 1142349 h 1655712"/>
                  <a:gd name="connsiteX40" fmla="*/ 448791 w 1451911"/>
                  <a:gd name="connsiteY40" fmla="*/ 1142349 h 1655712"/>
                  <a:gd name="connsiteX41" fmla="*/ 644630 w 1451911"/>
                  <a:gd name="connsiteY41" fmla="*/ 583053 h 1655712"/>
                  <a:gd name="connsiteX42" fmla="*/ 985224 w 1451911"/>
                  <a:gd name="connsiteY42" fmla="*/ 583053 h 1655712"/>
                  <a:gd name="connsiteX43" fmla="*/ 725928 w 1451911"/>
                  <a:gd name="connsiteY43" fmla="*/ 836600 h 1655712"/>
                  <a:gd name="connsiteX44" fmla="*/ 466651 w 1451911"/>
                  <a:gd name="connsiteY44" fmla="*/ 583053 h 1655712"/>
                  <a:gd name="connsiteX45" fmla="*/ 644630 w 1451911"/>
                  <a:gd name="connsiteY45" fmla="*/ 583053 h 1655712"/>
                  <a:gd name="connsiteX46" fmla="*/ 725946 w 1451911"/>
                  <a:gd name="connsiteY46" fmla="*/ 121741 h 1655712"/>
                  <a:gd name="connsiteX47" fmla="*/ 1000832 w 1451911"/>
                  <a:gd name="connsiteY47" fmla="*/ 330343 h 1655712"/>
                  <a:gd name="connsiteX48" fmla="*/ 988014 w 1451911"/>
                  <a:gd name="connsiteY48" fmla="*/ 373745 h 1655712"/>
                  <a:gd name="connsiteX49" fmla="*/ 1044699 w 1451911"/>
                  <a:gd name="connsiteY49" fmla="*/ 429071 h 1655712"/>
                  <a:gd name="connsiteX50" fmla="*/ 1045834 w 1451911"/>
                  <a:gd name="connsiteY50" fmla="*/ 458205 h 1655712"/>
                  <a:gd name="connsiteX51" fmla="*/ 1047657 w 1451911"/>
                  <a:gd name="connsiteY51" fmla="*/ 461293 h 1655712"/>
                  <a:gd name="connsiteX52" fmla="*/ 644630 w 1451911"/>
                  <a:gd name="connsiteY52" fmla="*/ 461293 h 1655712"/>
                  <a:gd name="connsiteX53" fmla="*/ 636947 w 1451911"/>
                  <a:gd name="connsiteY53" fmla="*/ 462074 h 1655712"/>
                  <a:gd name="connsiteX54" fmla="*/ 406096 w 1451911"/>
                  <a:gd name="connsiteY54" fmla="*/ 463116 h 1655712"/>
                  <a:gd name="connsiteX55" fmla="*/ 406078 w 1451911"/>
                  <a:gd name="connsiteY55" fmla="*/ 458167 h 1655712"/>
                  <a:gd name="connsiteX56" fmla="*/ 407194 w 1451911"/>
                  <a:gd name="connsiteY56" fmla="*/ 429276 h 1655712"/>
                  <a:gd name="connsiteX57" fmla="*/ 464883 w 1451911"/>
                  <a:gd name="connsiteY57" fmla="*/ 373782 h 1655712"/>
                  <a:gd name="connsiteX58" fmla="*/ 451210 w 1451911"/>
                  <a:gd name="connsiteY58" fmla="*/ 329822 h 1655712"/>
                  <a:gd name="connsiteX59" fmla="*/ 725946 w 1451911"/>
                  <a:gd name="connsiteY59" fmla="*/ 121741 h 1655712"/>
                  <a:gd name="connsiteX60" fmla="*/ 121741 w 1451911"/>
                  <a:gd name="connsiteY60" fmla="*/ 1528446 h 1655712"/>
                  <a:gd name="connsiteX61" fmla="*/ 121741 w 1451911"/>
                  <a:gd name="connsiteY61" fmla="*/ 1234715 h 1655712"/>
                  <a:gd name="connsiteX62" fmla="*/ 327031 w 1451911"/>
                  <a:gd name="connsiteY62" fmla="*/ 903108 h 1655712"/>
                  <a:gd name="connsiteX63" fmla="*/ 327031 w 1451911"/>
                  <a:gd name="connsiteY63" fmla="*/ 1142330 h 1655712"/>
                  <a:gd name="connsiteX64" fmla="*/ 305079 w 1451911"/>
                  <a:gd name="connsiteY64" fmla="*/ 1142330 h 1655712"/>
                  <a:gd name="connsiteX65" fmla="*/ 208192 w 1451911"/>
                  <a:gd name="connsiteY65" fmla="*/ 1240743 h 1655712"/>
                  <a:gd name="connsiteX66" fmla="*/ 208192 w 1451911"/>
                  <a:gd name="connsiteY66" fmla="*/ 1533953 h 1655712"/>
                  <a:gd name="connsiteX67" fmla="*/ 127285 w 1451911"/>
                  <a:gd name="connsiteY67" fmla="*/ 1533953 h 1655712"/>
                  <a:gd name="connsiteX68" fmla="*/ 121741 w 1451911"/>
                  <a:gd name="connsiteY68" fmla="*/ 1528446 h 1655712"/>
                  <a:gd name="connsiteX69" fmla="*/ 1330151 w 1451911"/>
                  <a:gd name="connsiteY69" fmla="*/ 1528446 h 1655712"/>
                  <a:gd name="connsiteX70" fmla="*/ 1324645 w 1451911"/>
                  <a:gd name="connsiteY70" fmla="*/ 1533953 h 1655712"/>
                  <a:gd name="connsiteX71" fmla="*/ 1243738 w 1451911"/>
                  <a:gd name="connsiteY71" fmla="*/ 1533953 h 1655712"/>
                  <a:gd name="connsiteX72" fmla="*/ 1243738 w 1451911"/>
                  <a:gd name="connsiteY72" fmla="*/ 1240743 h 1655712"/>
                  <a:gd name="connsiteX73" fmla="*/ 1146851 w 1451911"/>
                  <a:gd name="connsiteY73" fmla="*/ 1142330 h 1655712"/>
                  <a:gd name="connsiteX74" fmla="*/ 1124899 w 1451911"/>
                  <a:gd name="connsiteY74" fmla="*/ 1142330 h 1655712"/>
                  <a:gd name="connsiteX75" fmla="*/ 1124899 w 1451911"/>
                  <a:gd name="connsiteY75" fmla="*/ 903108 h 1655712"/>
                  <a:gd name="connsiteX76" fmla="*/ 1330170 w 1451911"/>
                  <a:gd name="connsiteY76" fmla="*/ 1234715 h 1655712"/>
                  <a:gd name="connsiteX77" fmla="*/ 1330170 w 1451911"/>
                  <a:gd name="connsiteY77" fmla="*/ 1528446 h 165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451911" h="1655712">
                    <a:moveTo>
                      <a:pt x="1062707" y="752922"/>
                    </a:moveTo>
                    <a:cubicBezTo>
                      <a:pt x="1091264" y="698674"/>
                      <a:pt x="1107579" y="636836"/>
                      <a:pt x="1107579" y="571165"/>
                    </a:cubicBezTo>
                    <a:cubicBezTo>
                      <a:pt x="1107579" y="569602"/>
                      <a:pt x="1107412" y="568058"/>
                      <a:pt x="1107393" y="566496"/>
                    </a:cubicBezTo>
                    <a:cubicBezTo>
                      <a:pt x="1143167" y="545716"/>
                      <a:pt x="1167557" y="507411"/>
                      <a:pt x="1167557" y="463116"/>
                    </a:cubicBezTo>
                    <a:lnTo>
                      <a:pt x="1167575" y="458725"/>
                    </a:lnTo>
                    <a:cubicBezTo>
                      <a:pt x="1167687" y="428160"/>
                      <a:pt x="1167947" y="371289"/>
                      <a:pt x="1128117" y="334640"/>
                    </a:cubicBezTo>
                    <a:cubicBezTo>
                      <a:pt x="1127615" y="334194"/>
                      <a:pt x="1126871" y="333728"/>
                      <a:pt x="1126350" y="333282"/>
                    </a:cubicBezTo>
                    <a:cubicBezTo>
                      <a:pt x="1091320" y="143935"/>
                      <a:pt x="925283" y="0"/>
                      <a:pt x="725946" y="0"/>
                    </a:cubicBezTo>
                    <a:cubicBezTo>
                      <a:pt x="526647" y="0"/>
                      <a:pt x="360592" y="143935"/>
                      <a:pt x="325543" y="333245"/>
                    </a:cubicBezTo>
                    <a:cubicBezTo>
                      <a:pt x="325022" y="333710"/>
                      <a:pt x="324241" y="334175"/>
                      <a:pt x="323757" y="334640"/>
                    </a:cubicBezTo>
                    <a:cubicBezTo>
                      <a:pt x="283945" y="371270"/>
                      <a:pt x="284206" y="428141"/>
                      <a:pt x="284318" y="458688"/>
                    </a:cubicBezTo>
                    <a:lnTo>
                      <a:pt x="284336" y="463135"/>
                    </a:lnTo>
                    <a:cubicBezTo>
                      <a:pt x="284336" y="507485"/>
                      <a:pt x="308800" y="545846"/>
                      <a:pt x="344667" y="566589"/>
                    </a:cubicBezTo>
                    <a:cubicBezTo>
                      <a:pt x="344649" y="568114"/>
                      <a:pt x="344332" y="569640"/>
                      <a:pt x="344332" y="571165"/>
                    </a:cubicBezTo>
                    <a:cubicBezTo>
                      <a:pt x="344332" y="636836"/>
                      <a:pt x="360648" y="698674"/>
                      <a:pt x="389204" y="752922"/>
                    </a:cubicBezTo>
                    <a:cubicBezTo>
                      <a:pt x="167060" y="800751"/>
                      <a:pt x="0" y="998488"/>
                      <a:pt x="0" y="1234715"/>
                    </a:cubicBezTo>
                    <a:lnTo>
                      <a:pt x="0" y="1528446"/>
                    </a:lnTo>
                    <a:cubicBezTo>
                      <a:pt x="0" y="1598637"/>
                      <a:pt x="57094" y="1655713"/>
                      <a:pt x="127285" y="1655713"/>
                    </a:cubicBezTo>
                    <a:lnTo>
                      <a:pt x="1324645" y="1655713"/>
                    </a:lnTo>
                    <a:cubicBezTo>
                      <a:pt x="1394817" y="1655713"/>
                      <a:pt x="1451911" y="1598637"/>
                      <a:pt x="1451911" y="1528446"/>
                    </a:cubicBezTo>
                    <a:lnTo>
                      <a:pt x="1451911" y="1234715"/>
                    </a:lnTo>
                    <a:cubicBezTo>
                      <a:pt x="1451893" y="998488"/>
                      <a:pt x="1284833" y="800751"/>
                      <a:pt x="1062707" y="752922"/>
                    </a:cubicBezTo>
                    <a:close/>
                    <a:moveTo>
                      <a:pt x="329933" y="1335658"/>
                    </a:moveTo>
                    <a:cubicBezTo>
                      <a:pt x="337542" y="1360605"/>
                      <a:pt x="360462" y="1378874"/>
                      <a:pt x="387902" y="1378874"/>
                    </a:cubicBezTo>
                    <a:cubicBezTo>
                      <a:pt x="421537" y="1378874"/>
                      <a:pt x="448773" y="1351601"/>
                      <a:pt x="448773" y="1318003"/>
                    </a:cubicBezTo>
                    <a:lnTo>
                      <a:pt x="448773" y="1264109"/>
                    </a:lnTo>
                    <a:lnTo>
                      <a:pt x="1003120" y="1264109"/>
                    </a:lnTo>
                    <a:lnTo>
                      <a:pt x="1003120" y="1318003"/>
                    </a:lnTo>
                    <a:cubicBezTo>
                      <a:pt x="1003120" y="1351620"/>
                      <a:pt x="1030374" y="1378874"/>
                      <a:pt x="1063991" y="1378874"/>
                    </a:cubicBezTo>
                    <a:cubicBezTo>
                      <a:pt x="1091431" y="1378874"/>
                      <a:pt x="1114351" y="1360605"/>
                      <a:pt x="1121959" y="1335658"/>
                    </a:cubicBezTo>
                    <a:lnTo>
                      <a:pt x="1121959" y="1533953"/>
                    </a:lnTo>
                    <a:lnTo>
                      <a:pt x="329933" y="1533953"/>
                    </a:lnTo>
                    <a:lnTo>
                      <a:pt x="329933" y="1335658"/>
                    </a:lnTo>
                    <a:close/>
                    <a:moveTo>
                      <a:pt x="448791" y="1142330"/>
                    </a:moveTo>
                    <a:lnTo>
                      <a:pt x="448791" y="866347"/>
                    </a:lnTo>
                    <a:cubicBezTo>
                      <a:pt x="458186" y="865231"/>
                      <a:pt x="467711" y="864654"/>
                      <a:pt x="477310" y="864264"/>
                    </a:cubicBezTo>
                    <a:cubicBezTo>
                      <a:pt x="544171" y="922734"/>
                      <a:pt x="630957" y="958360"/>
                      <a:pt x="725946" y="958360"/>
                    </a:cubicBezTo>
                    <a:cubicBezTo>
                      <a:pt x="820936" y="958360"/>
                      <a:pt x="907740" y="922753"/>
                      <a:pt x="974601" y="864264"/>
                    </a:cubicBezTo>
                    <a:cubicBezTo>
                      <a:pt x="984200" y="864673"/>
                      <a:pt x="993725" y="865231"/>
                      <a:pt x="1003120" y="866366"/>
                    </a:cubicBezTo>
                    <a:lnTo>
                      <a:pt x="1003120" y="1142349"/>
                    </a:lnTo>
                    <a:lnTo>
                      <a:pt x="448791" y="1142349"/>
                    </a:lnTo>
                    <a:close/>
                    <a:moveTo>
                      <a:pt x="644630" y="583053"/>
                    </a:moveTo>
                    <a:lnTo>
                      <a:pt x="985224" y="583053"/>
                    </a:lnTo>
                    <a:cubicBezTo>
                      <a:pt x="979066" y="723881"/>
                      <a:pt x="865305" y="836600"/>
                      <a:pt x="725928" y="836600"/>
                    </a:cubicBezTo>
                    <a:cubicBezTo>
                      <a:pt x="586550" y="836600"/>
                      <a:pt x="472808" y="723900"/>
                      <a:pt x="466651" y="583053"/>
                    </a:cubicBezTo>
                    <a:lnTo>
                      <a:pt x="644630" y="583053"/>
                    </a:lnTo>
                    <a:close/>
                    <a:moveTo>
                      <a:pt x="725946" y="121741"/>
                    </a:moveTo>
                    <a:cubicBezTo>
                      <a:pt x="856748" y="121741"/>
                      <a:pt x="967048" y="210201"/>
                      <a:pt x="1000832" y="330343"/>
                    </a:cubicBezTo>
                    <a:cubicBezTo>
                      <a:pt x="991567" y="342156"/>
                      <a:pt x="986600" y="357448"/>
                      <a:pt x="988014" y="373745"/>
                    </a:cubicBezTo>
                    <a:cubicBezTo>
                      <a:pt x="990656" y="403789"/>
                      <a:pt x="1015454" y="426783"/>
                      <a:pt x="1044699" y="429071"/>
                    </a:cubicBezTo>
                    <a:cubicBezTo>
                      <a:pt x="1045908" y="438466"/>
                      <a:pt x="1045852" y="451545"/>
                      <a:pt x="1045834" y="458205"/>
                    </a:cubicBezTo>
                    <a:lnTo>
                      <a:pt x="1047657" y="461293"/>
                    </a:lnTo>
                    <a:lnTo>
                      <a:pt x="644630" y="461293"/>
                    </a:lnTo>
                    <a:cubicBezTo>
                      <a:pt x="641989" y="461293"/>
                      <a:pt x="639496" y="461739"/>
                      <a:pt x="636947" y="462074"/>
                    </a:cubicBezTo>
                    <a:lnTo>
                      <a:pt x="406096" y="463116"/>
                    </a:lnTo>
                    <a:lnTo>
                      <a:pt x="406078" y="458167"/>
                    </a:lnTo>
                    <a:cubicBezTo>
                      <a:pt x="406059" y="451545"/>
                      <a:pt x="406003" y="438634"/>
                      <a:pt x="407194" y="429276"/>
                    </a:cubicBezTo>
                    <a:cubicBezTo>
                      <a:pt x="437145" y="427881"/>
                      <a:pt x="462186" y="404496"/>
                      <a:pt x="464883" y="373782"/>
                    </a:cubicBezTo>
                    <a:cubicBezTo>
                      <a:pt x="466334" y="357243"/>
                      <a:pt x="460995" y="341691"/>
                      <a:pt x="451210" y="329822"/>
                    </a:cubicBezTo>
                    <a:cubicBezTo>
                      <a:pt x="485161" y="209941"/>
                      <a:pt x="595331" y="121741"/>
                      <a:pt x="725946" y="121741"/>
                    </a:cubicBezTo>
                    <a:close/>
                    <a:moveTo>
                      <a:pt x="121741" y="1528446"/>
                    </a:moveTo>
                    <a:lnTo>
                      <a:pt x="121741" y="1234715"/>
                    </a:lnTo>
                    <a:cubicBezTo>
                      <a:pt x="121741" y="1089701"/>
                      <a:pt x="205513" y="964164"/>
                      <a:pt x="327031" y="903108"/>
                    </a:cubicBezTo>
                    <a:lnTo>
                      <a:pt x="327031" y="1142330"/>
                    </a:lnTo>
                    <a:lnTo>
                      <a:pt x="305079" y="1142330"/>
                    </a:lnTo>
                    <a:cubicBezTo>
                      <a:pt x="251650" y="1142330"/>
                      <a:pt x="208192" y="1186477"/>
                      <a:pt x="208192" y="1240743"/>
                    </a:cubicBezTo>
                    <a:lnTo>
                      <a:pt x="208192" y="1533953"/>
                    </a:lnTo>
                    <a:lnTo>
                      <a:pt x="127285" y="1533953"/>
                    </a:lnTo>
                    <a:cubicBezTo>
                      <a:pt x="124216" y="1533953"/>
                      <a:pt x="121741" y="1531497"/>
                      <a:pt x="121741" y="1528446"/>
                    </a:cubicBezTo>
                    <a:close/>
                    <a:moveTo>
                      <a:pt x="1330151" y="1528446"/>
                    </a:moveTo>
                    <a:cubicBezTo>
                      <a:pt x="1330151" y="1531487"/>
                      <a:pt x="1327686" y="1533953"/>
                      <a:pt x="1324645" y="1533953"/>
                    </a:cubicBezTo>
                    <a:lnTo>
                      <a:pt x="1243738" y="1533953"/>
                    </a:lnTo>
                    <a:lnTo>
                      <a:pt x="1243738" y="1240743"/>
                    </a:lnTo>
                    <a:cubicBezTo>
                      <a:pt x="1243738" y="1186477"/>
                      <a:pt x="1200280" y="1142330"/>
                      <a:pt x="1146851" y="1142330"/>
                    </a:cubicBezTo>
                    <a:lnTo>
                      <a:pt x="1124899" y="1142330"/>
                    </a:lnTo>
                    <a:lnTo>
                      <a:pt x="1124899" y="903108"/>
                    </a:lnTo>
                    <a:cubicBezTo>
                      <a:pt x="1246398" y="964183"/>
                      <a:pt x="1330170" y="1089701"/>
                      <a:pt x="1330170" y="1234715"/>
                    </a:cubicBezTo>
                    <a:lnTo>
                      <a:pt x="1330170" y="1528446"/>
                    </a:lnTo>
                    <a:close/>
                  </a:path>
                </a:pathLst>
              </a:custGeom>
              <a:solidFill>
                <a:schemeClr val="accent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图形 7">
                <a:extLst>
                  <a:ext uri="{FF2B5EF4-FFF2-40B4-BE49-F238E27FC236}">
                    <a16:creationId xmlns:a16="http://schemas.microsoft.com/office/drawing/2014/main" id="{5E4CBEC3-E2F5-4F10-BE49-A2331328C68E}"/>
                  </a:ext>
                </a:extLst>
              </p:cNvPr>
              <p:cNvSpPr/>
              <p:nvPr/>
            </p:nvSpPr>
            <p:spPr>
              <a:xfrm>
                <a:off x="2379331" y="1987015"/>
                <a:ext cx="668145" cy="761931"/>
              </a:xfrm>
              <a:custGeom>
                <a:avLst/>
                <a:gdLst>
                  <a:gd name="connsiteX0" fmla="*/ 1062707 w 1451911"/>
                  <a:gd name="connsiteY0" fmla="*/ 752922 h 1655712"/>
                  <a:gd name="connsiteX1" fmla="*/ 1107579 w 1451911"/>
                  <a:gd name="connsiteY1" fmla="*/ 571165 h 1655712"/>
                  <a:gd name="connsiteX2" fmla="*/ 1107393 w 1451911"/>
                  <a:gd name="connsiteY2" fmla="*/ 566496 h 1655712"/>
                  <a:gd name="connsiteX3" fmla="*/ 1167557 w 1451911"/>
                  <a:gd name="connsiteY3" fmla="*/ 463116 h 1655712"/>
                  <a:gd name="connsiteX4" fmla="*/ 1167575 w 1451911"/>
                  <a:gd name="connsiteY4" fmla="*/ 458725 h 1655712"/>
                  <a:gd name="connsiteX5" fmla="*/ 1128117 w 1451911"/>
                  <a:gd name="connsiteY5" fmla="*/ 334640 h 1655712"/>
                  <a:gd name="connsiteX6" fmla="*/ 1126350 w 1451911"/>
                  <a:gd name="connsiteY6" fmla="*/ 333282 h 1655712"/>
                  <a:gd name="connsiteX7" fmla="*/ 725946 w 1451911"/>
                  <a:gd name="connsiteY7" fmla="*/ 0 h 1655712"/>
                  <a:gd name="connsiteX8" fmla="*/ 325543 w 1451911"/>
                  <a:gd name="connsiteY8" fmla="*/ 333245 h 1655712"/>
                  <a:gd name="connsiteX9" fmla="*/ 323757 w 1451911"/>
                  <a:gd name="connsiteY9" fmla="*/ 334640 h 1655712"/>
                  <a:gd name="connsiteX10" fmla="*/ 284318 w 1451911"/>
                  <a:gd name="connsiteY10" fmla="*/ 458688 h 1655712"/>
                  <a:gd name="connsiteX11" fmla="*/ 284336 w 1451911"/>
                  <a:gd name="connsiteY11" fmla="*/ 463135 h 1655712"/>
                  <a:gd name="connsiteX12" fmla="*/ 344667 w 1451911"/>
                  <a:gd name="connsiteY12" fmla="*/ 566589 h 1655712"/>
                  <a:gd name="connsiteX13" fmla="*/ 344332 w 1451911"/>
                  <a:gd name="connsiteY13" fmla="*/ 571165 h 1655712"/>
                  <a:gd name="connsiteX14" fmla="*/ 389204 w 1451911"/>
                  <a:gd name="connsiteY14" fmla="*/ 752922 h 1655712"/>
                  <a:gd name="connsiteX15" fmla="*/ 0 w 1451911"/>
                  <a:gd name="connsiteY15" fmla="*/ 1234715 h 1655712"/>
                  <a:gd name="connsiteX16" fmla="*/ 0 w 1451911"/>
                  <a:gd name="connsiteY16" fmla="*/ 1528446 h 1655712"/>
                  <a:gd name="connsiteX17" fmla="*/ 127285 w 1451911"/>
                  <a:gd name="connsiteY17" fmla="*/ 1655713 h 1655712"/>
                  <a:gd name="connsiteX18" fmla="*/ 1324645 w 1451911"/>
                  <a:gd name="connsiteY18" fmla="*/ 1655713 h 1655712"/>
                  <a:gd name="connsiteX19" fmla="*/ 1451911 w 1451911"/>
                  <a:gd name="connsiteY19" fmla="*/ 1528446 h 1655712"/>
                  <a:gd name="connsiteX20" fmla="*/ 1451911 w 1451911"/>
                  <a:gd name="connsiteY20" fmla="*/ 1234715 h 1655712"/>
                  <a:gd name="connsiteX21" fmla="*/ 1062707 w 1451911"/>
                  <a:gd name="connsiteY21" fmla="*/ 752922 h 1655712"/>
                  <a:gd name="connsiteX22" fmla="*/ 329933 w 1451911"/>
                  <a:gd name="connsiteY22" fmla="*/ 1335658 h 1655712"/>
                  <a:gd name="connsiteX23" fmla="*/ 387902 w 1451911"/>
                  <a:gd name="connsiteY23" fmla="*/ 1378874 h 1655712"/>
                  <a:gd name="connsiteX24" fmla="*/ 448773 w 1451911"/>
                  <a:gd name="connsiteY24" fmla="*/ 1318003 h 1655712"/>
                  <a:gd name="connsiteX25" fmla="*/ 448773 w 1451911"/>
                  <a:gd name="connsiteY25" fmla="*/ 1264109 h 1655712"/>
                  <a:gd name="connsiteX26" fmla="*/ 1003120 w 1451911"/>
                  <a:gd name="connsiteY26" fmla="*/ 1264109 h 1655712"/>
                  <a:gd name="connsiteX27" fmla="*/ 1003120 w 1451911"/>
                  <a:gd name="connsiteY27" fmla="*/ 1318003 h 1655712"/>
                  <a:gd name="connsiteX28" fmla="*/ 1063991 w 1451911"/>
                  <a:gd name="connsiteY28" fmla="*/ 1378874 h 1655712"/>
                  <a:gd name="connsiteX29" fmla="*/ 1121959 w 1451911"/>
                  <a:gd name="connsiteY29" fmla="*/ 1335658 h 1655712"/>
                  <a:gd name="connsiteX30" fmla="*/ 1121959 w 1451911"/>
                  <a:gd name="connsiteY30" fmla="*/ 1533953 h 1655712"/>
                  <a:gd name="connsiteX31" fmla="*/ 329933 w 1451911"/>
                  <a:gd name="connsiteY31" fmla="*/ 1533953 h 1655712"/>
                  <a:gd name="connsiteX32" fmla="*/ 329933 w 1451911"/>
                  <a:gd name="connsiteY32" fmla="*/ 1335658 h 1655712"/>
                  <a:gd name="connsiteX33" fmla="*/ 448791 w 1451911"/>
                  <a:gd name="connsiteY33" fmla="*/ 1142330 h 1655712"/>
                  <a:gd name="connsiteX34" fmla="*/ 448791 w 1451911"/>
                  <a:gd name="connsiteY34" fmla="*/ 866347 h 1655712"/>
                  <a:gd name="connsiteX35" fmla="*/ 477310 w 1451911"/>
                  <a:gd name="connsiteY35" fmla="*/ 864264 h 1655712"/>
                  <a:gd name="connsiteX36" fmla="*/ 725946 w 1451911"/>
                  <a:gd name="connsiteY36" fmla="*/ 958360 h 1655712"/>
                  <a:gd name="connsiteX37" fmla="*/ 974601 w 1451911"/>
                  <a:gd name="connsiteY37" fmla="*/ 864264 h 1655712"/>
                  <a:gd name="connsiteX38" fmla="*/ 1003120 w 1451911"/>
                  <a:gd name="connsiteY38" fmla="*/ 866366 h 1655712"/>
                  <a:gd name="connsiteX39" fmla="*/ 1003120 w 1451911"/>
                  <a:gd name="connsiteY39" fmla="*/ 1142349 h 1655712"/>
                  <a:gd name="connsiteX40" fmla="*/ 448791 w 1451911"/>
                  <a:gd name="connsiteY40" fmla="*/ 1142349 h 1655712"/>
                  <a:gd name="connsiteX41" fmla="*/ 644630 w 1451911"/>
                  <a:gd name="connsiteY41" fmla="*/ 583053 h 1655712"/>
                  <a:gd name="connsiteX42" fmla="*/ 985224 w 1451911"/>
                  <a:gd name="connsiteY42" fmla="*/ 583053 h 1655712"/>
                  <a:gd name="connsiteX43" fmla="*/ 725928 w 1451911"/>
                  <a:gd name="connsiteY43" fmla="*/ 836600 h 1655712"/>
                  <a:gd name="connsiteX44" fmla="*/ 466651 w 1451911"/>
                  <a:gd name="connsiteY44" fmla="*/ 583053 h 1655712"/>
                  <a:gd name="connsiteX45" fmla="*/ 644630 w 1451911"/>
                  <a:gd name="connsiteY45" fmla="*/ 583053 h 1655712"/>
                  <a:gd name="connsiteX46" fmla="*/ 725946 w 1451911"/>
                  <a:gd name="connsiteY46" fmla="*/ 121741 h 1655712"/>
                  <a:gd name="connsiteX47" fmla="*/ 1000832 w 1451911"/>
                  <a:gd name="connsiteY47" fmla="*/ 330343 h 1655712"/>
                  <a:gd name="connsiteX48" fmla="*/ 988014 w 1451911"/>
                  <a:gd name="connsiteY48" fmla="*/ 373745 h 1655712"/>
                  <a:gd name="connsiteX49" fmla="*/ 1044699 w 1451911"/>
                  <a:gd name="connsiteY49" fmla="*/ 429071 h 1655712"/>
                  <a:gd name="connsiteX50" fmla="*/ 1045834 w 1451911"/>
                  <a:gd name="connsiteY50" fmla="*/ 458205 h 1655712"/>
                  <a:gd name="connsiteX51" fmla="*/ 1047657 w 1451911"/>
                  <a:gd name="connsiteY51" fmla="*/ 461293 h 1655712"/>
                  <a:gd name="connsiteX52" fmla="*/ 644630 w 1451911"/>
                  <a:gd name="connsiteY52" fmla="*/ 461293 h 1655712"/>
                  <a:gd name="connsiteX53" fmla="*/ 636947 w 1451911"/>
                  <a:gd name="connsiteY53" fmla="*/ 462074 h 1655712"/>
                  <a:gd name="connsiteX54" fmla="*/ 406096 w 1451911"/>
                  <a:gd name="connsiteY54" fmla="*/ 463116 h 1655712"/>
                  <a:gd name="connsiteX55" fmla="*/ 406078 w 1451911"/>
                  <a:gd name="connsiteY55" fmla="*/ 458167 h 1655712"/>
                  <a:gd name="connsiteX56" fmla="*/ 407194 w 1451911"/>
                  <a:gd name="connsiteY56" fmla="*/ 429276 h 1655712"/>
                  <a:gd name="connsiteX57" fmla="*/ 464883 w 1451911"/>
                  <a:gd name="connsiteY57" fmla="*/ 373782 h 1655712"/>
                  <a:gd name="connsiteX58" fmla="*/ 451210 w 1451911"/>
                  <a:gd name="connsiteY58" fmla="*/ 329822 h 1655712"/>
                  <a:gd name="connsiteX59" fmla="*/ 725946 w 1451911"/>
                  <a:gd name="connsiteY59" fmla="*/ 121741 h 1655712"/>
                  <a:gd name="connsiteX60" fmla="*/ 121741 w 1451911"/>
                  <a:gd name="connsiteY60" fmla="*/ 1528446 h 1655712"/>
                  <a:gd name="connsiteX61" fmla="*/ 121741 w 1451911"/>
                  <a:gd name="connsiteY61" fmla="*/ 1234715 h 1655712"/>
                  <a:gd name="connsiteX62" fmla="*/ 327031 w 1451911"/>
                  <a:gd name="connsiteY62" fmla="*/ 903108 h 1655712"/>
                  <a:gd name="connsiteX63" fmla="*/ 327031 w 1451911"/>
                  <a:gd name="connsiteY63" fmla="*/ 1142330 h 1655712"/>
                  <a:gd name="connsiteX64" fmla="*/ 305079 w 1451911"/>
                  <a:gd name="connsiteY64" fmla="*/ 1142330 h 1655712"/>
                  <a:gd name="connsiteX65" fmla="*/ 208192 w 1451911"/>
                  <a:gd name="connsiteY65" fmla="*/ 1240743 h 1655712"/>
                  <a:gd name="connsiteX66" fmla="*/ 208192 w 1451911"/>
                  <a:gd name="connsiteY66" fmla="*/ 1533953 h 1655712"/>
                  <a:gd name="connsiteX67" fmla="*/ 127285 w 1451911"/>
                  <a:gd name="connsiteY67" fmla="*/ 1533953 h 1655712"/>
                  <a:gd name="connsiteX68" fmla="*/ 121741 w 1451911"/>
                  <a:gd name="connsiteY68" fmla="*/ 1528446 h 1655712"/>
                  <a:gd name="connsiteX69" fmla="*/ 1330151 w 1451911"/>
                  <a:gd name="connsiteY69" fmla="*/ 1528446 h 1655712"/>
                  <a:gd name="connsiteX70" fmla="*/ 1324645 w 1451911"/>
                  <a:gd name="connsiteY70" fmla="*/ 1533953 h 1655712"/>
                  <a:gd name="connsiteX71" fmla="*/ 1243738 w 1451911"/>
                  <a:gd name="connsiteY71" fmla="*/ 1533953 h 1655712"/>
                  <a:gd name="connsiteX72" fmla="*/ 1243738 w 1451911"/>
                  <a:gd name="connsiteY72" fmla="*/ 1240743 h 1655712"/>
                  <a:gd name="connsiteX73" fmla="*/ 1146851 w 1451911"/>
                  <a:gd name="connsiteY73" fmla="*/ 1142330 h 1655712"/>
                  <a:gd name="connsiteX74" fmla="*/ 1124899 w 1451911"/>
                  <a:gd name="connsiteY74" fmla="*/ 1142330 h 1655712"/>
                  <a:gd name="connsiteX75" fmla="*/ 1124899 w 1451911"/>
                  <a:gd name="connsiteY75" fmla="*/ 903108 h 1655712"/>
                  <a:gd name="connsiteX76" fmla="*/ 1330170 w 1451911"/>
                  <a:gd name="connsiteY76" fmla="*/ 1234715 h 1655712"/>
                  <a:gd name="connsiteX77" fmla="*/ 1330170 w 1451911"/>
                  <a:gd name="connsiteY77" fmla="*/ 1528446 h 165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451911" h="1655712">
                    <a:moveTo>
                      <a:pt x="1062707" y="752922"/>
                    </a:moveTo>
                    <a:cubicBezTo>
                      <a:pt x="1091264" y="698674"/>
                      <a:pt x="1107579" y="636836"/>
                      <a:pt x="1107579" y="571165"/>
                    </a:cubicBezTo>
                    <a:cubicBezTo>
                      <a:pt x="1107579" y="569602"/>
                      <a:pt x="1107412" y="568058"/>
                      <a:pt x="1107393" y="566496"/>
                    </a:cubicBezTo>
                    <a:cubicBezTo>
                      <a:pt x="1143167" y="545716"/>
                      <a:pt x="1167557" y="507411"/>
                      <a:pt x="1167557" y="463116"/>
                    </a:cubicBezTo>
                    <a:lnTo>
                      <a:pt x="1167575" y="458725"/>
                    </a:lnTo>
                    <a:cubicBezTo>
                      <a:pt x="1167687" y="428160"/>
                      <a:pt x="1167947" y="371289"/>
                      <a:pt x="1128117" y="334640"/>
                    </a:cubicBezTo>
                    <a:cubicBezTo>
                      <a:pt x="1127615" y="334194"/>
                      <a:pt x="1126871" y="333728"/>
                      <a:pt x="1126350" y="333282"/>
                    </a:cubicBezTo>
                    <a:cubicBezTo>
                      <a:pt x="1091320" y="143935"/>
                      <a:pt x="925283" y="0"/>
                      <a:pt x="725946" y="0"/>
                    </a:cubicBezTo>
                    <a:cubicBezTo>
                      <a:pt x="526647" y="0"/>
                      <a:pt x="360592" y="143935"/>
                      <a:pt x="325543" y="333245"/>
                    </a:cubicBezTo>
                    <a:cubicBezTo>
                      <a:pt x="325022" y="333710"/>
                      <a:pt x="324241" y="334175"/>
                      <a:pt x="323757" y="334640"/>
                    </a:cubicBezTo>
                    <a:cubicBezTo>
                      <a:pt x="283945" y="371270"/>
                      <a:pt x="284206" y="428141"/>
                      <a:pt x="284318" y="458688"/>
                    </a:cubicBezTo>
                    <a:lnTo>
                      <a:pt x="284336" y="463135"/>
                    </a:lnTo>
                    <a:cubicBezTo>
                      <a:pt x="284336" y="507485"/>
                      <a:pt x="308800" y="545846"/>
                      <a:pt x="344667" y="566589"/>
                    </a:cubicBezTo>
                    <a:cubicBezTo>
                      <a:pt x="344649" y="568114"/>
                      <a:pt x="344332" y="569640"/>
                      <a:pt x="344332" y="571165"/>
                    </a:cubicBezTo>
                    <a:cubicBezTo>
                      <a:pt x="344332" y="636836"/>
                      <a:pt x="360648" y="698674"/>
                      <a:pt x="389204" y="752922"/>
                    </a:cubicBezTo>
                    <a:cubicBezTo>
                      <a:pt x="167060" y="800751"/>
                      <a:pt x="0" y="998488"/>
                      <a:pt x="0" y="1234715"/>
                    </a:cubicBezTo>
                    <a:lnTo>
                      <a:pt x="0" y="1528446"/>
                    </a:lnTo>
                    <a:cubicBezTo>
                      <a:pt x="0" y="1598637"/>
                      <a:pt x="57094" y="1655713"/>
                      <a:pt x="127285" y="1655713"/>
                    </a:cubicBezTo>
                    <a:lnTo>
                      <a:pt x="1324645" y="1655713"/>
                    </a:lnTo>
                    <a:cubicBezTo>
                      <a:pt x="1394817" y="1655713"/>
                      <a:pt x="1451911" y="1598637"/>
                      <a:pt x="1451911" y="1528446"/>
                    </a:cubicBezTo>
                    <a:lnTo>
                      <a:pt x="1451911" y="1234715"/>
                    </a:lnTo>
                    <a:cubicBezTo>
                      <a:pt x="1451893" y="998488"/>
                      <a:pt x="1284833" y="800751"/>
                      <a:pt x="1062707" y="752922"/>
                    </a:cubicBezTo>
                    <a:close/>
                    <a:moveTo>
                      <a:pt x="329933" y="1335658"/>
                    </a:moveTo>
                    <a:cubicBezTo>
                      <a:pt x="337542" y="1360605"/>
                      <a:pt x="360462" y="1378874"/>
                      <a:pt x="387902" y="1378874"/>
                    </a:cubicBezTo>
                    <a:cubicBezTo>
                      <a:pt x="421537" y="1378874"/>
                      <a:pt x="448773" y="1351601"/>
                      <a:pt x="448773" y="1318003"/>
                    </a:cubicBezTo>
                    <a:lnTo>
                      <a:pt x="448773" y="1264109"/>
                    </a:lnTo>
                    <a:lnTo>
                      <a:pt x="1003120" y="1264109"/>
                    </a:lnTo>
                    <a:lnTo>
                      <a:pt x="1003120" y="1318003"/>
                    </a:lnTo>
                    <a:cubicBezTo>
                      <a:pt x="1003120" y="1351620"/>
                      <a:pt x="1030374" y="1378874"/>
                      <a:pt x="1063991" y="1378874"/>
                    </a:cubicBezTo>
                    <a:cubicBezTo>
                      <a:pt x="1091431" y="1378874"/>
                      <a:pt x="1114351" y="1360605"/>
                      <a:pt x="1121959" y="1335658"/>
                    </a:cubicBezTo>
                    <a:lnTo>
                      <a:pt x="1121959" y="1533953"/>
                    </a:lnTo>
                    <a:lnTo>
                      <a:pt x="329933" y="1533953"/>
                    </a:lnTo>
                    <a:lnTo>
                      <a:pt x="329933" y="1335658"/>
                    </a:lnTo>
                    <a:close/>
                    <a:moveTo>
                      <a:pt x="448791" y="1142330"/>
                    </a:moveTo>
                    <a:lnTo>
                      <a:pt x="448791" y="866347"/>
                    </a:lnTo>
                    <a:cubicBezTo>
                      <a:pt x="458186" y="865231"/>
                      <a:pt x="467711" y="864654"/>
                      <a:pt x="477310" y="864264"/>
                    </a:cubicBezTo>
                    <a:cubicBezTo>
                      <a:pt x="544171" y="922734"/>
                      <a:pt x="630957" y="958360"/>
                      <a:pt x="725946" y="958360"/>
                    </a:cubicBezTo>
                    <a:cubicBezTo>
                      <a:pt x="820936" y="958360"/>
                      <a:pt x="907740" y="922753"/>
                      <a:pt x="974601" y="864264"/>
                    </a:cubicBezTo>
                    <a:cubicBezTo>
                      <a:pt x="984200" y="864673"/>
                      <a:pt x="993725" y="865231"/>
                      <a:pt x="1003120" y="866366"/>
                    </a:cubicBezTo>
                    <a:lnTo>
                      <a:pt x="1003120" y="1142349"/>
                    </a:lnTo>
                    <a:lnTo>
                      <a:pt x="448791" y="1142349"/>
                    </a:lnTo>
                    <a:close/>
                    <a:moveTo>
                      <a:pt x="644630" y="583053"/>
                    </a:moveTo>
                    <a:lnTo>
                      <a:pt x="985224" y="583053"/>
                    </a:lnTo>
                    <a:cubicBezTo>
                      <a:pt x="979066" y="723881"/>
                      <a:pt x="865305" y="836600"/>
                      <a:pt x="725928" y="836600"/>
                    </a:cubicBezTo>
                    <a:cubicBezTo>
                      <a:pt x="586550" y="836600"/>
                      <a:pt x="472808" y="723900"/>
                      <a:pt x="466651" y="583053"/>
                    </a:cubicBezTo>
                    <a:lnTo>
                      <a:pt x="644630" y="583053"/>
                    </a:lnTo>
                    <a:close/>
                    <a:moveTo>
                      <a:pt x="725946" y="121741"/>
                    </a:moveTo>
                    <a:cubicBezTo>
                      <a:pt x="856748" y="121741"/>
                      <a:pt x="967048" y="210201"/>
                      <a:pt x="1000832" y="330343"/>
                    </a:cubicBezTo>
                    <a:cubicBezTo>
                      <a:pt x="991567" y="342156"/>
                      <a:pt x="986600" y="357448"/>
                      <a:pt x="988014" y="373745"/>
                    </a:cubicBezTo>
                    <a:cubicBezTo>
                      <a:pt x="990656" y="403789"/>
                      <a:pt x="1015454" y="426783"/>
                      <a:pt x="1044699" y="429071"/>
                    </a:cubicBezTo>
                    <a:cubicBezTo>
                      <a:pt x="1045908" y="438466"/>
                      <a:pt x="1045852" y="451545"/>
                      <a:pt x="1045834" y="458205"/>
                    </a:cubicBezTo>
                    <a:lnTo>
                      <a:pt x="1047657" y="461293"/>
                    </a:lnTo>
                    <a:lnTo>
                      <a:pt x="644630" y="461293"/>
                    </a:lnTo>
                    <a:cubicBezTo>
                      <a:pt x="641989" y="461293"/>
                      <a:pt x="639496" y="461739"/>
                      <a:pt x="636947" y="462074"/>
                    </a:cubicBezTo>
                    <a:lnTo>
                      <a:pt x="406096" y="463116"/>
                    </a:lnTo>
                    <a:lnTo>
                      <a:pt x="406078" y="458167"/>
                    </a:lnTo>
                    <a:cubicBezTo>
                      <a:pt x="406059" y="451545"/>
                      <a:pt x="406003" y="438634"/>
                      <a:pt x="407194" y="429276"/>
                    </a:cubicBezTo>
                    <a:cubicBezTo>
                      <a:pt x="437145" y="427881"/>
                      <a:pt x="462186" y="404496"/>
                      <a:pt x="464883" y="373782"/>
                    </a:cubicBezTo>
                    <a:cubicBezTo>
                      <a:pt x="466334" y="357243"/>
                      <a:pt x="460995" y="341691"/>
                      <a:pt x="451210" y="329822"/>
                    </a:cubicBezTo>
                    <a:cubicBezTo>
                      <a:pt x="485161" y="209941"/>
                      <a:pt x="595331" y="121741"/>
                      <a:pt x="725946" y="121741"/>
                    </a:cubicBezTo>
                    <a:close/>
                    <a:moveTo>
                      <a:pt x="121741" y="1528446"/>
                    </a:moveTo>
                    <a:lnTo>
                      <a:pt x="121741" y="1234715"/>
                    </a:lnTo>
                    <a:cubicBezTo>
                      <a:pt x="121741" y="1089701"/>
                      <a:pt x="205513" y="964164"/>
                      <a:pt x="327031" y="903108"/>
                    </a:cubicBezTo>
                    <a:lnTo>
                      <a:pt x="327031" y="1142330"/>
                    </a:lnTo>
                    <a:lnTo>
                      <a:pt x="305079" y="1142330"/>
                    </a:lnTo>
                    <a:cubicBezTo>
                      <a:pt x="251650" y="1142330"/>
                      <a:pt x="208192" y="1186477"/>
                      <a:pt x="208192" y="1240743"/>
                    </a:cubicBezTo>
                    <a:lnTo>
                      <a:pt x="208192" y="1533953"/>
                    </a:lnTo>
                    <a:lnTo>
                      <a:pt x="127285" y="1533953"/>
                    </a:lnTo>
                    <a:cubicBezTo>
                      <a:pt x="124216" y="1533953"/>
                      <a:pt x="121741" y="1531497"/>
                      <a:pt x="121741" y="1528446"/>
                    </a:cubicBezTo>
                    <a:close/>
                    <a:moveTo>
                      <a:pt x="1330151" y="1528446"/>
                    </a:moveTo>
                    <a:cubicBezTo>
                      <a:pt x="1330151" y="1531487"/>
                      <a:pt x="1327686" y="1533953"/>
                      <a:pt x="1324645" y="1533953"/>
                    </a:cubicBezTo>
                    <a:lnTo>
                      <a:pt x="1243738" y="1533953"/>
                    </a:lnTo>
                    <a:lnTo>
                      <a:pt x="1243738" y="1240743"/>
                    </a:lnTo>
                    <a:cubicBezTo>
                      <a:pt x="1243738" y="1186477"/>
                      <a:pt x="1200280" y="1142330"/>
                      <a:pt x="1146851" y="1142330"/>
                    </a:cubicBezTo>
                    <a:lnTo>
                      <a:pt x="1124899" y="1142330"/>
                    </a:lnTo>
                    <a:lnTo>
                      <a:pt x="1124899" y="903108"/>
                    </a:lnTo>
                    <a:cubicBezTo>
                      <a:pt x="1246398" y="964183"/>
                      <a:pt x="1330170" y="1089701"/>
                      <a:pt x="1330170" y="1234715"/>
                    </a:cubicBezTo>
                    <a:lnTo>
                      <a:pt x="1330170" y="1528446"/>
                    </a:lnTo>
                    <a:close/>
                  </a:path>
                </a:pathLst>
              </a:custGeom>
              <a:solidFill>
                <a:schemeClr val="accent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0A19C81-B7D4-42AF-8D2A-6AAF80085F40}"/>
                </a:ext>
              </a:extLst>
            </p:cNvPr>
            <p:cNvSpPr/>
            <p:nvPr/>
          </p:nvSpPr>
          <p:spPr>
            <a:xfrm flipV="1">
              <a:off x="1193487" y="6000975"/>
              <a:ext cx="2702238" cy="520249"/>
            </a:xfrm>
            <a:custGeom>
              <a:avLst/>
              <a:gdLst>
                <a:gd name="connsiteX0" fmla="*/ 0 w 3048860"/>
                <a:gd name="connsiteY0" fmla="*/ 717 h 586983"/>
                <a:gd name="connsiteX1" fmla="*/ 0 w 3048860"/>
                <a:gd name="connsiteY1" fmla="*/ 718 h 586983"/>
                <a:gd name="connsiteX2" fmla="*/ 0 w 3048860"/>
                <a:gd name="connsiteY2" fmla="*/ 718 h 586983"/>
                <a:gd name="connsiteX3" fmla="*/ 73 w 3048860"/>
                <a:gd name="connsiteY3" fmla="*/ 0 h 586983"/>
                <a:gd name="connsiteX4" fmla="*/ 3048788 w 3048860"/>
                <a:gd name="connsiteY4" fmla="*/ 0 h 586983"/>
                <a:gd name="connsiteX5" fmla="*/ 3048860 w 3048860"/>
                <a:gd name="connsiteY5" fmla="*/ 718 h 586983"/>
                <a:gd name="connsiteX6" fmla="*/ 3048859 w 3048860"/>
                <a:gd name="connsiteY6" fmla="*/ 718 h 586983"/>
                <a:gd name="connsiteX7" fmla="*/ 2462594 w 3048860"/>
                <a:gd name="connsiteY7" fmla="*/ 586983 h 586983"/>
                <a:gd name="connsiteX8" fmla="*/ 586265 w 3048860"/>
                <a:gd name="connsiteY8" fmla="*/ 586982 h 586983"/>
                <a:gd name="connsiteX9" fmla="*/ 11911 w 3048860"/>
                <a:gd name="connsiteY9" fmla="*/ 118870 h 586983"/>
                <a:gd name="connsiteX10" fmla="*/ 0 w 3048860"/>
                <a:gd name="connsiteY10" fmla="*/ 718 h 58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860" h="586983">
                  <a:moveTo>
                    <a:pt x="0" y="717"/>
                  </a:moveTo>
                  <a:lnTo>
                    <a:pt x="0" y="718"/>
                  </a:lnTo>
                  <a:lnTo>
                    <a:pt x="0" y="718"/>
                  </a:lnTo>
                  <a:close/>
                  <a:moveTo>
                    <a:pt x="73" y="0"/>
                  </a:moveTo>
                  <a:lnTo>
                    <a:pt x="3048788" y="0"/>
                  </a:lnTo>
                  <a:lnTo>
                    <a:pt x="3048860" y="718"/>
                  </a:lnTo>
                  <a:lnTo>
                    <a:pt x="3048859" y="718"/>
                  </a:lnTo>
                  <a:cubicBezTo>
                    <a:pt x="3048859" y="324503"/>
                    <a:pt x="2786379" y="586983"/>
                    <a:pt x="2462594" y="586983"/>
                  </a:cubicBezTo>
                  <a:lnTo>
                    <a:pt x="586265" y="586982"/>
                  </a:lnTo>
                  <a:cubicBezTo>
                    <a:pt x="302953" y="586982"/>
                    <a:pt x="66578" y="386021"/>
                    <a:pt x="11911" y="118870"/>
                  </a:cubicBezTo>
                  <a:lnTo>
                    <a:pt x="0" y="7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F52BBE7-0701-43D8-9DCE-FCE0CC5954EC}"/>
                </a:ext>
              </a:extLst>
            </p:cNvPr>
            <p:cNvSpPr txBox="1"/>
            <p:nvPr/>
          </p:nvSpPr>
          <p:spPr>
            <a:xfrm>
              <a:off x="1991660" y="6107211"/>
              <a:ext cx="1105892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WORKRS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9818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0243F904-DDBC-4B53-8822-78143E9D1D68}"/>
              </a:ext>
            </a:extLst>
          </p:cNvPr>
          <p:cNvSpPr/>
          <p:nvPr/>
        </p:nvSpPr>
        <p:spPr>
          <a:xfrm>
            <a:off x="5459998" y="2605903"/>
            <a:ext cx="6671874" cy="4252097"/>
          </a:xfrm>
          <a:custGeom>
            <a:avLst/>
            <a:gdLst>
              <a:gd name="connsiteX0" fmla="*/ 297357 w 6671874"/>
              <a:gd name="connsiteY0" fmla="*/ 0 h 4252097"/>
              <a:gd name="connsiteX1" fmla="*/ 1709784 w 6671874"/>
              <a:gd name="connsiteY1" fmla="*/ 0 h 4252097"/>
              <a:gd name="connsiteX2" fmla="*/ 1652313 w 6671874"/>
              <a:gd name="connsiteY2" fmla="*/ 75543 h 4252097"/>
              <a:gd name="connsiteX3" fmla="*/ 1228399 w 6671874"/>
              <a:gd name="connsiteY3" fmla="*/ 1439648 h 4252097"/>
              <a:gd name="connsiteX4" fmla="*/ 3710558 w 6671874"/>
              <a:gd name="connsiteY4" fmla="*/ 3879429 h 4252097"/>
              <a:gd name="connsiteX5" fmla="*/ 6192717 w 6671874"/>
              <a:gd name="connsiteY5" fmla="*/ 1439648 h 4252097"/>
              <a:gd name="connsiteX6" fmla="*/ 5768803 w 6671874"/>
              <a:gd name="connsiteY6" fmla="*/ 75543 h 4252097"/>
              <a:gd name="connsiteX7" fmla="*/ 5711332 w 6671874"/>
              <a:gd name="connsiteY7" fmla="*/ 0 h 4252097"/>
              <a:gd name="connsiteX8" fmla="*/ 6671874 w 6671874"/>
              <a:gd name="connsiteY8" fmla="*/ 0 h 4252097"/>
              <a:gd name="connsiteX9" fmla="*/ 6671874 w 6671874"/>
              <a:gd name="connsiteY9" fmla="*/ 3643307 h 4252097"/>
              <a:gd name="connsiteX10" fmla="*/ 6573808 w 6671874"/>
              <a:gd name="connsiteY10" fmla="*/ 3772952 h 4252097"/>
              <a:gd name="connsiteX11" fmla="*/ 6155631 w 6671874"/>
              <a:gd name="connsiteY11" fmla="*/ 4198872 h 4252097"/>
              <a:gd name="connsiteX12" fmla="*/ 6090786 w 6671874"/>
              <a:gd name="connsiteY12" fmla="*/ 4252097 h 4252097"/>
              <a:gd name="connsiteX13" fmla="*/ 1330156 w 6671874"/>
              <a:gd name="connsiteY13" fmla="*/ 4252097 h 4252097"/>
              <a:gd name="connsiteX14" fmla="*/ 1086798 w 6671874"/>
              <a:gd name="connsiteY14" fmla="*/ 4033444 h 4252097"/>
              <a:gd name="connsiteX15" fmla="*/ 0 w 6671874"/>
              <a:gd name="connsiteY15" fmla="*/ 1439648 h 4252097"/>
              <a:gd name="connsiteX16" fmla="*/ 291594 w 6671874"/>
              <a:gd name="connsiteY16" fmla="*/ 11827 h 425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671874" h="4252097">
                <a:moveTo>
                  <a:pt x="297357" y="0"/>
                </a:moveTo>
                <a:lnTo>
                  <a:pt x="1709784" y="0"/>
                </a:lnTo>
                <a:lnTo>
                  <a:pt x="1652313" y="75543"/>
                </a:lnTo>
                <a:cubicBezTo>
                  <a:pt x="1384676" y="464935"/>
                  <a:pt x="1228399" y="934353"/>
                  <a:pt x="1228399" y="1439648"/>
                </a:cubicBezTo>
                <a:cubicBezTo>
                  <a:pt x="1228399" y="2787102"/>
                  <a:pt x="2339699" y="3879429"/>
                  <a:pt x="3710558" y="3879429"/>
                </a:cubicBezTo>
                <a:cubicBezTo>
                  <a:pt x="5081417" y="3879429"/>
                  <a:pt x="6192717" y="2787102"/>
                  <a:pt x="6192717" y="1439648"/>
                </a:cubicBezTo>
                <a:cubicBezTo>
                  <a:pt x="6192717" y="934353"/>
                  <a:pt x="6036440" y="464935"/>
                  <a:pt x="5768803" y="75543"/>
                </a:cubicBezTo>
                <a:lnTo>
                  <a:pt x="5711332" y="0"/>
                </a:lnTo>
                <a:lnTo>
                  <a:pt x="6671874" y="0"/>
                </a:lnTo>
                <a:lnTo>
                  <a:pt x="6671874" y="3643307"/>
                </a:lnTo>
                <a:lnTo>
                  <a:pt x="6573808" y="3772952"/>
                </a:lnTo>
                <a:cubicBezTo>
                  <a:pt x="6446201" y="3925810"/>
                  <a:pt x="6306311" y="4068276"/>
                  <a:pt x="6155631" y="4198872"/>
                </a:cubicBezTo>
                <a:lnTo>
                  <a:pt x="6090786" y="4252097"/>
                </a:lnTo>
                <a:lnTo>
                  <a:pt x="1330156" y="4252097"/>
                </a:lnTo>
                <a:lnTo>
                  <a:pt x="1086798" y="4033444"/>
                </a:lnTo>
                <a:cubicBezTo>
                  <a:pt x="415319" y="3369634"/>
                  <a:pt x="0" y="2452588"/>
                  <a:pt x="0" y="1439648"/>
                </a:cubicBezTo>
                <a:cubicBezTo>
                  <a:pt x="0" y="933178"/>
                  <a:pt x="103829" y="450682"/>
                  <a:pt x="291594" y="1182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DCC46567-320F-49FE-A9D3-4BCFAE3C1C86}"/>
              </a:ext>
            </a:extLst>
          </p:cNvPr>
          <p:cNvSpPr/>
          <p:nvPr/>
        </p:nvSpPr>
        <p:spPr>
          <a:xfrm>
            <a:off x="5520126" y="1"/>
            <a:ext cx="6671874" cy="5107829"/>
          </a:xfrm>
          <a:custGeom>
            <a:avLst/>
            <a:gdLst>
              <a:gd name="connsiteX0" fmla="*/ 297357 w 6671874"/>
              <a:gd name="connsiteY0" fmla="*/ 0 h 5107829"/>
              <a:gd name="connsiteX1" fmla="*/ 1709784 w 6671874"/>
              <a:gd name="connsiteY1" fmla="*/ 0 h 5107829"/>
              <a:gd name="connsiteX2" fmla="*/ 1652313 w 6671874"/>
              <a:gd name="connsiteY2" fmla="*/ 75543 h 5107829"/>
              <a:gd name="connsiteX3" fmla="*/ 1228399 w 6671874"/>
              <a:gd name="connsiteY3" fmla="*/ 1439648 h 5107829"/>
              <a:gd name="connsiteX4" fmla="*/ 3710558 w 6671874"/>
              <a:gd name="connsiteY4" fmla="*/ 3879429 h 5107829"/>
              <a:gd name="connsiteX5" fmla="*/ 6192717 w 6671874"/>
              <a:gd name="connsiteY5" fmla="*/ 1439648 h 5107829"/>
              <a:gd name="connsiteX6" fmla="*/ 5768803 w 6671874"/>
              <a:gd name="connsiteY6" fmla="*/ 75543 h 5107829"/>
              <a:gd name="connsiteX7" fmla="*/ 5711332 w 6671874"/>
              <a:gd name="connsiteY7" fmla="*/ 0 h 5107829"/>
              <a:gd name="connsiteX8" fmla="*/ 6671874 w 6671874"/>
              <a:gd name="connsiteY8" fmla="*/ 0 h 5107829"/>
              <a:gd name="connsiteX9" fmla="*/ 6671874 w 6671874"/>
              <a:gd name="connsiteY9" fmla="*/ 3643307 h 5107829"/>
              <a:gd name="connsiteX10" fmla="*/ 6573808 w 6671874"/>
              <a:gd name="connsiteY10" fmla="*/ 3772952 h 5107829"/>
              <a:gd name="connsiteX11" fmla="*/ 3710559 w 6671874"/>
              <a:gd name="connsiteY11" fmla="*/ 5107829 h 5107829"/>
              <a:gd name="connsiteX12" fmla="*/ 0 w 6671874"/>
              <a:gd name="connsiteY12" fmla="*/ 1439648 h 5107829"/>
              <a:gd name="connsiteX13" fmla="*/ 291594 w 6671874"/>
              <a:gd name="connsiteY13" fmla="*/ 11827 h 510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71874" h="5107829">
                <a:moveTo>
                  <a:pt x="297357" y="0"/>
                </a:moveTo>
                <a:lnTo>
                  <a:pt x="1709784" y="0"/>
                </a:lnTo>
                <a:lnTo>
                  <a:pt x="1652313" y="75543"/>
                </a:lnTo>
                <a:cubicBezTo>
                  <a:pt x="1384676" y="464935"/>
                  <a:pt x="1228399" y="934353"/>
                  <a:pt x="1228399" y="1439648"/>
                </a:cubicBezTo>
                <a:cubicBezTo>
                  <a:pt x="1228399" y="2787102"/>
                  <a:pt x="2339699" y="3879429"/>
                  <a:pt x="3710558" y="3879429"/>
                </a:cubicBezTo>
                <a:cubicBezTo>
                  <a:pt x="5081417" y="3879429"/>
                  <a:pt x="6192717" y="2787102"/>
                  <a:pt x="6192717" y="1439648"/>
                </a:cubicBezTo>
                <a:cubicBezTo>
                  <a:pt x="6192717" y="934353"/>
                  <a:pt x="6036440" y="464935"/>
                  <a:pt x="5768803" y="75543"/>
                </a:cubicBezTo>
                <a:lnTo>
                  <a:pt x="5711332" y="0"/>
                </a:lnTo>
                <a:lnTo>
                  <a:pt x="6671874" y="0"/>
                </a:lnTo>
                <a:lnTo>
                  <a:pt x="6671874" y="3643307"/>
                </a:lnTo>
                <a:lnTo>
                  <a:pt x="6573808" y="3772952"/>
                </a:lnTo>
                <a:cubicBezTo>
                  <a:pt x="5893236" y="4588195"/>
                  <a:pt x="4863282" y="5107829"/>
                  <a:pt x="3710559" y="5107829"/>
                </a:cubicBezTo>
                <a:cubicBezTo>
                  <a:pt x="1661273" y="5107829"/>
                  <a:pt x="0" y="3465528"/>
                  <a:pt x="0" y="1439648"/>
                </a:cubicBezTo>
                <a:cubicBezTo>
                  <a:pt x="0" y="933178"/>
                  <a:pt x="103829" y="450682"/>
                  <a:pt x="291594" y="1182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7" name="任意多边形: 形状 206">
            <a:extLst>
              <a:ext uri="{FF2B5EF4-FFF2-40B4-BE49-F238E27FC236}">
                <a16:creationId xmlns:a16="http://schemas.microsoft.com/office/drawing/2014/main" id="{EC1746F5-00CD-41E0-B5EB-3209EA1BD2FF}"/>
              </a:ext>
            </a:extLst>
          </p:cNvPr>
          <p:cNvSpPr/>
          <p:nvPr/>
        </p:nvSpPr>
        <p:spPr>
          <a:xfrm>
            <a:off x="9712517" y="397786"/>
            <a:ext cx="2479483" cy="6460214"/>
          </a:xfrm>
          <a:custGeom>
            <a:avLst/>
            <a:gdLst>
              <a:gd name="connsiteX0" fmla="*/ 2479483 w 2479483"/>
              <a:gd name="connsiteY0" fmla="*/ 0 h 6460214"/>
              <a:gd name="connsiteX1" fmla="*/ 2479483 w 2479483"/>
              <a:gd name="connsiteY1" fmla="*/ 1343870 h 6460214"/>
              <a:gd name="connsiteX2" fmla="*/ 2322760 w 2479483"/>
              <a:gd name="connsiteY2" fmla="*/ 1437456 h 6460214"/>
              <a:gd name="connsiteX3" fmla="*/ 1228400 w 2479483"/>
              <a:gd name="connsiteY3" fmla="*/ 3460561 h 6460214"/>
              <a:gd name="connsiteX4" fmla="*/ 2322760 w 2479483"/>
              <a:gd name="connsiteY4" fmla="*/ 5483666 h 6460214"/>
              <a:gd name="connsiteX5" fmla="*/ 2479483 w 2479483"/>
              <a:gd name="connsiteY5" fmla="*/ 5577252 h 6460214"/>
              <a:gd name="connsiteX6" fmla="*/ 2479483 w 2479483"/>
              <a:gd name="connsiteY6" fmla="*/ 6460214 h 6460214"/>
              <a:gd name="connsiteX7" fmla="*/ 1579054 w 2479483"/>
              <a:gd name="connsiteY7" fmla="*/ 6460214 h 6460214"/>
              <a:gd name="connsiteX8" fmla="*/ 1350299 w 2479483"/>
              <a:gd name="connsiteY8" fmla="*/ 6291108 h 6460214"/>
              <a:gd name="connsiteX9" fmla="*/ 0 w 2479483"/>
              <a:gd name="connsiteY9" fmla="*/ 3460561 h 6460214"/>
              <a:gd name="connsiteX10" fmla="*/ 2434745 w 2479483"/>
              <a:gd name="connsiteY10" fmla="*/ 14964 h 646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79483" h="6460214">
                <a:moveTo>
                  <a:pt x="2479483" y="0"/>
                </a:moveTo>
                <a:lnTo>
                  <a:pt x="2479483" y="1343870"/>
                </a:lnTo>
                <a:lnTo>
                  <a:pt x="2322760" y="1437456"/>
                </a:lnTo>
                <a:cubicBezTo>
                  <a:pt x="1662502" y="1875903"/>
                  <a:pt x="1228400" y="2618402"/>
                  <a:pt x="1228400" y="3460561"/>
                </a:cubicBezTo>
                <a:cubicBezTo>
                  <a:pt x="1228400" y="4302720"/>
                  <a:pt x="1662502" y="5045220"/>
                  <a:pt x="2322760" y="5483666"/>
                </a:cubicBezTo>
                <a:lnTo>
                  <a:pt x="2479483" y="5577252"/>
                </a:lnTo>
                <a:lnTo>
                  <a:pt x="2479483" y="6460214"/>
                </a:lnTo>
                <a:lnTo>
                  <a:pt x="1579054" y="6460214"/>
                </a:lnTo>
                <a:lnTo>
                  <a:pt x="1350299" y="6291108"/>
                </a:lnTo>
                <a:cubicBezTo>
                  <a:pt x="525637" y="5618309"/>
                  <a:pt x="0" y="4600119"/>
                  <a:pt x="0" y="3460561"/>
                </a:cubicBezTo>
                <a:cubicBezTo>
                  <a:pt x="0" y="1877843"/>
                  <a:pt x="1013961" y="529242"/>
                  <a:pt x="2434745" y="14964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7C4B4228-A817-4CE9-B2C2-8FC3D445B7D1}"/>
              </a:ext>
            </a:extLst>
          </p:cNvPr>
          <p:cNvSpPr/>
          <p:nvPr/>
        </p:nvSpPr>
        <p:spPr>
          <a:xfrm>
            <a:off x="436618" y="1071334"/>
            <a:ext cx="11318764" cy="5802088"/>
          </a:xfrm>
          <a:custGeom>
            <a:avLst/>
            <a:gdLst>
              <a:gd name="connsiteX0" fmla="*/ 356518 w 11318764"/>
              <a:gd name="connsiteY0" fmla="*/ 0 h 5802088"/>
              <a:gd name="connsiteX1" fmla="*/ 10962246 w 11318764"/>
              <a:gd name="connsiteY1" fmla="*/ 0 h 5802088"/>
              <a:gd name="connsiteX2" fmla="*/ 11318764 w 11318764"/>
              <a:gd name="connsiteY2" fmla="*/ 356518 h 5802088"/>
              <a:gd name="connsiteX3" fmla="*/ 11318764 w 11318764"/>
              <a:gd name="connsiteY3" fmla="*/ 5802088 h 5802088"/>
              <a:gd name="connsiteX4" fmla="*/ 0 w 11318764"/>
              <a:gd name="connsiteY4" fmla="*/ 5802088 h 5802088"/>
              <a:gd name="connsiteX5" fmla="*/ 0 w 11318764"/>
              <a:gd name="connsiteY5" fmla="*/ 356518 h 5802088"/>
              <a:gd name="connsiteX6" fmla="*/ 356518 w 11318764"/>
              <a:gd name="connsiteY6" fmla="*/ 0 h 580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18764" h="5802088">
                <a:moveTo>
                  <a:pt x="356518" y="0"/>
                </a:moveTo>
                <a:lnTo>
                  <a:pt x="10962246" y="0"/>
                </a:lnTo>
                <a:cubicBezTo>
                  <a:pt x="11159145" y="0"/>
                  <a:pt x="11318764" y="159619"/>
                  <a:pt x="11318764" y="356518"/>
                </a:cubicBezTo>
                <a:lnTo>
                  <a:pt x="11318764" y="5802088"/>
                </a:lnTo>
                <a:lnTo>
                  <a:pt x="0" y="5802088"/>
                </a:lnTo>
                <a:lnTo>
                  <a:pt x="0" y="356518"/>
                </a:lnTo>
                <a:cubicBezTo>
                  <a:pt x="0" y="159619"/>
                  <a:pt x="159619" y="0"/>
                  <a:pt x="3565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2A0BA47-7C01-4389-BE6A-F357E2D4F3C2}"/>
              </a:ext>
            </a:extLst>
          </p:cNvPr>
          <p:cNvSpPr txBox="1"/>
          <p:nvPr/>
        </p:nvSpPr>
        <p:spPr>
          <a:xfrm>
            <a:off x="1176890" y="325470"/>
            <a:ext cx="5079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rgbClr val="F6EACC"/>
                    </a:gs>
                    <a:gs pos="100000">
                      <a:srgbClr val="C1AB85"/>
                    </a:gs>
                  </a:gsLst>
                  <a:lin ang="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工作时间的构成</a:t>
            </a:r>
            <a:endParaRPr lang="en-US" altLang="zh-CN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E31178E-D444-982F-F388-E4EE65A9459C}"/>
              </a:ext>
            </a:extLst>
          </p:cNvPr>
          <p:cNvSpPr/>
          <p:nvPr/>
        </p:nvSpPr>
        <p:spPr>
          <a:xfrm>
            <a:off x="0" y="1603527"/>
            <a:ext cx="2792328" cy="4721576"/>
          </a:xfrm>
          <a:custGeom>
            <a:avLst/>
            <a:gdLst>
              <a:gd name="connsiteX0" fmla="*/ 431540 w 2792328"/>
              <a:gd name="connsiteY0" fmla="*/ 0 h 4721576"/>
              <a:gd name="connsiteX1" fmla="*/ 2792328 w 2792328"/>
              <a:gd name="connsiteY1" fmla="*/ 2360788 h 4721576"/>
              <a:gd name="connsiteX2" fmla="*/ 431540 w 2792328"/>
              <a:gd name="connsiteY2" fmla="*/ 4721576 h 4721576"/>
              <a:gd name="connsiteX3" fmla="*/ 190163 w 2792328"/>
              <a:gd name="connsiteY3" fmla="*/ 4709388 h 4721576"/>
              <a:gd name="connsiteX4" fmla="*/ 0 w 2792328"/>
              <a:gd name="connsiteY4" fmla="*/ 4680365 h 4721576"/>
              <a:gd name="connsiteX5" fmla="*/ 0 w 2792328"/>
              <a:gd name="connsiteY5" fmla="*/ 41211 h 4721576"/>
              <a:gd name="connsiteX6" fmla="*/ 190163 w 2792328"/>
              <a:gd name="connsiteY6" fmla="*/ 12189 h 4721576"/>
              <a:gd name="connsiteX7" fmla="*/ 431540 w 2792328"/>
              <a:gd name="connsiteY7" fmla="*/ 0 h 472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92328" h="4721576">
                <a:moveTo>
                  <a:pt x="431540" y="0"/>
                </a:moveTo>
                <a:cubicBezTo>
                  <a:pt x="1735367" y="0"/>
                  <a:pt x="2792328" y="1056961"/>
                  <a:pt x="2792328" y="2360788"/>
                </a:cubicBezTo>
                <a:cubicBezTo>
                  <a:pt x="2792328" y="3664615"/>
                  <a:pt x="1735367" y="4721576"/>
                  <a:pt x="431540" y="4721576"/>
                </a:cubicBezTo>
                <a:cubicBezTo>
                  <a:pt x="350051" y="4721576"/>
                  <a:pt x="269526" y="4717448"/>
                  <a:pt x="190163" y="4709388"/>
                </a:cubicBezTo>
                <a:lnTo>
                  <a:pt x="0" y="4680365"/>
                </a:lnTo>
                <a:lnTo>
                  <a:pt x="0" y="41211"/>
                </a:lnTo>
                <a:lnTo>
                  <a:pt x="190163" y="12189"/>
                </a:lnTo>
                <a:cubicBezTo>
                  <a:pt x="269526" y="4129"/>
                  <a:pt x="350051" y="0"/>
                  <a:pt x="431540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750B188-C24F-57ED-7CAF-0A511C6631C0}"/>
              </a:ext>
            </a:extLst>
          </p:cNvPr>
          <p:cNvSpPr/>
          <p:nvPr/>
        </p:nvSpPr>
        <p:spPr>
          <a:xfrm>
            <a:off x="0" y="1859924"/>
            <a:ext cx="2535932" cy="4208782"/>
          </a:xfrm>
          <a:custGeom>
            <a:avLst/>
            <a:gdLst>
              <a:gd name="connsiteX0" fmla="*/ 431541 w 2535932"/>
              <a:gd name="connsiteY0" fmla="*/ 0 h 4208782"/>
              <a:gd name="connsiteX1" fmla="*/ 2535932 w 2535932"/>
              <a:gd name="connsiteY1" fmla="*/ 2104391 h 4208782"/>
              <a:gd name="connsiteX2" fmla="*/ 431541 w 2535932"/>
              <a:gd name="connsiteY2" fmla="*/ 4208782 h 4208782"/>
              <a:gd name="connsiteX3" fmla="*/ 7433 w 2535932"/>
              <a:gd name="connsiteY3" fmla="*/ 4166028 h 4208782"/>
              <a:gd name="connsiteX4" fmla="*/ 0 w 2535932"/>
              <a:gd name="connsiteY4" fmla="*/ 4164117 h 4208782"/>
              <a:gd name="connsiteX5" fmla="*/ 0 w 2535932"/>
              <a:gd name="connsiteY5" fmla="*/ 44665 h 4208782"/>
              <a:gd name="connsiteX6" fmla="*/ 7433 w 2535932"/>
              <a:gd name="connsiteY6" fmla="*/ 42754 h 4208782"/>
              <a:gd name="connsiteX7" fmla="*/ 431541 w 2535932"/>
              <a:gd name="connsiteY7" fmla="*/ 0 h 420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35932" h="4208782">
                <a:moveTo>
                  <a:pt x="431541" y="0"/>
                </a:moveTo>
                <a:cubicBezTo>
                  <a:pt x="1593764" y="0"/>
                  <a:pt x="2535932" y="942168"/>
                  <a:pt x="2535932" y="2104391"/>
                </a:cubicBezTo>
                <a:cubicBezTo>
                  <a:pt x="2535932" y="3266614"/>
                  <a:pt x="1593764" y="4208782"/>
                  <a:pt x="431541" y="4208782"/>
                </a:cubicBezTo>
                <a:cubicBezTo>
                  <a:pt x="286263" y="4208782"/>
                  <a:pt x="144424" y="4194061"/>
                  <a:pt x="7433" y="4166028"/>
                </a:cubicBezTo>
                <a:lnTo>
                  <a:pt x="0" y="4164117"/>
                </a:lnTo>
                <a:lnTo>
                  <a:pt x="0" y="44665"/>
                </a:lnTo>
                <a:lnTo>
                  <a:pt x="7433" y="42754"/>
                </a:lnTo>
                <a:cubicBezTo>
                  <a:pt x="144424" y="14722"/>
                  <a:pt x="286263" y="0"/>
                  <a:pt x="431541" y="0"/>
                </a:cubicBezTo>
                <a:close/>
              </a:path>
            </a:pathLst>
          </a:custGeom>
          <a:solidFill>
            <a:schemeClr val="accent1">
              <a:lumMod val="100000"/>
              <a:alpha val="4666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299BA05-703A-68F0-6413-EB8F7F1B55E2}"/>
              </a:ext>
            </a:extLst>
          </p:cNvPr>
          <p:cNvSpPr/>
          <p:nvPr/>
        </p:nvSpPr>
        <p:spPr>
          <a:xfrm>
            <a:off x="1" y="2116323"/>
            <a:ext cx="2279533" cy="3695986"/>
          </a:xfrm>
          <a:custGeom>
            <a:avLst/>
            <a:gdLst>
              <a:gd name="connsiteX0" fmla="*/ 431540 w 2279533"/>
              <a:gd name="connsiteY0" fmla="*/ 0 h 3695986"/>
              <a:gd name="connsiteX1" fmla="*/ 2279533 w 2279533"/>
              <a:gd name="connsiteY1" fmla="*/ 1847993 h 3695986"/>
              <a:gd name="connsiteX2" fmla="*/ 431540 w 2279533"/>
              <a:gd name="connsiteY2" fmla="*/ 3695986 h 3695986"/>
              <a:gd name="connsiteX3" fmla="*/ 59105 w 2279533"/>
              <a:gd name="connsiteY3" fmla="*/ 3658442 h 3695986"/>
              <a:gd name="connsiteX4" fmla="*/ 0 w 2279533"/>
              <a:gd name="connsiteY4" fmla="*/ 3643244 h 3695986"/>
              <a:gd name="connsiteX5" fmla="*/ 0 w 2279533"/>
              <a:gd name="connsiteY5" fmla="*/ 52742 h 3695986"/>
              <a:gd name="connsiteX6" fmla="*/ 59105 w 2279533"/>
              <a:gd name="connsiteY6" fmla="*/ 37545 h 3695986"/>
              <a:gd name="connsiteX7" fmla="*/ 431540 w 2279533"/>
              <a:gd name="connsiteY7" fmla="*/ 0 h 369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9533" h="3695986">
                <a:moveTo>
                  <a:pt x="431540" y="0"/>
                </a:moveTo>
                <a:cubicBezTo>
                  <a:pt x="1452158" y="0"/>
                  <a:pt x="2279533" y="827375"/>
                  <a:pt x="2279533" y="1847993"/>
                </a:cubicBezTo>
                <a:cubicBezTo>
                  <a:pt x="2279533" y="2868611"/>
                  <a:pt x="1452158" y="3695986"/>
                  <a:pt x="431540" y="3695986"/>
                </a:cubicBezTo>
                <a:cubicBezTo>
                  <a:pt x="303963" y="3695986"/>
                  <a:pt x="179405" y="3683058"/>
                  <a:pt x="59105" y="3658442"/>
                </a:cubicBezTo>
                <a:lnTo>
                  <a:pt x="0" y="3643244"/>
                </a:lnTo>
                <a:lnTo>
                  <a:pt x="0" y="52742"/>
                </a:lnTo>
                <a:lnTo>
                  <a:pt x="59105" y="37545"/>
                </a:lnTo>
                <a:cubicBezTo>
                  <a:pt x="179405" y="12928"/>
                  <a:pt x="303963" y="0"/>
                  <a:pt x="431540" y="0"/>
                </a:cubicBezTo>
                <a:close/>
              </a:path>
            </a:pathLst>
          </a:custGeom>
          <a:solidFill>
            <a:schemeClr val="accent1">
              <a:lumMod val="100000"/>
              <a:alpha val="73333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064AA27-DF0A-2EB2-ED5A-6C75F8110BF8}"/>
              </a:ext>
            </a:extLst>
          </p:cNvPr>
          <p:cNvSpPr/>
          <p:nvPr/>
        </p:nvSpPr>
        <p:spPr>
          <a:xfrm>
            <a:off x="0" y="2372722"/>
            <a:ext cx="2023136" cy="3183190"/>
          </a:xfrm>
          <a:custGeom>
            <a:avLst/>
            <a:gdLst>
              <a:gd name="connsiteX0" fmla="*/ 431541 w 2023136"/>
              <a:gd name="connsiteY0" fmla="*/ 0 h 3183190"/>
              <a:gd name="connsiteX1" fmla="*/ 2023136 w 2023136"/>
              <a:gd name="connsiteY1" fmla="*/ 1591595 h 3183190"/>
              <a:gd name="connsiteX2" fmla="*/ 431541 w 2023136"/>
              <a:gd name="connsiteY2" fmla="*/ 3183190 h 3183190"/>
              <a:gd name="connsiteX3" fmla="*/ 110779 w 2023136"/>
              <a:gd name="connsiteY3" fmla="*/ 3150855 h 3183190"/>
              <a:gd name="connsiteX4" fmla="*/ 0 w 2023136"/>
              <a:gd name="connsiteY4" fmla="*/ 3122371 h 3183190"/>
              <a:gd name="connsiteX5" fmla="*/ 0 w 2023136"/>
              <a:gd name="connsiteY5" fmla="*/ 60820 h 3183190"/>
              <a:gd name="connsiteX6" fmla="*/ 110779 w 2023136"/>
              <a:gd name="connsiteY6" fmla="*/ 32336 h 3183190"/>
              <a:gd name="connsiteX7" fmla="*/ 431541 w 2023136"/>
              <a:gd name="connsiteY7" fmla="*/ 0 h 318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23136" h="3183190">
                <a:moveTo>
                  <a:pt x="431541" y="0"/>
                </a:moveTo>
                <a:cubicBezTo>
                  <a:pt x="1310555" y="0"/>
                  <a:pt x="2023136" y="712581"/>
                  <a:pt x="2023136" y="1591595"/>
                </a:cubicBezTo>
                <a:cubicBezTo>
                  <a:pt x="2023136" y="2470609"/>
                  <a:pt x="1310555" y="3183190"/>
                  <a:pt x="431541" y="3183190"/>
                </a:cubicBezTo>
                <a:cubicBezTo>
                  <a:pt x="321665" y="3183190"/>
                  <a:pt x="214388" y="3172056"/>
                  <a:pt x="110779" y="3150855"/>
                </a:cubicBezTo>
                <a:lnTo>
                  <a:pt x="0" y="3122371"/>
                </a:lnTo>
                <a:lnTo>
                  <a:pt x="0" y="60820"/>
                </a:lnTo>
                <a:lnTo>
                  <a:pt x="110779" y="32336"/>
                </a:lnTo>
                <a:cubicBezTo>
                  <a:pt x="214388" y="11134"/>
                  <a:pt x="321665" y="0"/>
                  <a:pt x="431541" y="0"/>
                </a:cubicBez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2EB77F0-CCFF-FC28-2035-7943B3C6A8C8}"/>
              </a:ext>
            </a:extLst>
          </p:cNvPr>
          <p:cNvSpPr/>
          <p:nvPr/>
        </p:nvSpPr>
        <p:spPr>
          <a:xfrm>
            <a:off x="1" y="2643169"/>
            <a:ext cx="1752489" cy="2642295"/>
          </a:xfrm>
          <a:custGeom>
            <a:avLst/>
            <a:gdLst>
              <a:gd name="connsiteX0" fmla="*/ 567598 w 1752489"/>
              <a:gd name="connsiteY0" fmla="*/ 2491098 h 2642295"/>
              <a:gd name="connsiteX1" fmla="*/ 581219 w 1752489"/>
              <a:gd name="connsiteY1" fmla="*/ 2620761 h 2642295"/>
              <a:gd name="connsiteX2" fmla="*/ 555286 w 1752489"/>
              <a:gd name="connsiteY2" fmla="*/ 2623483 h 2642295"/>
              <a:gd name="connsiteX3" fmla="*/ 541666 w 1752489"/>
              <a:gd name="connsiteY3" fmla="*/ 2493819 h 2642295"/>
              <a:gd name="connsiteX4" fmla="*/ 295482 w 1752489"/>
              <a:gd name="connsiteY4" fmla="*/ 2491071 h 2642295"/>
              <a:gd name="connsiteX5" fmla="*/ 321416 w 1752489"/>
              <a:gd name="connsiteY5" fmla="*/ 2493793 h 2642295"/>
              <a:gd name="connsiteX6" fmla="*/ 307781 w 1752489"/>
              <a:gd name="connsiteY6" fmla="*/ 2623456 h 2642295"/>
              <a:gd name="connsiteX7" fmla="*/ 281861 w 1752489"/>
              <a:gd name="connsiteY7" fmla="*/ 2620735 h 2642295"/>
              <a:gd name="connsiteX8" fmla="*/ 689151 w 1752489"/>
              <a:gd name="connsiteY8" fmla="*/ 2470423 h 2642295"/>
              <a:gd name="connsiteX9" fmla="*/ 716260 w 1752489"/>
              <a:gd name="connsiteY9" fmla="*/ 2597946 h 2642295"/>
              <a:gd name="connsiteX10" fmla="*/ 690763 w 1752489"/>
              <a:gd name="connsiteY10" fmla="*/ 2603376 h 2642295"/>
              <a:gd name="connsiteX11" fmla="*/ 663614 w 1752489"/>
              <a:gd name="connsiteY11" fmla="*/ 2475892 h 2642295"/>
              <a:gd name="connsiteX12" fmla="*/ 173930 w 1752489"/>
              <a:gd name="connsiteY12" fmla="*/ 2470423 h 2642295"/>
              <a:gd name="connsiteX13" fmla="*/ 199426 w 1752489"/>
              <a:gd name="connsiteY13" fmla="*/ 2475853 h 2642295"/>
              <a:gd name="connsiteX14" fmla="*/ 172318 w 1752489"/>
              <a:gd name="connsiteY14" fmla="*/ 2603376 h 2642295"/>
              <a:gd name="connsiteX15" fmla="*/ 146860 w 1752489"/>
              <a:gd name="connsiteY15" fmla="*/ 2597960 h 2642295"/>
              <a:gd name="connsiteX16" fmla="*/ 807824 w 1752489"/>
              <a:gd name="connsiteY16" fmla="*/ 2437210 h 2642295"/>
              <a:gd name="connsiteX17" fmla="*/ 848105 w 1752489"/>
              <a:gd name="connsiteY17" fmla="*/ 2561208 h 2642295"/>
              <a:gd name="connsiteX18" fmla="*/ 823307 w 1752489"/>
              <a:gd name="connsiteY18" fmla="*/ 2569267 h 2642295"/>
              <a:gd name="connsiteX19" fmla="*/ 783028 w 1752489"/>
              <a:gd name="connsiteY19" fmla="*/ 2445269 h 2642295"/>
              <a:gd name="connsiteX20" fmla="*/ 55257 w 1752489"/>
              <a:gd name="connsiteY20" fmla="*/ 2437210 h 2642295"/>
              <a:gd name="connsiteX21" fmla="*/ 80054 w 1752489"/>
              <a:gd name="connsiteY21" fmla="*/ 2445269 h 2642295"/>
              <a:gd name="connsiteX22" fmla="*/ 39773 w 1752489"/>
              <a:gd name="connsiteY22" fmla="*/ 2569267 h 2642295"/>
              <a:gd name="connsiteX23" fmla="*/ 14977 w 1752489"/>
              <a:gd name="connsiteY23" fmla="*/ 2561208 h 2642295"/>
              <a:gd name="connsiteX24" fmla="*/ 922401 w 1752489"/>
              <a:gd name="connsiteY24" fmla="*/ 2391765 h 2642295"/>
              <a:gd name="connsiteX25" fmla="*/ 975430 w 1752489"/>
              <a:gd name="connsiteY25" fmla="*/ 2510861 h 2642295"/>
              <a:gd name="connsiteX26" fmla="*/ 951651 w 1752489"/>
              <a:gd name="connsiteY26" fmla="*/ 2521429 h 2642295"/>
              <a:gd name="connsiteX27" fmla="*/ 898622 w 1752489"/>
              <a:gd name="connsiteY27" fmla="*/ 2402335 h 2642295"/>
              <a:gd name="connsiteX28" fmla="*/ 1134237 w 1752489"/>
              <a:gd name="connsiteY28" fmla="*/ 2266289 h 2642295"/>
              <a:gd name="connsiteX29" fmla="*/ 1210859 w 1752489"/>
              <a:gd name="connsiteY29" fmla="*/ 2371764 h 2642295"/>
              <a:gd name="connsiteX30" fmla="*/ 1189722 w 1752489"/>
              <a:gd name="connsiteY30" fmla="*/ 2387102 h 2642295"/>
              <a:gd name="connsiteX31" fmla="*/ 1113100 w 1752489"/>
              <a:gd name="connsiteY31" fmla="*/ 2281614 h 2642295"/>
              <a:gd name="connsiteX32" fmla="*/ 959908 w 1752489"/>
              <a:gd name="connsiteY32" fmla="*/ 2210342 h 2642295"/>
              <a:gd name="connsiteX33" fmla="*/ 1103297 w 1752489"/>
              <a:gd name="connsiteY33" fmla="*/ 2458705 h 2642295"/>
              <a:gd name="connsiteX34" fmla="*/ 1080720 w 1752489"/>
              <a:gd name="connsiteY34" fmla="*/ 2471743 h 2642295"/>
              <a:gd name="connsiteX35" fmla="*/ 937330 w 1752489"/>
              <a:gd name="connsiteY35" fmla="*/ 2223380 h 2642295"/>
              <a:gd name="connsiteX36" fmla="*/ 1229169 w 1752489"/>
              <a:gd name="connsiteY36" fmla="*/ 2187658 h 2642295"/>
              <a:gd name="connsiteX37" fmla="*/ 1316361 w 1752489"/>
              <a:gd name="connsiteY37" fmla="*/ 2284546 h 2642295"/>
              <a:gd name="connsiteX38" fmla="*/ 1296994 w 1752489"/>
              <a:gd name="connsiteY38" fmla="*/ 2301984 h 2642295"/>
              <a:gd name="connsiteX39" fmla="*/ 1209802 w 1752489"/>
              <a:gd name="connsiteY39" fmla="*/ 2205096 h 2642295"/>
              <a:gd name="connsiteX40" fmla="*/ 1315357 w 1752489"/>
              <a:gd name="connsiteY40" fmla="*/ 2099515 h 2642295"/>
              <a:gd name="connsiteX41" fmla="*/ 1412233 w 1752489"/>
              <a:gd name="connsiteY41" fmla="*/ 2186707 h 2642295"/>
              <a:gd name="connsiteX42" fmla="*/ 1394781 w 1752489"/>
              <a:gd name="connsiteY42" fmla="*/ 2206207 h 2642295"/>
              <a:gd name="connsiteX43" fmla="*/ 1297905 w 1752489"/>
              <a:gd name="connsiteY43" fmla="*/ 2119015 h 2642295"/>
              <a:gd name="connsiteX44" fmla="*/ 1391861 w 1752489"/>
              <a:gd name="connsiteY44" fmla="*/ 2002853 h 2642295"/>
              <a:gd name="connsiteX45" fmla="*/ 1497323 w 1752489"/>
              <a:gd name="connsiteY45" fmla="*/ 2079475 h 2642295"/>
              <a:gd name="connsiteX46" fmla="*/ 1481999 w 1752489"/>
              <a:gd name="connsiteY46" fmla="*/ 2100612 h 2642295"/>
              <a:gd name="connsiteX47" fmla="*/ 1376536 w 1752489"/>
              <a:gd name="connsiteY47" fmla="*/ 2023990 h 2642295"/>
              <a:gd name="connsiteX48" fmla="*/ 0 w 1752489"/>
              <a:gd name="connsiteY48" fmla="*/ 1999127 h 2642295"/>
              <a:gd name="connsiteX49" fmla="*/ 43697 w 1752489"/>
              <a:gd name="connsiteY49" fmla="*/ 1999127 h 2642295"/>
              <a:gd name="connsiteX50" fmla="*/ 43697 w 1752489"/>
              <a:gd name="connsiteY50" fmla="*/ 2015706 h 2642295"/>
              <a:gd name="connsiteX51" fmla="*/ 8028 w 1752489"/>
              <a:gd name="connsiteY51" fmla="*/ 2105923 h 2642295"/>
              <a:gd name="connsiteX52" fmla="*/ 0 w 1752489"/>
              <a:gd name="connsiteY52" fmla="*/ 2105923 h 2642295"/>
              <a:gd name="connsiteX53" fmla="*/ 0 w 1752489"/>
              <a:gd name="connsiteY53" fmla="*/ 2030249 h 2642295"/>
              <a:gd name="connsiteX54" fmla="*/ 5848 w 1752489"/>
              <a:gd name="connsiteY54" fmla="*/ 2015706 h 2642295"/>
              <a:gd name="connsiteX55" fmla="*/ 0 w 1752489"/>
              <a:gd name="connsiteY55" fmla="*/ 2015706 h 2642295"/>
              <a:gd name="connsiteX56" fmla="*/ 819331 w 1752489"/>
              <a:gd name="connsiteY56" fmla="*/ 1998982 h 2642295"/>
              <a:gd name="connsiteX57" fmla="*/ 917817 w 1752489"/>
              <a:gd name="connsiteY57" fmla="*/ 1998982 h 2642295"/>
              <a:gd name="connsiteX58" fmla="*/ 917817 w 1752489"/>
              <a:gd name="connsiteY58" fmla="*/ 2016023 h 2642295"/>
              <a:gd name="connsiteX59" fmla="*/ 852780 w 1752489"/>
              <a:gd name="connsiteY59" fmla="*/ 2016023 h 2642295"/>
              <a:gd name="connsiteX60" fmla="*/ 852780 w 1752489"/>
              <a:gd name="connsiteY60" fmla="*/ 2044163 h 2642295"/>
              <a:gd name="connsiteX61" fmla="*/ 917817 w 1752489"/>
              <a:gd name="connsiteY61" fmla="*/ 2044163 h 2642295"/>
              <a:gd name="connsiteX62" fmla="*/ 917817 w 1752489"/>
              <a:gd name="connsiteY62" fmla="*/ 2096385 h 2642295"/>
              <a:gd name="connsiteX63" fmla="*/ 906721 w 1752489"/>
              <a:gd name="connsiteY63" fmla="*/ 2105923 h 2642295"/>
              <a:gd name="connsiteX64" fmla="*/ 819331 w 1752489"/>
              <a:gd name="connsiteY64" fmla="*/ 2105923 h 2642295"/>
              <a:gd name="connsiteX65" fmla="*/ 819331 w 1752489"/>
              <a:gd name="connsiteY65" fmla="*/ 2088895 h 2642295"/>
              <a:gd name="connsiteX66" fmla="*/ 881079 w 1752489"/>
              <a:gd name="connsiteY66" fmla="*/ 2088895 h 2642295"/>
              <a:gd name="connsiteX67" fmla="*/ 881079 w 1752489"/>
              <a:gd name="connsiteY67" fmla="*/ 2061522 h 2642295"/>
              <a:gd name="connsiteX68" fmla="*/ 819331 w 1752489"/>
              <a:gd name="connsiteY68" fmla="*/ 2061522 h 2642295"/>
              <a:gd name="connsiteX69" fmla="*/ 1333667 w 1752489"/>
              <a:gd name="connsiteY69" fmla="*/ 1827056 h 2642295"/>
              <a:gd name="connsiteX70" fmla="*/ 1582030 w 1752489"/>
              <a:gd name="connsiteY70" fmla="*/ 1970473 h 2642295"/>
              <a:gd name="connsiteX71" fmla="*/ 1568992 w 1752489"/>
              <a:gd name="connsiteY71" fmla="*/ 1993049 h 2642295"/>
              <a:gd name="connsiteX72" fmla="*/ 1320629 w 1752489"/>
              <a:gd name="connsiteY72" fmla="*/ 1849647 h 2642295"/>
              <a:gd name="connsiteX73" fmla="*/ 1512595 w 1752489"/>
              <a:gd name="connsiteY73" fmla="*/ 1788308 h 2642295"/>
              <a:gd name="connsiteX74" fmla="*/ 1631677 w 1752489"/>
              <a:gd name="connsiteY74" fmla="*/ 1841337 h 2642295"/>
              <a:gd name="connsiteX75" fmla="*/ 1621108 w 1752489"/>
              <a:gd name="connsiteY75" fmla="*/ 1865116 h 2642295"/>
              <a:gd name="connsiteX76" fmla="*/ 1502026 w 1752489"/>
              <a:gd name="connsiteY76" fmla="*/ 1812087 h 2642295"/>
              <a:gd name="connsiteX77" fmla="*/ 1116746 w 1752489"/>
              <a:gd name="connsiteY77" fmla="*/ 1687880 h 2642295"/>
              <a:gd name="connsiteX78" fmla="*/ 1154264 w 1752489"/>
              <a:gd name="connsiteY78" fmla="*/ 1687880 h 2642295"/>
              <a:gd name="connsiteX79" fmla="*/ 1154264 w 1752489"/>
              <a:gd name="connsiteY79" fmla="*/ 1753723 h 2642295"/>
              <a:gd name="connsiteX80" fmla="*/ 1163327 w 1752489"/>
              <a:gd name="connsiteY80" fmla="*/ 1753723 h 2642295"/>
              <a:gd name="connsiteX81" fmla="*/ 1163327 w 1752489"/>
              <a:gd name="connsiteY81" fmla="*/ 1687880 h 2642295"/>
              <a:gd name="connsiteX82" fmla="*/ 1202881 w 1752489"/>
              <a:gd name="connsiteY82" fmla="*/ 1687880 h 2642295"/>
              <a:gd name="connsiteX83" fmla="*/ 1202881 w 1752489"/>
              <a:gd name="connsiteY83" fmla="*/ 1753723 h 2642295"/>
              <a:gd name="connsiteX84" fmla="*/ 1225247 w 1752489"/>
              <a:gd name="connsiteY84" fmla="*/ 1753723 h 2642295"/>
              <a:gd name="connsiteX85" fmla="*/ 1216646 w 1752489"/>
              <a:gd name="connsiteY85" fmla="*/ 1770751 h 2642295"/>
              <a:gd name="connsiteX86" fmla="*/ 1202881 w 1752489"/>
              <a:gd name="connsiteY86" fmla="*/ 1770751 h 2642295"/>
              <a:gd name="connsiteX87" fmla="*/ 1202881 w 1752489"/>
              <a:gd name="connsiteY87" fmla="*/ 1794676 h 2642295"/>
              <a:gd name="connsiteX88" fmla="*/ 1163327 w 1752489"/>
              <a:gd name="connsiteY88" fmla="*/ 1794676 h 2642295"/>
              <a:gd name="connsiteX89" fmla="*/ 1163327 w 1752489"/>
              <a:gd name="connsiteY89" fmla="*/ 1770751 h 2642295"/>
              <a:gd name="connsiteX90" fmla="*/ 1116746 w 1752489"/>
              <a:gd name="connsiteY90" fmla="*/ 1770751 h 2642295"/>
              <a:gd name="connsiteX91" fmla="*/ 1555491 w 1752489"/>
              <a:gd name="connsiteY91" fmla="*/ 1672727 h 2642295"/>
              <a:gd name="connsiteX92" fmla="*/ 1679461 w 1752489"/>
              <a:gd name="connsiteY92" fmla="*/ 1713020 h 2642295"/>
              <a:gd name="connsiteX93" fmla="*/ 1671415 w 1752489"/>
              <a:gd name="connsiteY93" fmla="*/ 1737817 h 2642295"/>
              <a:gd name="connsiteX94" fmla="*/ 1547432 w 1752489"/>
              <a:gd name="connsiteY94" fmla="*/ 1697524 h 2642295"/>
              <a:gd name="connsiteX95" fmla="*/ 1586073 w 1752489"/>
              <a:gd name="connsiteY95" fmla="*/ 1553301 h 2642295"/>
              <a:gd name="connsiteX96" fmla="*/ 1713584 w 1752489"/>
              <a:gd name="connsiteY96" fmla="*/ 1580410 h 2642295"/>
              <a:gd name="connsiteX97" fmla="*/ 1708154 w 1752489"/>
              <a:gd name="connsiteY97" fmla="*/ 1605921 h 2642295"/>
              <a:gd name="connsiteX98" fmla="*/ 1580657 w 1752489"/>
              <a:gd name="connsiteY98" fmla="*/ 1578811 h 2642295"/>
              <a:gd name="connsiteX99" fmla="*/ 1604001 w 1752489"/>
              <a:gd name="connsiteY99" fmla="*/ 1431327 h 2642295"/>
              <a:gd name="connsiteX100" fmla="*/ 1733651 w 1752489"/>
              <a:gd name="connsiteY100" fmla="*/ 1444960 h 2642295"/>
              <a:gd name="connsiteX101" fmla="*/ 1730929 w 1752489"/>
              <a:gd name="connsiteY101" fmla="*/ 1470893 h 2642295"/>
              <a:gd name="connsiteX102" fmla="*/ 1601279 w 1752489"/>
              <a:gd name="connsiteY102" fmla="*/ 1457258 h 2642295"/>
              <a:gd name="connsiteX103" fmla="*/ 1465695 w 1752489"/>
              <a:gd name="connsiteY103" fmla="*/ 1308108 h 2642295"/>
              <a:gd name="connsiteX104" fmla="*/ 1752489 w 1752489"/>
              <a:gd name="connsiteY104" fmla="*/ 1308108 h 2642295"/>
              <a:gd name="connsiteX105" fmla="*/ 1752489 w 1752489"/>
              <a:gd name="connsiteY105" fmla="*/ 1334187 h 2642295"/>
              <a:gd name="connsiteX106" fmla="*/ 1465695 w 1752489"/>
              <a:gd name="connsiteY106" fmla="*/ 1334187 h 2642295"/>
              <a:gd name="connsiteX107" fmla="*/ 435464 w 1752489"/>
              <a:gd name="connsiteY107" fmla="*/ 1288392 h 2642295"/>
              <a:gd name="connsiteX108" fmla="*/ 396954 w 1752489"/>
              <a:gd name="connsiteY108" fmla="*/ 1327238 h 2642295"/>
              <a:gd name="connsiteX109" fmla="*/ 436442 w 1752489"/>
              <a:gd name="connsiteY109" fmla="*/ 1366382 h 2642295"/>
              <a:gd name="connsiteX110" fmla="*/ 474947 w 1752489"/>
              <a:gd name="connsiteY110" fmla="*/ 1326897 h 2642295"/>
              <a:gd name="connsiteX111" fmla="*/ 435464 w 1752489"/>
              <a:gd name="connsiteY111" fmla="*/ 1288392 h 2642295"/>
              <a:gd name="connsiteX112" fmla="*/ 1250612 w 1752489"/>
              <a:gd name="connsiteY112" fmla="*/ 1268991 h 2642295"/>
              <a:gd name="connsiteX113" fmla="*/ 1322518 w 1752489"/>
              <a:gd name="connsiteY113" fmla="*/ 1268991 h 2642295"/>
              <a:gd name="connsiteX114" fmla="*/ 1339281 w 1752489"/>
              <a:gd name="connsiteY114" fmla="*/ 1281449 h 2642295"/>
              <a:gd name="connsiteX115" fmla="*/ 1339281 w 1752489"/>
              <a:gd name="connsiteY115" fmla="*/ 1313658 h 2642295"/>
              <a:gd name="connsiteX116" fmla="*/ 1326468 w 1752489"/>
              <a:gd name="connsiteY116" fmla="*/ 1321583 h 2642295"/>
              <a:gd name="connsiteX117" fmla="*/ 1339281 w 1752489"/>
              <a:gd name="connsiteY117" fmla="*/ 1330026 h 2642295"/>
              <a:gd name="connsiteX118" fmla="*/ 1339281 w 1752489"/>
              <a:gd name="connsiteY118" fmla="*/ 1375854 h 2642295"/>
              <a:gd name="connsiteX119" fmla="*/ 1339281 w 1752489"/>
              <a:gd name="connsiteY119" fmla="*/ 1375947 h 2642295"/>
              <a:gd name="connsiteX120" fmla="*/ 1253254 w 1752489"/>
              <a:gd name="connsiteY120" fmla="*/ 1375947 h 2642295"/>
              <a:gd name="connsiteX121" fmla="*/ 1248246 w 1752489"/>
              <a:gd name="connsiteY121" fmla="*/ 1358892 h 2642295"/>
              <a:gd name="connsiteX122" fmla="*/ 1302661 w 1752489"/>
              <a:gd name="connsiteY122" fmla="*/ 1358892 h 2642295"/>
              <a:gd name="connsiteX123" fmla="*/ 1302661 w 1752489"/>
              <a:gd name="connsiteY123" fmla="*/ 1329008 h 2642295"/>
              <a:gd name="connsiteX124" fmla="*/ 1250612 w 1752489"/>
              <a:gd name="connsiteY124" fmla="*/ 1329008 h 2642295"/>
              <a:gd name="connsiteX125" fmla="*/ 1250612 w 1752489"/>
              <a:gd name="connsiteY125" fmla="*/ 1311834 h 2642295"/>
              <a:gd name="connsiteX126" fmla="*/ 1302675 w 1752489"/>
              <a:gd name="connsiteY126" fmla="*/ 1311834 h 2642295"/>
              <a:gd name="connsiteX127" fmla="*/ 1302675 w 1752489"/>
              <a:gd name="connsiteY127" fmla="*/ 1286034 h 2642295"/>
              <a:gd name="connsiteX128" fmla="*/ 1250612 w 1752489"/>
              <a:gd name="connsiteY128" fmla="*/ 1286034 h 2642295"/>
              <a:gd name="connsiteX129" fmla="*/ 1730929 w 1752489"/>
              <a:gd name="connsiteY129" fmla="*/ 1171443 h 2642295"/>
              <a:gd name="connsiteX130" fmla="*/ 1733651 w 1752489"/>
              <a:gd name="connsiteY130" fmla="*/ 1197376 h 2642295"/>
              <a:gd name="connsiteX131" fmla="*/ 1604001 w 1752489"/>
              <a:gd name="connsiteY131" fmla="*/ 1211009 h 2642295"/>
              <a:gd name="connsiteX132" fmla="*/ 1601279 w 1752489"/>
              <a:gd name="connsiteY132" fmla="*/ 1185076 h 2642295"/>
              <a:gd name="connsiteX133" fmla="*/ 1708154 w 1752489"/>
              <a:gd name="connsiteY133" fmla="*/ 1036428 h 2642295"/>
              <a:gd name="connsiteX134" fmla="*/ 1713584 w 1752489"/>
              <a:gd name="connsiteY134" fmla="*/ 1061938 h 2642295"/>
              <a:gd name="connsiteX135" fmla="*/ 1586073 w 1752489"/>
              <a:gd name="connsiteY135" fmla="*/ 1089047 h 2642295"/>
              <a:gd name="connsiteX136" fmla="*/ 1580657 w 1752489"/>
              <a:gd name="connsiteY136" fmla="*/ 1063537 h 2642295"/>
              <a:gd name="connsiteX137" fmla="*/ 1671415 w 1752489"/>
              <a:gd name="connsiteY137" fmla="*/ 904532 h 2642295"/>
              <a:gd name="connsiteX138" fmla="*/ 1679461 w 1752489"/>
              <a:gd name="connsiteY138" fmla="*/ 929328 h 2642295"/>
              <a:gd name="connsiteX139" fmla="*/ 1555491 w 1752489"/>
              <a:gd name="connsiteY139" fmla="*/ 969621 h 2642295"/>
              <a:gd name="connsiteX140" fmla="*/ 1547432 w 1752489"/>
              <a:gd name="connsiteY140" fmla="*/ 944811 h 2642295"/>
              <a:gd name="connsiteX141" fmla="*/ 1165744 w 1752489"/>
              <a:gd name="connsiteY141" fmla="*/ 804129 h 2642295"/>
              <a:gd name="connsiteX142" fmla="*/ 1266899 w 1752489"/>
              <a:gd name="connsiteY142" fmla="*/ 804129 h 2642295"/>
              <a:gd name="connsiteX143" fmla="*/ 1266899 w 1752489"/>
              <a:gd name="connsiteY143" fmla="*/ 844779 h 2642295"/>
              <a:gd name="connsiteX144" fmla="*/ 1210304 w 1752489"/>
              <a:gd name="connsiteY144" fmla="*/ 893884 h 2642295"/>
              <a:gd name="connsiteX145" fmla="*/ 1268934 w 1752489"/>
              <a:gd name="connsiteY145" fmla="*/ 893884 h 2642295"/>
              <a:gd name="connsiteX146" fmla="*/ 1264720 w 1752489"/>
              <a:gd name="connsiteY146" fmla="*/ 910925 h 2642295"/>
              <a:gd name="connsiteX147" fmla="*/ 1165744 w 1752489"/>
              <a:gd name="connsiteY147" fmla="*/ 910925 h 2642295"/>
              <a:gd name="connsiteX148" fmla="*/ 1165744 w 1752489"/>
              <a:gd name="connsiteY148" fmla="*/ 889670 h 2642295"/>
              <a:gd name="connsiteX149" fmla="*/ 1228747 w 1752489"/>
              <a:gd name="connsiteY149" fmla="*/ 836192 h 2642295"/>
              <a:gd name="connsiteX150" fmla="*/ 1228747 w 1752489"/>
              <a:gd name="connsiteY150" fmla="*/ 821171 h 2642295"/>
              <a:gd name="connsiteX151" fmla="*/ 1165744 w 1752489"/>
              <a:gd name="connsiteY151" fmla="*/ 821171 h 2642295"/>
              <a:gd name="connsiteX152" fmla="*/ 1621068 w 1752489"/>
              <a:gd name="connsiteY152" fmla="*/ 777193 h 2642295"/>
              <a:gd name="connsiteX153" fmla="*/ 1631637 w 1752489"/>
              <a:gd name="connsiteY153" fmla="*/ 800972 h 2642295"/>
              <a:gd name="connsiteX154" fmla="*/ 1512555 w 1752489"/>
              <a:gd name="connsiteY154" fmla="*/ 854000 h 2642295"/>
              <a:gd name="connsiteX155" fmla="*/ 1501986 w 1752489"/>
              <a:gd name="connsiteY155" fmla="*/ 830220 h 2642295"/>
              <a:gd name="connsiteX156" fmla="*/ 1568992 w 1752489"/>
              <a:gd name="connsiteY156" fmla="*/ 649232 h 2642295"/>
              <a:gd name="connsiteX157" fmla="*/ 1582030 w 1752489"/>
              <a:gd name="connsiteY157" fmla="*/ 671810 h 2642295"/>
              <a:gd name="connsiteX158" fmla="*/ 1333667 w 1752489"/>
              <a:gd name="connsiteY158" fmla="*/ 815227 h 2642295"/>
              <a:gd name="connsiteX159" fmla="*/ 1320629 w 1752489"/>
              <a:gd name="connsiteY159" fmla="*/ 792648 h 2642295"/>
              <a:gd name="connsiteX160" fmla="*/ 410786 w 1752489"/>
              <a:gd name="connsiteY160" fmla="*/ 611660 h 2642295"/>
              <a:gd name="connsiteX161" fmla="*/ 462096 w 1752489"/>
              <a:gd name="connsiteY161" fmla="*/ 611660 h 2642295"/>
              <a:gd name="connsiteX162" fmla="*/ 462096 w 1752489"/>
              <a:gd name="connsiteY162" fmla="*/ 1264909 h 2642295"/>
              <a:gd name="connsiteX163" fmla="*/ 501730 w 1752489"/>
              <a:gd name="connsiteY163" fmla="*/ 1326023 h 2642295"/>
              <a:gd name="connsiteX164" fmla="*/ 501610 w 1752489"/>
              <a:gd name="connsiteY164" fmla="*/ 1327238 h 2642295"/>
              <a:gd name="connsiteX165" fmla="*/ 501730 w 1752489"/>
              <a:gd name="connsiteY165" fmla="*/ 1328453 h 2642295"/>
              <a:gd name="connsiteX166" fmla="*/ 449296 w 1752489"/>
              <a:gd name="connsiteY166" fmla="*/ 1393186 h 2642295"/>
              <a:gd name="connsiteX167" fmla="*/ 449296 w 1752489"/>
              <a:gd name="connsiteY167" fmla="*/ 2087441 h 2642295"/>
              <a:gd name="connsiteX168" fmla="*/ 490012 w 1752489"/>
              <a:gd name="connsiteY168" fmla="*/ 2087441 h 2642295"/>
              <a:gd name="connsiteX169" fmla="*/ 490012 w 1752489"/>
              <a:gd name="connsiteY169" fmla="*/ 2104483 h 2642295"/>
              <a:gd name="connsiteX170" fmla="*/ 449296 w 1752489"/>
              <a:gd name="connsiteY170" fmla="*/ 2104483 h 2642295"/>
              <a:gd name="connsiteX171" fmla="*/ 449296 w 1752489"/>
              <a:gd name="connsiteY171" fmla="*/ 2129504 h 2642295"/>
              <a:gd name="connsiteX172" fmla="*/ 490012 w 1752489"/>
              <a:gd name="connsiteY172" fmla="*/ 2129504 h 2642295"/>
              <a:gd name="connsiteX173" fmla="*/ 490012 w 1752489"/>
              <a:gd name="connsiteY173" fmla="*/ 2194237 h 2642295"/>
              <a:gd name="connsiteX174" fmla="*/ 457302 w 1752489"/>
              <a:gd name="connsiteY174" fmla="*/ 2194237 h 2642295"/>
              <a:gd name="connsiteX175" fmla="*/ 457302 w 1752489"/>
              <a:gd name="connsiteY175" fmla="*/ 2177143 h 2642295"/>
              <a:gd name="connsiteX176" fmla="*/ 457302 w 1752489"/>
              <a:gd name="connsiteY176" fmla="*/ 2146678 h 2642295"/>
              <a:gd name="connsiteX177" fmla="*/ 449269 w 1752489"/>
              <a:gd name="connsiteY177" fmla="*/ 2146678 h 2642295"/>
              <a:gd name="connsiteX178" fmla="*/ 449269 w 1752489"/>
              <a:gd name="connsiteY178" fmla="*/ 2177143 h 2642295"/>
              <a:gd name="connsiteX179" fmla="*/ 457302 w 1752489"/>
              <a:gd name="connsiteY179" fmla="*/ 2177143 h 2642295"/>
              <a:gd name="connsiteX180" fmla="*/ 449652 w 1752489"/>
              <a:gd name="connsiteY180" fmla="*/ 2194184 h 2642295"/>
              <a:gd name="connsiteX181" fmla="*/ 449269 w 1752489"/>
              <a:gd name="connsiteY181" fmla="*/ 2194184 h 2642295"/>
              <a:gd name="connsiteX182" fmla="*/ 449269 w 1752489"/>
              <a:gd name="connsiteY182" fmla="*/ 2415558 h 2642295"/>
              <a:gd name="connsiteX183" fmla="*/ 444580 w 1752489"/>
              <a:gd name="connsiteY183" fmla="*/ 2415558 h 2642295"/>
              <a:gd name="connsiteX184" fmla="*/ 444580 w 1752489"/>
              <a:gd name="connsiteY184" fmla="*/ 2642295 h 2642295"/>
              <a:gd name="connsiteX185" fmla="*/ 418501 w 1752489"/>
              <a:gd name="connsiteY185" fmla="*/ 2642295 h 2642295"/>
              <a:gd name="connsiteX186" fmla="*/ 418501 w 1752489"/>
              <a:gd name="connsiteY186" fmla="*/ 2355489 h 2642295"/>
              <a:gd name="connsiteX187" fmla="*/ 423613 w 1752489"/>
              <a:gd name="connsiteY187" fmla="*/ 2355489 h 2642295"/>
              <a:gd name="connsiteX188" fmla="*/ 423613 w 1752489"/>
              <a:gd name="connsiteY188" fmla="*/ 2194198 h 2642295"/>
              <a:gd name="connsiteX189" fmla="*/ 389147 w 1752489"/>
              <a:gd name="connsiteY189" fmla="*/ 2194198 h 2642295"/>
              <a:gd name="connsiteX190" fmla="*/ 389147 w 1752489"/>
              <a:gd name="connsiteY190" fmla="*/ 2087401 h 2642295"/>
              <a:gd name="connsiteX191" fmla="*/ 423613 w 1752489"/>
              <a:gd name="connsiteY191" fmla="*/ 2087401 h 2642295"/>
              <a:gd name="connsiteX192" fmla="*/ 423613 w 1752489"/>
              <a:gd name="connsiteY192" fmla="*/ 1393147 h 2642295"/>
              <a:gd name="connsiteX193" fmla="*/ 371181 w 1752489"/>
              <a:gd name="connsiteY193" fmla="*/ 1328414 h 2642295"/>
              <a:gd name="connsiteX194" fmla="*/ 371299 w 1752489"/>
              <a:gd name="connsiteY194" fmla="*/ 1327198 h 2642295"/>
              <a:gd name="connsiteX195" fmla="*/ 371181 w 1752489"/>
              <a:gd name="connsiteY195" fmla="*/ 1325983 h 2642295"/>
              <a:gd name="connsiteX196" fmla="*/ 410786 w 1752489"/>
              <a:gd name="connsiteY196" fmla="*/ 1264909 h 2642295"/>
              <a:gd name="connsiteX197" fmla="*/ 1481999 w 1752489"/>
              <a:gd name="connsiteY197" fmla="*/ 541643 h 2642295"/>
              <a:gd name="connsiteX198" fmla="*/ 1497323 w 1752489"/>
              <a:gd name="connsiteY198" fmla="*/ 562781 h 2642295"/>
              <a:gd name="connsiteX199" fmla="*/ 1391861 w 1752489"/>
              <a:gd name="connsiteY199" fmla="*/ 639404 h 2642295"/>
              <a:gd name="connsiteX200" fmla="*/ 1376536 w 1752489"/>
              <a:gd name="connsiteY200" fmla="*/ 618267 h 2642295"/>
              <a:gd name="connsiteX201" fmla="*/ 4039 w 1752489"/>
              <a:gd name="connsiteY201" fmla="*/ 503226 h 2642295"/>
              <a:gd name="connsiteX202" fmla="*/ 51875 w 1752489"/>
              <a:gd name="connsiteY202" fmla="*/ 503226 h 2642295"/>
              <a:gd name="connsiteX203" fmla="*/ 51875 w 1752489"/>
              <a:gd name="connsiteY203" fmla="*/ 610022 h 2642295"/>
              <a:gd name="connsiteX204" fmla="*/ 15611 w 1752489"/>
              <a:gd name="connsiteY204" fmla="*/ 610022 h 2642295"/>
              <a:gd name="connsiteX205" fmla="*/ 15611 w 1752489"/>
              <a:gd name="connsiteY205" fmla="*/ 520269 h 2642295"/>
              <a:gd name="connsiteX206" fmla="*/ 0 w 1752489"/>
              <a:gd name="connsiteY206" fmla="*/ 520269 h 2642295"/>
              <a:gd name="connsiteX207" fmla="*/ 0 w 1752489"/>
              <a:gd name="connsiteY207" fmla="*/ 511229 h 2642295"/>
              <a:gd name="connsiteX208" fmla="*/ 878752 w 1752489"/>
              <a:gd name="connsiteY208" fmla="*/ 490253 h 2642295"/>
              <a:gd name="connsiteX209" fmla="*/ 926590 w 1752489"/>
              <a:gd name="connsiteY209" fmla="*/ 490253 h 2642295"/>
              <a:gd name="connsiteX210" fmla="*/ 926590 w 1752489"/>
              <a:gd name="connsiteY210" fmla="*/ 597049 h 2642295"/>
              <a:gd name="connsiteX211" fmla="*/ 926576 w 1752489"/>
              <a:gd name="connsiteY211" fmla="*/ 596891 h 2642295"/>
              <a:gd name="connsiteX212" fmla="*/ 890312 w 1752489"/>
              <a:gd name="connsiteY212" fmla="*/ 596891 h 2642295"/>
              <a:gd name="connsiteX213" fmla="*/ 890312 w 1752489"/>
              <a:gd name="connsiteY213" fmla="*/ 507296 h 2642295"/>
              <a:gd name="connsiteX214" fmla="*/ 870139 w 1752489"/>
              <a:gd name="connsiteY214" fmla="*/ 507296 h 2642295"/>
              <a:gd name="connsiteX215" fmla="*/ 1394781 w 1752489"/>
              <a:gd name="connsiteY215" fmla="*/ 436129 h 2642295"/>
              <a:gd name="connsiteX216" fmla="*/ 1412233 w 1752489"/>
              <a:gd name="connsiteY216" fmla="*/ 455510 h 2642295"/>
              <a:gd name="connsiteX217" fmla="*/ 1315357 w 1752489"/>
              <a:gd name="connsiteY217" fmla="*/ 542700 h 2642295"/>
              <a:gd name="connsiteX218" fmla="*/ 1297905 w 1752489"/>
              <a:gd name="connsiteY218" fmla="*/ 523320 h 2642295"/>
              <a:gd name="connsiteX219" fmla="*/ 433984 w 1752489"/>
              <a:gd name="connsiteY219" fmla="*/ 389085 h 2642295"/>
              <a:gd name="connsiteX220" fmla="*/ 535153 w 1752489"/>
              <a:gd name="connsiteY220" fmla="*/ 389085 h 2642295"/>
              <a:gd name="connsiteX221" fmla="*/ 535153 w 1752489"/>
              <a:gd name="connsiteY221" fmla="*/ 429734 h 2642295"/>
              <a:gd name="connsiteX222" fmla="*/ 478558 w 1752489"/>
              <a:gd name="connsiteY222" fmla="*/ 478839 h 2642295"/>
              <a:gd name="connsiteX223" fmla="*/ 537226 w 1752489"/>
              <a:gd name="connsiteY223" fmla="*/ 478839 h 2642295"/>
              <a:gd name="connsiteX224" fmla="*/ 532960 w 1752489"/>
              <a:gd name="connsiteY224" fmla="*/ 495973 h 2642295"/>
              <a:gd name="connsiteX225" fmla="*/ 433984 w 1752489"/>
              <a:gd name="connsiteY225" fmla="*/ 495973 h 2642295"/>
              <a:gd name="connsiteX226" fmla="*/ 433984 w 1752489"/>
              <a:gd name="connsiteY226" fmla="*/ 474705 h 2642295"/>
              <a:gd name="connsiteX227" fmla="*/ 497000 w 1752489"/>
              <a:gd name="connsiteY227" fmla="*/ 421226 h 2642295"/>
              <a:gd name="connsiteX228" fmla="*/ 497000 w 1752489"/>
              <a:gd name="connsiteY228" fmla="*/ 406127 h 2642295"/>
              <a:gd name="connsiteX229" fmla="*/ 433984 w 1752489"/>
              <a:gd name="connsiteY229" fmla="*/ 406127 h 2642295"/>
              <a:gd name="connsiteX230" fmla="*/ 378288 w 1752489"/>
              <a:gd name="connsiteY230" fmla="*/ 389085 h 2642295"/>
              <a:gd name="connsiteX231" fmla="*/ 426124 w 1752489"/>
              <a:gd name="connsiteY231" fmla="*/ 389085 h 2642295"/>
              <a:gd name="connsiteX232" fmla="*/ 426124 w 1752489"/>
              <a:gd name="connsiteY232" fmla="*/ 495882 h 2642295"/>
              <a:gd name="connsiteX233" fmla="*/ 389874 w 1752489"/>
              <a:gd name="connsiteY233" fmla="*/ 495882 h 2642295"/>
              <a:gd name="connsiteX234" fmla="*/ 389874 w 1752489"/>
              <a:gd name="connsiteY234" fmla="*/ 406127 h 2642295"/>
              <a:gd name="connsiteX235" fmla="*/ 369687 w 1752489"/>
              <a:gd name="connsiteY235" fmla="*/ 406127 h 2642295"/>
              <a:gd name="connsiteX236" fmla="*/ 1296981 w 1752489"/>
              <a:gd name="connsiteY236" fmla="*/ 340232 h 2642295"/>
              <a:gd name="connsiteX237" fmla="*/ 1316348 w 1752489"/>
              <a:gd name="connsiteY237" fmla="*/ 357682 h 2642295"/>
              <a:gd name="connsiteX238" fmla="*/ 1229157 w 1752489"/>
              <a:gd name="connsiteY238" fmla="*/ 454571 h 2642295"/>
              <a:gd name="connsiteX239" fmla="*/ 1209790 w 1752489"/>
              <a:gd name="connsiteY239" fmla="*/ 437119 h 2642295"/>
              <a:gd name="connsiteX240" fmla="*/ 1189762 w 1752489"/>
              <a:gd name="connsiteY240" fmla="*/ 255181 h 2642295"/>
              <a:gd name="connsiteX241" fmla="*/ 1210899 w 1752489"/>
              <a:gd name="connsiteY241" fmla="*/ 270505 h 2642295"/>
              <a:gd name="connsiteX242" fmla="*/ 1134277 w 1752489"/>
              <a:gd name="connsiteY242" fmla="*/ 375980 h 2642295"/>
              <a:gd name="connsiteX243" fmla="*/ 1113138 w 1752489"/>
              <a:gd name="connsiteY243" fmla="*/ 360656 h 2642295"/>
              <a:gd name="connsiteX244" fmla="*/ 1080720 w 1752489"/>
              <a:gd name="connsiteY244" fmla="*/ 170419 h 2642295"/>
              <a:gd name="connsiteX245" fmla="*/ 1103297 w 1752489"/>
              <a:gd name="connsiteY245" fmla="*/ 183459 h 2642295"/>
              <a:gd name="connsiteX246" fmla="*/ 959973 w 1752489"/>
              <a:gd name="connsiteY246" fmla="*/ 431915 h 2642295"/>
              <a:gd name="connsiteX247" fmla="*/ 937330 w 1752489"/>
              <a:gd name="connsiteY247" fmla="*/ 418783 h 2642295"/>
              <a:gd name="connsiteX248" fmla="*/ 951610 w 1752489"/>
              <a:gd name="connsiteY248" fmla="*/ 120720 h 2642295"/>
              <a:gd name="connsiteX249" fmla="*/ 975390 w 1752489"/>
              <a:gd name="connsiteY249" fmla="*/ 131290 h 2642295"/>
              <a:gd name="connsiteX250" fmla="*/ 922362 w 1752489"/>
              <a:gd name="connsiteY250" fmla="*/ 250398 h 2642295"/>
              <a:gd name="connsiteX251" fmla="*/ 898583 w 1752489"/>
              <a:gd name="connsiteY251" fmla="*/ 239829 h 2642295"/>
              <a:gd name="connsiteX252" fmla="*/ 823307 w 1752489"/>
              <a:gd name="connsiteY252" fmla="*/ 73030 h 2642295"/>
              <a:gd name="connsiteX253" fmla="*/ 848105 w 1752489"/>
              <a:gd name="connsiteY253" fmla="*/ 81089 h 2642295"/>
              <a:gd name="connsiteX254" fmla="*/ 807824 w 1752489"/>
              <a:gd name="connsiteY254" fmla="*/ 205085 h 2642295"/>
              <a:gd name="connsiteX255" fmla="*/ 783028 w 1752489"/>
              <a:gd name="connsiteY255" fmla="*/ 197027 h 2642295"/>
              <a:gd name="connsiteX256" fmla="*/ 39773 w 1752489"/>
              <a:gd name="connsiteY256" fmla="*/ 73030 h 2642295"/>
              <a:gd name="connsiteX257" fmla="*/ 80054 w 1752489"/>
              <a:gd name="connsiteY257" fmla="*/ 197027 h 2642295"/>
              <a:gd name="connsiteX258" fmla="*/ 55257 w 1752489"/>
              <a:gd name="connsiteY258" fmla="*/ 205085 h 2642295"/>
              <a:gd name="connsiteX259" fmla="*/ 14977 w 1752489"/>
              <a:gd name="connsiteY259" fmla="*/ 81089 h 2642295"/>
              <a:gd name="connsiteX260" fmla="*/ 690724 w 1752489"/>
              <a:gd name="connsiteY260" fmla="*/ 38945 h 2642295"/>
              <a:gd name="connsiteX261" fmla="*/ 716220 w 1752489"/>
              <a:gd name="connsiteY261" fmla="*/ 44362 h 2642295"/>
              <a:gd name="connsiteX262" fmla="*/ 689151 w 1752489"/>
              <a:gd name="connsiteY262" fmla="*/ 171861 h 2642295"/>
              <a:gd name="connsiteX263" fmla="*/ 663614 w 1752489"/>
              <a:gd name="connsiteY263" fmla="*/ 166470 h 2642295"/>
              <a:gd name="connsiteX264" fmla="*/ 172358 w 1752489"/>
              <a:gd name="connsiteY264" fmla="*/ 38892 h 2642295"/>
              <a:gd name="connsiteX265" fmla="*/ 199466 w 1752489"/>
              <a:gd name="connsiteY265" fmla="*/ 166456 h 2642295"/>
              <a:gd name="connsiteX266" fmla="*/ 173970 w 1752489"/>
              <a:gd name="connsiteY266" fmla="*/ 171873 h 2642295"/>
              <a:gd name="connsiteX267" fmla="*/ 146860 w 1752489"/>
              <a:gd name="connsiteY267" fmla="*/ 44309 h 2642295"/>
              <a:gd name="connsiteX268" fmla="*/ 555286 w 1752489"/>
              <a:gd name="connsiteY268" fmla="*/ 18865 h 2642295"/>
              <a:gd name="connsiteX269" fmla="*/ 581219 w 1752489"/>
              <a:gd name="connsiteY269" fmla="*/ 21587 h 2642295"/>
              <a:gd name="connsiteX270" fmla="*/ 567612 w 1752489"/>
              <a:gd name="connsiteY270" fmla="*/ 151224 h 2642295"/>
              <a:gd name="connsiteX271" fmla="*/ 541666 w 1752489"/>
              <a:gd name="connsiteY271" fmla="*/ 148529 h 2642295"/>
              <a:gd name="connsiteX272" fmla="*/ 307781 w 1752489"/>
              <a:gd name="connsiteY272" fmla="*/ 18851 h 2642295"/>
              <a:gd name="connsiteX273" fmla="*/ 321416 w 1752489"/>
              <a:gd name="connsiteY273" fmla="*/ 148517 h 2642295"/>
              <a:gd name="connsiteX274" fmla="*/ 295482 w 1752489"/>
              <a:gd name="connsiteY274" fmla="*/ 151238 h 2642295"/>
              <a:gd name="connsiteX275" fmla="*/ 281861 w 1752489"/>
              <a:gd name="connsiteY275" fmla="*/ 21574 h 2642295"/>
              <a:gd name="connsiteX276" fmla="*/ 418501 w 1752489"/>
              <a:gd name="connsiteY276" fmla="*/ 0 h 2642295"/>
              <a:gd name="connsiteX277" fmla="*/ 444580 w 1752489"/>
              <a:gd name="connsiteY277" fmla="*/ 0 h 2642295"/>
              <a:gd name="connsiteX278" fmla="*/ 444580 w 1752489"/>
              <a:gd name="connsiteY278" fmla="*/ 286833 h 2642295"/>
              <a:gd name="connsiteX279" fmla="*/ 418501 w 1752489"/>
              <a:gd name="connsiteY279" fmla="*/ 286833 h 2642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</a:cxnLst>
            <a:rect l="l" t="t" r="r" b="b"/>
            <a:pathLst>
              <a:path w="1752489" h="2642295">
                <a:moveTo>
                  <a:pt x="567598" y="2491098"/>
                </a:moveTo>
                <a:lnTo>
                  <a:pt x="581219" y="2620761"/>
                </a:lnTo>
                <a:lnTo>
                  <a:pt x="555286" y="2623483"/>
                </a:lnTo>
                <a:lnTo>
                  <a:pt x="541666" y="2493819"/>
                </a:lnTo>
                <a:close/>
                <a:moveTo>
                  <a:pt x="295482" y="2491071"/>
                </a:moveTo>
                <a:lnTo>
                  <a:pt x="321416" y="2493793"/>
                </a:lnTo>
                <a:lnTo>
                  <a:pt x="307781" y="2623456"/>
                </a:lnTo>
                <a:lnTo>
                  <a:pt x="281861" y="2620735"/>
                </a:lnTo>
                <a:close/>
                <a:moveTo>
                  <a:pt x="689151" y="2470423"/>
                </a:moveTo>
                <a:lnTo>
                  <a:pt x="716260" y="2597946"/>
                </a:lnTo>
                <a:lnTo>
                  <a:pt x="690763" y="2603376"/>
                </a:lnTo>
                <a:lnTo>
                  <a:pt x="663614" y="2475892"/>
                </a:lnTo>
                <a:close/>
                <a:moveTo>
                  <a:pt x="173930" y="2470423"/>
                </a:moveTo>
                <a:lnTo>
                  <a:pt x="199426" y="2475853"/>
                </a:lnTo>
                <a:lnTo>
                  <a:pt x="172318" y="2603376"/>
                </a:lnTo>
                <a:lnTo>
                  <a:pt x="146860" y="2597960"/>
                </a:lnTo>
                <a:close/>
                <a:moveTo>
                  <a:pt x="807824" y="2437210"/>
                </a:moveTo>
                <a:lnTo>
                  <a:pt x="848105" y="2561208"/>
                </a:lnTo>
                <a:lnTo>
                  <a:pt x="823307" y="2569267"/>
                </a:lnTo>
                <a:lnTo>
                  <a:pt x="783028" y="2445269"/>
                </a:lnTo>
                <a:close/>
                <a:moveTo>
                  <a:pt x="55257" y="2437210"/>
                </a:moveTo>
                <a:lnTo>
                  <a:pt x="80054" y="2445269"/>
                </a:lnTo>
                <a:lnTo>
                  <a:pt x="39773" y="2569267"/>
                </a:lnTo>
                <a:lnTo>
                  <a:pt x="14977" y="2561208"/>
                </a:lnTo>
                <a:close/>
                <a:moveTo>
                  <a:pt x="922401" y="2391765"/>
                </a:moveTo>
                <a:lnTo>
                  <a:pt x="975430" y="2510861"/>
                </a:lnTo>
                <a:lnTo>
                  <a:pt x="951651" y="2521429"/>
                </a:lnTo>
                <a:lnTo>
                  <a:pt x="898622" y="2402335"/>
                </a:lnTo>
                <a:close/>
                <a:moveTo>
                  <a:pt x="1134237" y="2266289"/>
                </a:moveTo>
                <a:lnTo>
                  <a:pt x="1210859" y="2371764"/>
                </a:lnTo>
                <a:lnTo>
                  <a:pt x="1189722" y="2387102"/>
                </a:lnTo>
                <a:lnTo>
                  <a:pt x="1113100" y="2281614"/>
                </a:lnTo>
                <a:close/>
                <a:moveTo>
                  <a:pt x="959908" y="2210342"/>
                </a:moveTo>
                <a:lnTo>
                  <a:pt x="1103297" y="2458705"/>
                </a:lnTo>
                <a:lnTo>
                  <a:pt x="1080720" y="2471743"/>
                </a:lnTo>
                <a:lnTo>
                  <a:pt x="937330" y="2223380"/>
                </a:lnTo>
                <a:close/>
                <a:moveTo>
                  <a:pt x="1229169" y="2187658"/>
                </a:moveTo>
                <a:lnTo>
                  <a:pt x="1316361" y="2284546"/>
                </a:lnTo>
                <a:lnTo>
                  <a:pt x="1296994" y="2301984"/>
                </a:lnTo>
                <a:lnTo>
                  <a:pt x="1209802" y="2205096"/>
                </a:lnTo>
                <a:close/>
                <a:moveTo>
                  <a:pt x="1315357" y="2099515"/>
                </a:moveTo>
                <a:lnTo>
                  <a:pt x="1412233" y="2186707"/>
                </a:lnTo>
                <a:lnTo>
                  <a:pt x="1394781" y="2206207"/>
                </a:lnTo>
                <a:lnTo>
                  <a:pt x="1297905" y="2119015"/>
                </a:lnTo>
                <a:close/>
                <a:moveTo>
                  <a:pt x="1391861" y="2002853"/>
                </a:moveTo>
                <a:lnTo>
                  <a:pt x="1497323" y="2079475"/>
                </a:lnTo>
                <a:lnTo>
                  <a:pt x="1481999" y="2100612"/>
                </a:lnTo>
                <a:lnTo>
                  <a:pt x="1376536" y="2023990"/>
                </a:lnTo>
                <a:close/>
                <a:moveTo>
                  <a:pt x="0" y="1999127"/>
                </a:moveTo>
                <a:lnTo>
                  <a:pt x="43697" y="1999127"/>
                </a:lnTo>
                <a:lnTo>
                  <a:pt x="43697" y="2015706"/>
                </a:lnTo>
                <a:lnTo>
                  <a:pt x="8028" y="2105923"/>
                </a:lnTo>
                <a:lnTo>
                  <a:pt x="0" y="2105923"/>
                </a:lnTo>
                <a:lnTo>
                  <a:pt x="0" y="2030249"/>
                </a:lnTo>
                <a:lnTo>
                  <a:pt x="5848" y="2015706"/>
                </a:lnTo>
                <a:lnTo>
                  <a:pt x="0" y="2015706"/>
                </a:lnTo>
                <a:close/>
                <a:moveTo>
                  <a:pt x="819331" y="1998982"/>
                </a:moveTo>
                <a:lnTo>
                  <a:pt x="917817" y="1998982"/>
                </a:lnTo>
                <a:lnTo>
                  <a:pt x="917817" y="2016023"/>
                </a:lnTo>
                <a:lnTo>
                  <a:pt x="852780" y="2016023"/>
                </a:lnTo>
                <a:lnTo>
                  <a:pt x="852780" y="2044163"/>
                </a:lnTo>
                <a:lnTo>
                  <a:pt x="917817" y="2044163"/>
                </a:lnTo>
                <a:lnTo>
                  <a:pt x="917817" y="2096385"/>
                </a:lnTo>
                <a:lnTo>
                  <a:pt x="906721" y="2105923"/>
                </a:lnTo>
                <a:lnTo>
                  <a:pt x="819331" y="2105923"/>
                </a:lnTo>
                <a:lnTo>
                  <a:pt x="819331" y="2088895"/>
                </a:lnTo>
                <a:lnTo>
                  <a:pt x="881079" y="2088895"/>
                </a:lnTo>
                <a:lnTo>
                  <a:pt x="881079" y="2061522"/>
                </a:lnTo>
                <a:lnTo>
                  <a:pt x="819331" y="2061522"/>
                </a:lnTo>
                <a:close/>
                <a:moveTo>
                  <a:pt x="1333667" y="1827056"/>
                </a:moveTo>
                <a:lnTo>
                  <a:pt x="1582030" y="1970473"/>
                </a:lnTo>
                <a:lnTo>
                  <a:pt x="1568992" y="1993049"/>
                </a:lnTo>
                <a:lnTo>
                  <a:pt x="1320629" y="1849647"/>
                </a:lnTo>
                <a:close/>
                <a:moveTo>
                  <a:pt x="1512595" y="1788308"/>
                </a:moveTo>
                <a:lnTo>
                  <a:pt x="1631677" y="1841337"/>
                </a:lnTo>
                <a:lnTo>
                  <a:pt x="1621108" y="1865116"/>
                </a:lnTo>
                <a:lnTo>
                  <a:pt x="1502026" y="1812087"/>
                </a:lnTo>
                <a:close/>
                <a:moveTo>
                  <a:pt x="1116746" y="1687880"/>
                </a:moveTo>
                <a:lnTo>
                  <a:pt x="1154264" y="1687880"/>
                </a:lnTo>
                <a:lnTo>
                  <a:pt x="1154264" y="1753723"/>
                </a:lnTo>
                <a:lnTo>
                  <a:pt x="1163327" y="1753723"/>
                </a:lnTo>
                <a:lnTo>
                  <a:pt x="1163327" y="1687880"/>
                </a:lnTo>
                <a:lnTo>
                  <a:pt x="1202881" y="1687880"/>
                </a:lnTo>
                <a:lnTo>
                  <a:pt x="1202881" y="1753723"/>
                </a:lnTo>
                <a:lnTo>
                  <a:pt x="1225247" y="1753723"/>
                </a:lnTo>
                <a:lnTo>
                  <a:pt x="1216646" y="1770751"/>
                </a:lnTo>
                <a:lnTo>
                  <a:pt x="1202881" y="1770751"/>
                </a:lnTo>
                <a:lnTo>
                  <a:pt x="1202881" y="1794676"/>
                </a:lnTo>
                <a:lnTo>
                  <a:pt x="1163327" y="1794676"/>
                </a:lnTo>
                <a:lnTo>
                  <a:pt x="1163327" y="1770751"/>
                </a:lnTo>
                <a:lnTo>
                  <a:pt x="1116746" y="1770751"/>
                </a:lnTo>
                <a:close/>
                <a:moveTo>
                  <a:pt x="1555491" y="1672727"/>
                </a:moveTo>
                <a:lnTo>
                  <a:pt x="1679461" y="1713020"/>
                </a:lnTo>
                <a:lnTo>
                  <a:pt x="1671415" y="1737817"/>
                </a:lnTo>
                <a:lnTo>
                  <a:pt x="1547432" y="1697524"/>
                </a:lnTo>
                <a:close/>
                <a:moveTo>
                  <a:pt x="1586073" y="1553301"/>
                </a:moveTo>
                <a:lnTo>
                  <a:pt x="1713584" y="1580410"/>
                </a:lnTo>
                <a:lnTo>
                  <a:pt x="1708154" y="1605921"/>
                </a:lnTo>
                <a:lnTo>
                  <a:pt x="1580657" y="1578811"/>
                </a:lnTo>
                <a:close/>
                <a:moveTo>
                  <a:pt x="1604001" y="1431327"/>
                </a:moveTo>
                <a:lnTo>
                  <a:pt x="1733651" y="1444960"/>
                </a:lnTo>
                <a:lnTo>
                  <a:pt x="1730929" y="1470893"/>
                </a:lnTo>
                <a:lnTo>
                  <a:pt x="1601279" y="1457258"/>
                </a:lnTo>
                <a:close/>
                <a:moveTo>
                  <a:pt x="1465695" y="1308108"/>
                </a:moveTo>
                <a:lnTo>
                  <a:pt x="1752489" y="1308108"/>
                </a:lnTo>
                <a:lnTo>
                  <a:pt x="1752489" y="1334187"/>
                </a:lnTo>
                <a:lnTo>
                  <a:pt x="1465695" y="1334187"/>
                </a:lnTo>
                <a:close/>
                <a:moveTo>
                  <a:pt x="435464" y="1288392"/>
                </a:moveTo>
                <a:cubicBezTo>
                  <a:pt x="414176" y="1288658"/>
                  <a:pt x="397035" y="1305949"/>
                  <a:pt x="396954" y="1327238"/>
                </a:cubicBezTo>
                <a:cubicBezTo>
                  <a:pt x="397389" y="1348808"/>
                  <a:pt x="414869" y="1366136"/>
                  <a:pt x="436442" y="1366382"/>
                </a:cubicBezTo>
                <a:cubicBezTo>
                  <a:pt x="457979" y="1366111"/>
                  <a:pt x="475218" y="1348433"/>
                  <a:pt x="474947" y="1326897"/>
                </a:cubicBezTo>
                <a:cubicBezTo>
                  <a:pt x="474678" y="1305360"/>
                  <a:pt x="456999" y="1288121"/>
                  <a:pt x="435464" y="1288392"/>
                </a:cubicBezTo>
                <a:close/>
                <a:moveTo>
                  <a:pt x="1250612" y="1268991"/>
                </a:moveTo>
                <a:lnTo>
                  <a:pt x="1322518" y="1268991"/>
                </a:lnTo>
                <a:lnTo>
                  <a:pt x="1339281" y="1281449"/>
                </a:lnTo>
                <a:lnTo>
                  <a:pt x="1339281" y="1313658"/>
                </a:lnTo>
                <a:lnTo>
                  <a:pt x="1326468" y="1321583"/>
                </a:lnTo>
                <a:lnTo>
                  <a:pt x="1339281" y="1330026"/>
                </a:lnTo>
                <a:lnTo>
                  <a:pt x="1339281" y="1375854"/>
                </a:lnTo>
                <a:lnTo>
                  <a:pt x="1339281" y="1375947"/>
                </a:lnTo>
                <a:lnTo>
                  <a:pt x="1253254" y="1375947"/>
                </a:lnTo>
                <a:lnTo>
                  <a:pt x="1248246" y="1358892"/>
                </a:lnTo>
                <a:lnTo>
                  <a:pt x="1302661" y="1358892"/>
                </a:lnTo>
                <a:lnTo>
                  <a:pt x="1302661" y="1329008"/>
                </a:lnTo>
                <a:lnTo>
                  <a:pt x="1250612" y="1329008"/>
                </a:lnTo>
                <a:lnTo>
                  <a:pt x="1250612" y="1311834"/>
                </a:lnTo>
                <a:lnTo>
                  <a:pt x="1302675" y="1311834"/>
                </a:lnTo>
                <a:lnTo>
                  <a:pt x="1302675" y="1286034"/>
                </a:lnTo>
                <a:lnTo>
                  <a:pt x="1250612" y="1286034"/>
                </a:lnTo>
                <a:close/>
                <a:moveTo>
                  <a:pt x="1730929" y="1171443"/>
                </a:moveTo>
                <a:lnTo>
                  <a:pt x="1733651" y="1197376"/>
                </a:lnTo>
                <a:lnTo>
                  <a:pt x="1604001" y="1211009"/>
                </a:lnTo>
                <a:lnTo>
                  <a:pt x="1601279" y="1185076"/>
                </a:lnTo>
                <a:close/>
                <a:moveTo>
                  <a:pt x="1708154" y="1036428"/>
                </a:moveTo>
                <a:lnTo>
                  <a:pt x="1713584" y="1061938"/>
                </a:lnTo>
                <a:lnTo>
                  <a:pt x="1586073" y="1089047"/>
                </a:lnTo>
                <a:lnTo>
                  <a:pt x="1580657" y="1063537"/>
                </a:lnTo>
                <a:close/>
                <a:moveTo>
                  <a:pt x="1671415" y="904532"/>
                </a:moveTo>
                <a:lnTo>
                  <a:pt x="1679461" y="929328"/>
                </a:lnTo>
                <a:lnTo>
                  <a:pt x="1555491" y="969621"/>
                </a:lnTo>
                <a:lnTo>
                  <a:pt x="1547432" y="944811"/>
                </a:lnTo>
                <a:close/>
                <a:moveTo>
                  <a:pt x="1165744" y="804129"/>
                </a:moveTo>
                <a:lnTo>
                  <a:pt x="1266899" y="804129"/>
                </a:lnTo>
                <a:lnTo>
                  <a:pt x="1266899" y="844779"/>
                </a:lnTo>
                <a:lnTo>
                  <a:pt x="1210304" y="893884"/>
                </a:lnTo>
                <a:lnTo>
                  <a:pt x="1268934" y="893884"/>
                </a:lnTo>
                <a:lnTo>
                  <a:pt x="1264720" y="910925"/>
                </a:lnTo>
                <a:lnTo>
                  <a:pt x="1165744" y="910925"/>
                </a:lnTo>
                <a:lnTo>
                  <a:pt x="1165744" y="889670"/>
                </a:lnTo>
                <a:lnTo>
                  <a:pt x="1228747" y="836192"/>
                </a:lnTo>
                <a:lnTo>
                  <a:pt x="1228747" y="821171"/>
                </a:lnTo>
                <a:lnTo>
                  <a:pt x="1165744" y="821171"/>
                </a:lnTo>
                <a:close/>
                <a:moveTo>
                  <a:pt x="1621068" y="777193"/>
                </a:moveTo>
                <a:lnTo>
                  <a:pt x="1631637" y="800972"/>
                </a:lnTo>
                <a:lnTo>
                  <a:pt x="1512555" y="854000"/>
                </a:lnTo>
                <a:lnTo>
                  <a:pt x="1501986" y="830220"/>
                </a:lnTo>
                <a:close/>
                <a:moveTo>
                  <a:pt x="1568992" y="649232"/>
                </a:moveTo>
                <a:lnTo>
                  <a:pt x="1582030" y="671810"/>
                </a:lnTo>
                <a:lnTo>
                  <a:pt x="1333667" y="815227"/>
                </a:lnTo>
                <a:lnTo>
                  <a:pt x="1320629" y="792648"/>
                </a:lnTo>
                <a:close/>
                <a:moveTo>
                  <a:pt x="410786" y="611660"/>
                </a:moveTo>
                <a:lnTo>
                  <a:pt x="462096" y="611660"/>
                </a:lnTo>
                <a:lnTo>
                  <a:pt x="462096" y="1264909"/>
                </a:lnTo>
                <a:cubicBezTo>
                  <a:pt x="486263" y="1275613"/>
                  <a:pt x="501813" y="1299593"/>
                  <a:pt x="501730" y="1326023"/>
                </a:cubicBezTo>
                <a:cubicBezTo>
                  <a:pt x="501730" y="1326445"/>
                  <a:pt x="501624" y="1326829"/>
                  <a:pt x="501610" y="1327238"/>
                </a:cubicBezTo>
                <a:cubicBezTo>
                  <a:pt x="501598" y="1327647"/>
                  <a:pt x="501730" y="1328044"/>
                  <a:pt x="501730" y="1328453"/>
                </a:cubicBezTo>
                <a:cubicBezTo>
                  <a:pt x="501832" y="1359742"/>
                  <a:pt x="479923" y="1386789"/>
                  <a:pt x="449296" y="1393186"/>
                </a:cubicBezTo>
                <a:lnTo>
                  <a:pt x="449296" y="2087441"/>
                </a:lnTo>
                <a:lnTo>
                  <a:pt x="490012" y="2087441"/>
                </a:lnTo>
                <a:lnTo>
                  <a:pt x="490012" y="2104483"/>
                </a:lnTo>
                <a:lnTo>
                  <a:pt x="449296" y="2104483"/>
                </a:lnTo>
                <a:lnTo>
                  <a:pt x="449296" y="2129504"/>
                </a:lnTo>
                <a:lnTo>
                  <a:pt x="490012" y="2129504"/>
                </a:lnTo>
                <a:lnTo>
                  <a:pt x="490012" y="2194237"/>
                </a:lnTo>
                <a:lnTo>
                  <a:pt x="457302" y="2194237"/>
                </a:lnTo>
                <a:lnTo>
                  <a:pt x="457302" y="2177143"/>
                </a:lnTo>
                <a:lnTo>
                  <a:pt x="457302" y="2146678"/>
                </a:lnTo>
                <a:lnTo>
                  <a:pt x="449269" y="2146678"/>
                </a:lnTo>
                <a:lnTo>
                  <a:pt x="449269" y="2177143"/>
                </a:lnTo>
                <a:lnTo>
                  <a:pt x="457302" y="2177143"/>
                </a:lnTo>
                <a:lnTo>
                  <a:pt x="449652" y="2194184"/>
                </a:lnTo>
                <a:lnTo>
                  <a:pt x="449269" y="2194184"/>
                </a:lnTo>
                <a:lnTo>
                  <a:pt x="449269" y="2415558"/>
                </a:lnTo>
                <a:lnTo>
                  <a:pt x="444580" y="2415558"/>
                </a:lnTo>
                <a:lnTo>
                  <a:pt x="444580" y="2642295"/>
                </a:lnTo>
                <a:lnTo>
                  <a:pt x="418501" y="2642295"/>
                </a:lnTo>
                <a:lnTo>
                  <a:pt x="418501" y="2355489"/>
                </a:lnTo>
                <a:lnTo>
                  <a:pt x="423613" y="2355489"/>
                </a:lnTo>
                <a:lnTo>
                  <a:pt x="423613" y="2194198"/>
                </a:lnTo>
                <a:lnTo>
                  <a:pt x="389147" y="2194198"/>
                </a:lnTo>
                <a:lnTo>
                  <a:pt x="389147" y="2087401"/>
                </a:lnTo>
                <a:lnTo>
                  <a:pt x="423613" y="2087401"/>
                </a:lnTo>
                <a:lnTo>
                  <a:pt x="423613" y="1393147"/>
                </a:lnTo>
                <a:cubicBezTo>
                  <a:pt x="392986" y="1386750"/>
                  <a:pt x="371078" y="1359702"/>
                  <a:pt x="371181" y="1328414"/>
                </a:cubicBezTo>
                <a:cubicBezTo>
                  <a:pt x="371181" y="1328004"/>
                  <a:pt x="371299" y="1327621"/>
                  <a:pt x="371299" y="1327198"/>
                </a:cubicBezTo>
                <a:cubicBezTo>
                  <a:pt x="371299" y="1326776"/>
                  <a:pt x="371181" y="1326406"/>
                  <a:pt x="371181" y="1325983"/>
                </a:cubicBezTo>
                <a:cubicBezTo>
                  <a:pt x="371112" y="1299575"/>
                  <a:pt x="386646" y="1275618"/>
                  <a:pt x="410786" y="1264909"/>
                </a:cubicBezTo>
                <a:close/>
                <a:moveTo>
                  <a:pt x="1481999" y="541643"/>
                </a:moveTo>
                <a:lnTo>
                  <a:pt x="1497323" y="562781"/>
                </a:lnTo>
                <a:lnTo>
                  <a:pt x="1391861" y="639404"/>
                </a:lnTo>
                <a:lnTo>
                  <a:pt x="1376536" y="618267"/>
                </a:lnTo>
                <a:close/>
                <a:moveTo>
                  <a:pt x="4039" y="503226"/>
                </a:moveTo>
                <a:lnTo>
                  <a:pt x="51875" y="503226"/>
                </a:lnTo>
                <a:lnTo>
                  <a:pt x="51875" y="610022"/>
                </a:lnTo>
                <a:lnTo>
                  <a:pt x="15611" y="610022"/>
                </a:lnTo>
                <a:lnTo>
                  <a:pt x="15611" y="520269"/>
                </a:lnTo>
                <a:lnTo>
                  <a:pt x="0" y="520269"/>
                </a:lnTo>
                <a:lnTo>
                  <a:pt x="0" y="511229"/>
                </a:lnTo>
                <a:close/>
                <a:moveTo>
                  <a:pt x="878752" y="490253"/>
                </a:moveTo>
                <a:lnTo>
                  <a:pt x="926590" y="490253"/>
                </a:lnTo>
                <a:lnTo>
                  <a:pt x="926590" y="597049"/>
                </a:lnTo>
                <a:lnTo>
                  <a:pt x="926576" y="596891"/>
                </a:lnTo>
                <a:lnTo>
                  <a:pt x="890312" y="596891"/>
                </a:lnTo>
                <a:lnTo>
                  <a:pt x="890312" y="507296"/>
                </a:lnTo>
                <a:lnTo>
                  <a:pt x="870139" y="507296"/>
                </a:lnTo>
                <a:close/>
                <a:moveTo>
                  <a:pt x="1394781" y="436129"/>
                </a:moveTo>
                <a:lnTo>
                  <a:pt x="1412233" y="455510"/>
                </a:lnTo>
                <a:lnTo>
                  <a:pt x="1315357" y="542700"/>
                </a:lnTo>
                <a:lnTo>
                  <a:pt x="1297905" y="523320"/>
                </a:lnTo>
                <a:close/>
                <a:moveTo>
                  <a:pt x="433984" y="389085"/>
                </a:moveTo>
                <a:lnTo>
                  <a:pt x="535153" y="389085"/>
                </a:lnTo>
                <a:lnTo>
                  <a:pt x="535153" y="429734"/>
                </a:lnTo>
                <a:lnTo>
                  <a:pt x="478558" y="478839"/>
                </a:lnTo>
                <a:lnTo>
                  <a:pt x="537226" y="478839"/>
                </a:lnTo>
                <a:lnTo>
                  <a:pt x="532960" y="495973"/>
                </a:lnTo>
                <a:lnTo>
                  <a:pt x="433984" y="495973"/>
                </a:lnTo>
                <a:lnTo>
                  <a:pt x="433984" y="474705"/>
                </a:lnTo>
                <a:lnTo>
                  <a:pt x="497000" y="421226"/>
                </a:lnTo>
                <a:lnTo>
                  <a:pt x="497000" y="406127"/>
                </a:lnTo>
                <a:lnTo>
                  <a:pt x="433984" y="406127"/>
                </a:lnTo>
                <a:close/>
                <a:moveTo>
                  <a:pt x="378288" y="389085"/>
                </a:moveTo>
                <a:lnTo>
                  <a:pt x="426124" y="389085"/>
                </a:lnTo>
                <a:lnTo>
                  <a:pt x="426124" y="495882"/>
                </a:lnTo>
                <a:lnTo>
                  <a:pt x="389874" y="495882"/>
                </a:lnTo>
                <a:lnTo>
                  <a:pt x="389874" y="406127"/>
                </a:lnTo>
                <a:lnTo>
                  <a:pt x="369687" y="406127"/>
                </a:lnTo>
                <a:close/>
                <a:moveTo>
                  <a:pt x="1296981" y="340232"/>
                </a:moveTo>
                <a:lnTo>
                  <a:pt x="1316348" y="357682"/>
                </a:lnTo>
                <a:lnTo>
                  <a:pt x="1229157" y="454571"/>
                </a:lnTo>
                <a:lnTo>
                  <a:pt x="1209790" y="437119"/>
                </a:lnTo>
                <a:close/>
                <a:moveTo>
                  <a:pt x="1189762" y="255181"/>
                </a:moveTo>
                <a:lnTo>
                  <a:pt x="1210899" y="270505"/>
                </a:lnTo>
                <a:lnTo>
                  <a:pt x="1134277" y="375980"/>
                </a:lnTo>
                <a:lnTo>
                  <a:pt x="1113138" y="360656"/>
                </a:lnTo>
                <a:close/>
                <a:moveTo>
                  <a:pt x="1080720" y="170419"/>
                </a:moveTo>
                <a:lnTo>
                  <a:pt x="1103297" y="183459"/>
                </a:lnTo>
                <a:lnTo>
                  <a:pt x="959973" y="431915"/>
                </a:lnTo>
                <a:lnTo>
                  <a:pt x="937330" y="418783"/>
                </a:lnTo>
                <a:close/>
                <a:moveTo>
                  <a:pt x="951610" y="120720"/>
                </a:moveTo>
                <a:lnTo>
                  <a:pt x="975390" y="131290"/>
                </a:lnTo>
                <a:lnTo>
                  <a:pt x="922362" y="250398"/>
                </a:lnTo>
                <a:lnTo>
                  <a:pt x="898583" y="239829"/>
                </a:lnTo>
                <a:close/>
                <a:moveTo>
                  <a:pt x="823307" y="73030"/>
                </a:moveTo>
                <a:lnTo>
                  <a:pt x="848105" y="81089"/>
                </a:lnTo>
                <a:lnTo>
                  <a:pt x="807824" y="205085"/>
                </a:lnTo>
                <a:lnTo>
                  <a:pt x="783028" y="197027"/>
                </a:lnTo>
                <a:close/>
                <a:moveTo>
                  <a:pt x="39773" y="73030"/>
                </a:moveTo>
                <a:lnTo>
                  <a:pt x="80054" y="197027"/>
                </a:lnTo>
                <a:lnTo>
                  <a:pt x="55257" y="205085"/>
                </a:lnTo>
                <a:lnTo>
                  <a:pt x="14977" y="81089"/>
                </a:lnTo>
                <a:close/>
                <a:moveTo>
                  <a:pt x="690724" y="38945"/>
                </a:moveTo>
                <a:lnTo>
                  <a:pt x="716220" y="44362"/>
                </a:lnTo>
                <a:lnTo>
                  <a:pt x="689151" y="171861"/>
                </a:lnTo>
                <a:lnTo>
                  <a:pt x="663614" y="166470"/>
                </a:lnTo>
                <a:close/>
                <a:moveTo>
                  <a:pt x="172358" y="38892"/>
                </a:moveTo>
                <a:lnTo>
                  <a:pt x="199466" y="166456"/>
                </a:lnTo>
                <a:lnTo>
                  <a:pt x="173970" y="171873"/>
                </a:lnTo>
                <a:lnTo>
                  <a:pt x="146860" y="44309"/>
                </a:lnTo>
                <a:close/>
                <a:moveTo>
                  <a:pt x="555286" y="18865"/>
                </a:moveTo>
                <a:lnTo>
                  <a:pt x="581219" y="21587"/>
                </a:lnTo>
                <a:lnTo>
                  <a:pt x="567612" y="151224"/>
                </a:lnTo>
                <a:lnTo>
                  <a:pt x="541666" y="148529"/>
                </a:lnTo>
                <a:close/>
                <a:moveTo>
                  <a:pt x="307781" y="18851"/>
                </a:moveTo>
                <a:lnTo>
                  <a:pt x="321416" y="148517"/>
                </a:lnTo>
                <a:lnTo>
                  <a:pt x="295482" y="151238"/>
                </a:lnTo>
                <a:lnTo>
                  <a:pt x="281861" y="21574"/>
                </a:lnTo>
                <a:close/>
                <a:moveTo>
                  <a:pt x="418501" y="0"/>
                </a:moveTo>
                <a:lnTo>
                  <a:pt x="444580" y="0"/>
                </a:lnTo>
                <a:lnTo>
                  <a:pt x="444580" y="286833"/>
                </a:lnTo>
                <a:lnTo>
                  <a:pt x="418501" y="286833"/>
                </a:ln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401" name="组合 400">
            <a:extLst>
              <a:ext uri="{FF2B5EF4-FFF2-40B4-BE49-F238E27FC236}">
                <a16:creationId xmlns:a16="http://schemas.microsoft.com/office/drawing/2014/main" id="{7D51A78C-2362-4F93-A728-7EA16435D628}"/>
              </a:ext>
            </a:extLst>
          </p:cNvPr>
          <p:cNvGrpSpPr/>
          <p:nvPr/>
        </p:nvGrpSpPr>
        <p:grpSpPr>
          <a:xfrm>
            <a:off x="3343964" y="1599551"/>
            <a:ext cx="2580620" cy="687945"/>
            <a:chOff x="3632720" y="1839202"/>
            <a:chExt cx="2580620" cy="687945"/>
          </a:xfrm>
        </p:grpSpPr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FDE6692F-55A7-456D-8F6D-F06CB76CE107}"/>
                </a:ext>
              </a:extLst>
            </p:cNvPr>
            <p:cNvSpPr/>
            <p:nvPr/>
          </p:nvSpPr>
          <p:spPr>
            <a:xfrm>
              <a:off x="3632720" y="1839202"/>
              <a:ext cx="2580620" cy="687945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0E33D8E6-0B5B-48B4-8552-1861595595F1}"/>
                </a:ext>
              </a:extLst>
            </p:cNvPr>
            <p:cNvSpPr/>
            <p:nvPr/>
          </p:nvSpPr>
          <p:spPr>
            <a:xfrm>
              <a:off x="3893175" y="1897859"/>
              <a:ext cx="2255252" cy="601208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algn="ctr" rotWithShape="0">
                <a:schemeClr val="accent2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9" name="文本框 398">
              <a:extLst>
                <a:ext uri="{FF2B5EF4-FFF2-40B4-BE49-F238E27FC236}">
                  <a16:creationId xmlns:a16="http://schemas.microsoft.com/office/drawing/2014/main" id="{DD9DA781-3F77-4960-8E2D-0DF86D5B07CD}"/>
                </a:ext>
              </a:extLst>
            </p:cNvPr>
            <p:cNvSpPr txBox="1"/>
            <p:nvPr/>
          </p:nvSpPr>
          <p:spPr>
            <a:xfrm>
              <a:off x="3899869" y="1917232"/>
              <a:ext cx="680473" cy="562462"/>
            </a:xfrm>
            <a:prstGeom prst="rect">
              <a:avLst/>
            </a:prstGeom>
            <a:noFill/>
            <a:effectLst/>
          </p:spPr>
          <p:txBody>
            <a:bodyPr wrap="square" lIns="130302" tIns="65151" rIns="130302" bIns="65151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00" name="文本框 399">
              <a:extLst>
                <a:ext uri="{FF2B5EF4-FFF2-40B4-BE49-F238E27FC236}">
                  <a16:creationId xmlns:a16="http://schemas.microsoft.com/office/drawing/2014/main" id="{7F340A58-19BA-48F6-B93A-7AB8B4BE4084}"/>
                </a:ext>
              </a:extLst>
            </p:cNvPr>
            <p:cNvSpPr txBox="1"/>
            <p:nvPr/>
          </p:nvSpPr>
          <p:spPr>
            <a:xfrm>
              <a:off x="4694248" y="1998408"/>
              <a:ext cx="1244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日历时间</a:t>
              </a:r>
            </a:p>
          </p:txBody>
        </p:sp>
      </p:grpSp>
      <p:sp>
        <p:nvSpPr>
          <p:cNvPr id="403" name="任意多边形: 形状 402">
            <a:extLst>
              <a:ext uri="{FF2B5EF4-FFF2-40B4-BE49-F238E27FC236}">
                <a16:creationId xmlns:a16="http://schemas.microsoft.com/office/drawing/2014/main" id="{29ACBEDD-8CDB-40C4-B17B-7D8552F2FEB0}"/>
              </a:ext>
            </a:extLst>
          </p:cNvPr>
          <p:cNvSpPr/>
          <p:nvPr/>
        </p:nvSpPr>
        <p:spPr>
          <a:xfrm>
            <a:off x="3343964" y="3662142"/>
            <a:ext cx="2580620" cy="687945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4" name="任意多边形: 形状 403">
            <a:extLst>
              <a:ext uri="{FF2B5EF4-FFF2-40B4-BE49-F238E27FC236}">
                <a16:creationId xmlns:a16="http://schemas.microsoft.com/office/drawing/2014/main" id="{6ACA34F4-7897-45B3-99FF-654060F189BC}"/>
              </a:ext>
            </a:extLst>
          </p:cNvPr>
          <p:cNvSpPr/>
          <p:nvPr/>
        </p:nvSpPr>
        <p:spPr>
          <a:xfrm>
            <a:off x="3604419" y="3720799"/>
            <a:ext cx="2255252" cy="601208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27000" algn="ctr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5" name="文本框 404">
            <a:extLst>
              <a:ext uri="{FF2B5EF4-FFF2-40B4-BE49-F238E27FC236}">
                <a16:creationId xmlns:a16="http://schemas.microsoft.com/office/drawing/2014/main" id="{DD93E587-A0E7-48E7-A469-D2204030F9AD}"/>
              </a:ext>
            </a:extLst>
          </p:cNvPr>
          <p:cNvSpPr txBox="1"/>
          <p:nvPr/>
        </p:nvSpPr>
        <p:spPr>
          <a:xfrm>
            <a:off x="3611113" y="3740172"/>
            <a:ext cx="680473" cy="562462"/>
          </a:xfrm>
          <a:prstGeom prst="rect">
            <a:avLst/>
          </a:prstGeom>
          <a:noFill/>
          <a:effectLst/>
        </p:spPr>
        <p:txBody>
          <a:bodyPr wrap="square" lIns="130302" tIns="65151" rIns="130302" bIns="65151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06" name="文本框 405">
            <a:extLst>
              <a:ext uri="{FF2B5EF4-FFF2-40B4-BE49-F238E27FC236}">
                <a16:creationId xmlns:a16="http://schemas.microsoft.com/office/drawing/2014/main" id="{04D527AF-1D6D-455C-B91D-1EC36C4386C4}"/>
              </a:ext>
            </a:extLst>
          </p:cNvPr>
          <p:cNvSpPr txBox="1"/>
          <p:nvPr/>
        </p:nvSpPr>
        <p:spPr>
          <a:xfrm>
            <a:off x="4253092" y="3821348"/>
            <a:ext cx="1596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制度工作时间</a:t>
            </a:r>
          </a:p>
        </p:txBody>
      </p:sp>
      <p:grpSp>
        <p:nvGrpSpPr>
          <p:cNvPr id="407" name="组合 406">
            <a:extLst>
              <a:ext uri="{FF2B5EF4-FFF2-40B4-BE49-F238E27FC236}">
                <a16:creationId xmlns:a16="http://schemas.microsoft.com/office/drawing/2014/main" id="{C2321C44-3538-4F06-B4F4-F32DE4EBBF27}"/>
              </a:ext>
            </a:extLst>
          </p:cNvPr>
          <p:cNvGrpSpPr/>
          <p:nvPr/>
        </p:nvGrpSpPr>
        <p:grpSpPr>
          <a:xfrm>
            <a:off x="3343964" y="5724733"/>
            <a:ext cx="2580620" cy="687945"/>
            <a:chOff x="3632720" y="1839202"/>
            <a:chExt cx="2580620" cy="687945"/>
          </a:xfrm>
        </p:grpSpPr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401AB229-24B4-469E-BCFC-87891655BE1C}"/>
                </a:ext>
              </a:extLst>
            </p:cNvPr>
            <p:cNvSpPr/>
            <p:nvPr/>
          </p:nvSpPr>
          <p:spPr>
            <a:xfrm>
              <a:off x="3632720" y="1839202"/>
              <a:ext cx="2580620" cy="687945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6777643A-41B9-41A0-8FA2-5881A6422A69}"/>
                </a:ext>
              </a:extLst>
            </p:cNvPr>
            <p:cNvSpPr/>
            <p:nvPr/>
          </p:nvSpPr>
          <p:spPr>
            <a:xfrm>
              <a:off x="3893175" y="1897859"/>
              <a:ext cx="2255252" cy="601208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algn="ctr" rotWithShape="0">
                <a:schemeClr val="accent2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0" name="文本框 409">
              <a:extLst>
                <a:ext uri="{FF2B5EF4-FFF2-40B4-BE49-F238E27FC236}">
                  <a16:creationId xmlns:a16="http://schemas.microsoft.com/office/drawing/2014/main" id="{32346BA1-2A3F-4ED6-B987-579EF96BE49E}"/>
                </a:ext>
              </a:extLst>
            </p:cNvPr>
            <p:cNvSpPr txBox="1"/>
            <p:nvPr/>
          </p:nvSpPr>
          <p:spPr>
            <a:xfrm>
              <a:off x="3899869" y="1917232"/>
              <a:ext cx="680473" cy="562462"/>
            </a:xfrm>
            <a:prstGeom prst="rect">
              <a:avLst/>
            </a:prstGeom>
            <a:noFill/>
            <a:effectLst/>
          </p:spPr>
          <p:txBody>
            <a:bodyPr wrap="square" lIns="130302" tIns="65151" rIns="130302" bIns="65151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latin typeface="+mj-ea"/>
                  <a:ea typeface="+mj-ea"/>
                </a:rPr>
                <a:t>05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11" name="文本框 410">
              <a:extLst>
                <a:ext uri="{FF2B5EF4-FFF2-40B4-BE49-F238E27FC236}">
                  <a16:creationId xmlns:a16="http://schemas.microsoft.com/office/drawing/2014/main" id="{09D47DC4-E2C1-4940-B7FC-6B1B356E728E}"/>
                </a:ext>
              </a:extLst>
            </p:cNvPr>
            <p:cNvSpPr txBox="1"/>
            <p:nvPr/>
          </p:nvSpPr>
          <p:spPr>
            <a:xfrm>
              <a:off x="4694248" y="1998408"/>
              <a:ext cx="1244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出勤时间</a:t>
              </a:r>
            </a:p>
          </p:txBody>
        </p:sp>
      </p:grpSp>
      <p:sp>
        <p:nvSpPr>
          <p:cNvPr id="413" name="任意多边形: 形状 412">
            <a:extLst>
              <a:ext uri="{FF2B5EF4-FFF2-40B4-BE49-F238E27FC236}">
                <a16:creationId xmlns:a16="http://schemas.microsoft.com/office/drawing/2014/main" id="{B18FC5DB-1C4F-4A12-91EE-13CBDE7161F6}"/>
              </a:ext>
            </a:extLst>
          </p:cNvPr>
          <p:cNvSpPr/>
          <p:nvPr/>
        </p:nvSpPr>
        <p:spPr>
          <a:xfrm>
            <a:off x="4569361" y="2630846"/>
            <a:ext cx="2580620" cy="687945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" name="任意多边形: 形状 413">
            <a:extLst>
              <a:ext uri="{FF2B5EF4-FFF2-40B4-BE49-F238E27FC236}">
                <a16:creationId xmlns:a16="http://schemas.microsoft.com/office/drawing/2014/main" id="{9D7F5EAC-EE41-445F-97CD-84425AA31687}"/>
              </a:ext>
            </a:extLst>
          </p:cNvPr>
          <p:cNvSpPr/>
          <p:nvPr/>
        </p:nvSpPr>
        <p:spPr>
          <a:xfrm>
            <a:off x="4829816" y="2689503"/>
            <a:ext cx="2255252" cy="601208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27000" algn="ctr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5" name="文本框 414">
            <a:extLst>
              <a:ext uri="{FF2B5EF4-FFF2-40B4-BE49-F238E27FC236}">
                <a16:creationId xmlns:a16="http://schemas.microsoft.com/office/drawing/2014/main" id="{EEBD49BE-F6D8-4D0E-A6A3-3FCEE7F5D7EC}"/>
              </a:ext>
            </a:extLst>
          </p:cNvPr>
          <p:cNvSpPr txBox="1"/>
          <p:nvPr/>
        </p:nvSpPr>
        <p:spPr>
          <a:xfrm>
            <a:off x="4836510" y="2708876"/>
            <a:ext cx="680473" cy="562462"/>
          </a:xfrm>
          <a:prstGeom prst="rect">
            <a:avLst/>
          </a:prstGeom>
          <a:noFill/>
          <a:effectLst/>
        </p:spPr>
        <p:txBody>
          <a:bodyPr wrap="square" lIns="130302" tIns="65151" rIns="130302" bIns="65151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16" name="文本框 415">
            <a:extLst>
              <a:ext uri="{FF2B5EF4-FFF2-40B4-BE49-F238E27FC236}">
                <a16:creationId xmlns:a16="http://schemas.microsoft.com/office/drawing/2014/main" id="{2D16DB19-376E-411E-9223-9E5426D1FFB5}"/>
              </a:ext>
            </a:extLst>
          </p:cNvPr>
          <p:cNvSpPr txBox="1"/>
          <p:nvPr/>
        </p:nvSpPr>
        <p:spPr>
          <a:xfrm>
            <a:off x="5465789" y="2790052"/>
            <a:ext cx="1795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制度公休时间</a:t>
            </a:r>
          </a:p>
        </p:txBody>
      </p:sp>
      <p:grpSp>
        <p:nvGrpSpPr>
          <p:cNvPr id="422" name="组合 421">
            <a:extLst>
              <a:ext uri="{FF2B5EF4-FFF2-40B4-BE49-F238E27FC236}">
                <a16:creationId xmlns:a16="http://schemas.microsoft.com/office/drawing/2014/main" id="{F2F15CB3-A0D0-4C1B-AC7C-B4005F705B75}"/>
              </a:ext>
            </a:extLst>
          </p:cNvPr>
          <p:cNvGrpSpPr/>
          <p:nvPr/>
        </p:nvGrpSpPr>
        <p:grpSpPr>
          <a:xfrm>
            <a:off x="4569361" y="4693438"/>
            <a:ext cx="2580620" cy="687945"/>
            <a:chOff x="3632720" y="1839202"/>
            <a:chExt cx="2580620" cy="687945"/>
          </a:xfrm>
        </p:grpSpPr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8DE8A2A3-6DFB-4CF7-A2D1-588CC3CBE087}"/>
                </a:ext>
              </a:extLst>
            </p:cNvPr>
            <p:cNvSpPr/>
            <p:nvPr/>
          </p:nvSpPr>
          <p:spPr>
            <a:xfrm>
              <a:off x="3632720" y="1839202"/>
              <a:ext cx="2580620" cy="687945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AE6FEF3E-8FE4-484C-BD93-3442F618F9FB}"/>
                </a:ext>
              </a:extLst>
            </p:cNvPr>
            <p:cNvSpPr/>
            <p:nvPr/>
          </p:nvSpPr>
          <p:spPr>
            <a:xfrm>
              <a:off x="3893175" y="1897859"/>
              <a:ext cx="2255252" cy="601208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algn="ctr" rotWithShape="0">
                <a:schemeClr val="accent2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5" name="文本框 424">
              <a:extLst>
                <a:ext uri="{FF2B5EF4-FFF2-40B4-BE49-F238E27FC236}">
                  <a16:creationId xmlns:a16="http://schemas.microsoft.com/office/drawing/2014/main" id="{151C4286-043B-44B8-9462-EEB56B186FA2}"/>
                </a:ext>
              </a:extLst>
            </p:cNvPr>
            <p:cNvSpPr txBox="1"/>
            <p:nvPr/>
          </p:nvSpPr>
          <p:spPr>
            <a:xfrm>
              <a:off x="3899869" y="1917232"/>
              <a:ext cx="680473" cy="562462"/>
            </a:xfrm>
            <a:prstGeom prst="rect">
              <a:avLst/>
            </a:prstGeom>
            <a:noFill/>
            <a:effectLst/>
          </p:spPr>
          <p:txBody>
            <a:bodyPr wrap="square" lIns="130302" tIns="65151" rIns="130302" bIns="65151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latin typeface="+mj-ea"/>
                  <a:ea typeface="+mj-ea"/>
                </a:rPr>
                <a:t>04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26" name="文本框 425">
              <a:extLst>
                <a:ext uri="{FF2B5EF4-FFF2-40B4-BE49-F238E27FC236}">
                  <a16:creationId xmlns:a16="http://schemas.microsoft.com/office/drawing/2014/main" id="{F425E002-4AA3-43E1-B7EB-EE4F33EE5B9E}"/>
                </a:ext>
              </a:extLst>
            </p:cNvPr>
            <p:cNvSpPr txBox="1"/>
            <p:nvPr/>
          </p:nvSpPr>
          <p:spPr>
            <a:xfrm>
              <a:off x="4694248" y="1998408"/>
              <a:ext cx="1244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缺勤时间</a:t>
              </a:r>
            </a:p>
          </p:txBody>
        </p:sp>
      </p:grpSp>
      <p:grpSp>
        <p:nvGrpSpPr>
          <p:cNvPr id="429" name="组合 428">
            <a:extLst>
              <a:ext uri="{FF2B5EF4-FFF2-40B4-BE49-F238E27FC236}">
                <a16:creationId xmlns:a16="http://schemas.microsoft.com/office/drawing/2014/main" id="{85F998D2-2E82-4264-AA45-A4638D839BCD}"/>
              </a:ext>
            </a:extLst>
          </p:cNvPr>
          <p:cNvGrpSpPr/>
          <p:nvPr/>
        </p:nvGrpSpPr>
        <p:grpSpPr>
          <a:xfrm>
            <a:off x="7283619" y="1599551"/>
            <a:ext cx="2580620" cy="687945"/>
            <a:chOff x="3632720" y="1839202"/>
            <a:chExt cx="2580620" cy="687945"/>
          </a:xfrm>
        </p:grpSpPr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21693AB6-CC90-495D-962F-F6419A9C4B4A}"/>
                </a:ext>
              </a:extLst>
            </p:cNvPr>
            <p:cNvSpPr/>
            <p:nvPr/>
          </p:nvSpPr>
          <p:spPr>
            <a:xfrm>
              <a:off x="3632720" y="1839202"/>
              <a:ext cx="2580620" cy="687945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36EE375F-92AD-4D19-A19B-E868A33BAE27}"/>
                </a:ext>
              </a:extLst>
            </p:cNvPr>
            <p:cNvSpPr/>
            <p:nvPr/>
          </p:nvSpPr>
          <p:spPr>
            <a:xfrm>
              <a:off x="3893175" y="1897859"/>
              <a:ext cx="2255252" cy="601208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algn="ctr" rotWithShape="0">
                <a:schemeClr val="accent2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2" name="文本框 451">
              <a:extLst>
                <a:ext uri="{FF2B5EF4-FFF2-40B4-BE49-F238E27FC236}">
                  <a16:creationId xmlns:a16="http://schemas.microsoft.com/office/drawing/2014/main" id="{F33CD177-7C6F-4210-B95E-F5F0DFFBA7E3}"/>
                </a:ext>
              </a:extLst>
            </p:cNvPr>
            <p:cNvSpPr txBox="1"/>
            <p:nvPr/>
          </p:nvSpPr>
          <p:spPr>
            <a:xfrm>
              <a:off x="3899869" y="1917232"/>
              <a:ext cx="680473" cy="562462"/>
            </a:xfrm>
            <a:prstGeom prst="rect">
              <a:avLst/>
            </a:prstGeom>
            <a:noFill/>
            <a:effectLst/>
          </p:spPr>
          <p:txBody>
            <a:bodyPr wrap="square" lIns="130302" tIns="65151" rIns="130302" bIns="65151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latin typeface="+mj-ea"/>
                  <a:ea typeface="+mj-ea"/>
                </a:rPr>
                <a:t>06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53" name="文本框 452">
              <a:extLst>
                <a:ext uri="{FF2B5EF4-FFF2-40B4-BE49-F238E27FC236}">
                  <a16:creationId xmlns:a16="http://schemas.microsoft.com/office/drawing/2014/main" id="{4CEBF2E4-3425-4BC6-94AD-5419386AF61D}"/>
                </a:ext>
              </a:extLst>
            </p:cNvPr>
            <p:cNvSpPr txBox="1"/>
            <p:nvPr/>
          </p:nvSpPr>
          <p:spPr>
            <a:xfrm>
              <a:off x="4694248" y="1998408"/>
              <a:ext cx="1244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停工时间</a:t>
              </a:r>
            </a:p>
          </p:txBody>
        </p:sp>
      </p:grpSp>
      <p:sp>
        <p:nvSpPr>
          <p:cNvPr id="446" name="任意多边形: 形状 445">
            <a:extLst>
              <a:ext uri="{FF2B5EF4-FFF2-40B4-BE49-F238E27FC236}">
                <a16:creationId xmlns:a16="http://schemas.microsoft.com/office/drawing/2014/main" id="{B475A3FC-0B10-4DAB-8D51-63D73C3E7C42}"/>
              </a:ext>
            </a:extLst>
          </p:cNvPr>
          <p:cNvSpPr/>
          <p:nvPr/>
        </p:nvSpPr>
        <p:spPr>
          <a:xfrm>
            <a:off x="7283619" y="3662142"/>
            <a:ext cx="2580620" cy="687945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7" name="任意多边形: 形状 446">
            <a:extLst>
              <a:ext uri="{FF2B5EF4-FFF2-40B4-BE49-F238E27FC236}">
                <a16:creationId xmlns:a16="http://schemas.microsoft.com/office/drawing/2014/main" id="{552558DB-E430-4F56-A3DA-02B327604BD5}"/>
              </a:ext>
            </a:extLst>
          </p:cNvPr>
          <p:cNvSpPr/>
          <p:nvPr/>
        </p:nvSpPr>
        <p:spPr>
          <a:xfrm>
            <a:off x="7544074" y="3720799"/>
            <a:ext cx="2255252" cy="601208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27000" algn="ctr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8" name="文本框 447">
            <a:extLst>
              <a:ext uri="{FF2B5EF4-FFF2-40B4-BE49-F238E27FC236}">
                <a16:creationId xmlns:a16="http://schemas.microsoft.com/office/drawing/2014/main" id="{DD3C1DB5-DA0A-49BC-8C7B-344B8FAD9614}"/>
              </a:ext>
            </a:extLst>
          </p:cNvPr>
          <p:cNvSpPr txBox="1"/>
          <p:nvPr/>
        </p:nvSpPr>
        <p:spPr>
          <a:xfrm>
            <a:off x="7550768" y="3740172"/>
            <a:ext cx="680473" cy="562462"/>
          </a:xfrm>
          <a:prstGeom prst="rect">
            <a:avLst/>
          </a:prstGeom>
          <a:noFill/>
          <a:effectLst/>
        </p:spPr>
        <p:txBody>
          <a:bodyPr wrap="square" lIns="130302" tIns="65151" rIns="130302" bIns="65151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08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49" name="文本框 448">
            <a:extLst>
              <a:ext uri="{FF2B5EF4-FFF2-40B4-BE49-F238E27FC236}">
                <a16:creationId xmlns:a16="http://schemas.microsoft.com/office/drawing/2014/main" id="{D293E546-5164-43EF-AF56-2875F9711BF5}"/>
              </a:ext>
            </a:extLst>
          </p:cNvPr>
          <p:cNvSpPr txBox="1"/>
          <p:nvPr/>
        </p:nvSpPr>
        <p:spPr>
          <a:xfrm>
            <a:off x="8281647" y="3687998"/>
            <a:ext cx="1487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制度内实际工作时间</a:t>
            </a:r>
          </a:p>
        </p:txBody>
      </p:sp>
      <p:sp>
        <p:nvSpPr>
          <p:cNvPr id="442" name="任意多边形: 形状 441">
            <a:extLst>
              <a:ext uri="{FF2B5EF4-FFF2-40B4-BE49-F238E27FC236}">
                <a16:creationId xmlns:a16="http://schemas.microsoft.com/office/drawing/2014/main" id="{4E246D9E-1192-452D-874F-5FFCEC4106E8}"/>
              </a:ext>
            </a:extLst>
          </p:cNvPr>
          <p:cNvSpPr/>
          <p:nvPr/>
        </p:nvSpPr>
        <p:spPr>
          <a:xfrm>
            <a:off x="7283619" y="5724733"/>
            <a:ext cx="2580620" cy="687945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3" name="任意多边形: 形状 442">
            <a:extLst>
              <a:ext uri="{FF2B5EF4-FFF2-40B4-BE49-F238E27FC236}">
                <a16:creationId xmlns:a16="http://schemas.microsoft.com/office/drawing/2014/main" id="{4E0272C8-7F04-4BCF-A98C-B60551B4BA24}"/>
              </a:ext>
            </a:extLst>
          </p:cNvPr>
          <p:cNvSpPr/>
          <p:nvPr/>
        </p:nvSpPr>
        <p:spPr>
          <a:xfrm>
            <a:off x="7544074" y="5783390"/>
            <a:ext cx="2255252" cy="601208"/>
          </a:xfrm>
          <a:custGeom>
            <a:avLst/>
            <a:gdLst>
              <a:gd name="connsiteX0" fmla="*/ 105085 w 4082575"/>
              <a:gd name="connsiteY0" fmla="*/ 0 h 630495"/>
              <a:gd name="connsiteX1" fmla="*/ 868615 w 4082575"/>
              <a:gd name="connsiteY1" fmla="*/ 0 h 630495"/>
              <a:gd name="connsiteX2" fmla="*/ 1781697 w 4082575"/>
              <a:gd name="connsiteY2" fmla="*/ 0 h 630495"/>
              <a:gd name="connsiteX3" fmla="*/ 2482230 w 4082575"/>
              <a:gd name="connsiteY3" fmla="*/ 0 h 630495"/>
              <a:gd name="connsiteX4" fmla="*/ 2545226 w 4082575"/>
              <a:gd name="connsiteY4" fmla="*/ 0 h 630495"/>
              <a:gd name="connsiteX5" fmla="*/ 2976817 w 4082575"/>
              <a:gd name="connsiteY5" fmla="*/ 0 h 630495"/>
              <a:gd name="connsiteX6" fmla="*/ 3245760 w 4082575"/>
              <a:gd name="connsiteY6" fmla="*/ 0 h 630495"/>
              <a:gd name="connsiteX7" fmla="*/ 3740347 w 4082575"/>
              <a:gd name="connsiteY7" fmla="*/ 0 h 630495"/>
              <a:gd name="connsiteX8" fmla="*/ 3901281 w 4082575"/>
              <a:gd name="connsiteY8" fmla="*/ 100499 h 630495"/>
              <a:gd name="connsiteX9" fmla="*/ 4077666 w 4082575"/>
              <a:gd name="connsiteY9" fmla="*/ 534019 h 630495"/>
              <a:gd name="connsiteX10" fmla="*/ 4001627 w 4082575"/>
              <a:gd name="connsiteY10" fmla="*/ 630495 h 630495"/>
              <a:gd name="connsiteX11" fmla="*/ 3245760 w 4082575"/>
              <a:gd name="connsiteY11" fmla="*/ 630495 h 630495"/>
              <a:gd name="connsiteX12" fmla="*/ 3238097 w 4082575"/>
              <a:gd name="connsiteY12" fmla="*/ 630495 h 630495"/>
              <a:gd name="connsiteX13" fmla="*/ 2482230 w 4082575"/>
              <a:gd name="connsiteY13" fmla="*/ 630495 h 630495"/>
              <a:gd name="connsiteX14" fmla="*/ 2283885 w 4082575"/>
              <a:gd name="connsiteY14" fmla="*/ 630495 h 630495"/>
              <a:gd name="connsiteX15" fmla="*/ 1520356 w 4082575"/>
              <a:gd name="connsiteY15" fmla="*/ 630495 h 630495"/>
              <a:gd name="connsiteX16" fmla="*/ 868615 w 4082575"/>
              <a:gd name="connsiteY16" fmla="*/ 630495 h 630495"/>
              <a:gd name="connsiteX17" fmla="*/ 105085 w 4082575"/>
              <a:gd name="connsiteY17" fmla="*/ 630495 h 630495"/>
              <a:gd name="connsiteX18" fmla="*/ 0 w 4082575"/>
              <a:gd name="connsiteY18" fmla="*/ 525411 h 630495"/>
              <a:gd name="connsiteX19" fmla="*/ 0 w 4082575"/>
              <a:gd name="connsiteY19" fmla="*/ 105085 h 630495"/>
              <a:gd name="connsiteX20" fmla="*/ 105085 w 4082575"/>
              <a:gd name="connsiteY20" fmla="*/ 0 h 63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575" h="630495">
                <a:moveTo>
                  <a:pt x="105085" y="0"/>
                </a:moveTo>
                <a:lnTo>
                  <a:pt x="868615" y="0"/>
                </a:lnTo>
                <a:lnTo>
                  <a:pt x="1781697" y="0"/>
                </a:lnTo>
                <a:lnTo>
                  <a:pt x="2482230" y="0"/>
                </a:lnTo>
                <a:lnTo>
                  <a:pt x="2545226" y="0"/>
                </a:lnTo>
                <a:lnTo>
                  <a:pt x="2976817" y="0"/>
                </a:lnTo>
                <a:lnTo>
                  <a:pt x="3245760" y="0"/>
                </a:lnTo>
                <a:lnTo>
                  <a:pt x="3740347" y="0"/>
                </a:lnTo>
                <a:cubicBezTo>
                  <a:pt x="3812416" y="0"/>
                  <a:pt x="3876789" y="40168"/>
                  <a:pt x="3901281" y="100499"/>
                </a:cubicBezTo>
                <a:lnTo>
                  <a:pt x="4077666" y="534019"/>
                </a:lnTo>
                <a:cubicBezTo>
                  <a:pt x="4096783" y="580925"/>
                  <a:pt x="4057694" y="630495"/>
                  <a:pt x="4001627" y="630495"/>
                </a:cubicBezTo>
                <a:lnTo>
                  <a:pt x="3245760" y="630495"/>
                </a:lnTo>
                <a:lnTo>
                  <a:pt x="3238097" y="630495"/>
                </a:lnTo>
                <a:lnTo>
                  <a:pt x="2482230" y="630495"/>
                </a:lnTo>
                <a:lnTo>
                  <a:pt x="2283885" y="630495"/>
                </a:lnTo>
                <a:lnTo>
                  <a:pt x="1520356" y="630495"/>
                </a:lnTo>
                <a:lnTo>
                  <a:pt x="868615" y="630495"/>
                </a:lnTo>
                <a:lnTo>
                  <a:pt x="105085" y="630495"/>
                </a:lnTo>
                <a:cubicBezTo>
                  <a:pt x="47048" y="630495"/>
                  <a:pt x="0" y="583447"/>
                  <a:pt x="0" y="525411"/>
                </a:cubicBezTo>
                <a:lnTo>
                  <a:pt x="0" y="105085"/>
                </a:lnTo>
                <a:cubicBezTo>
                  <a:pt x="0" y="47048"/>
                  <a:pt x="47048" y="0"/>
                  <a:pt x="10508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27000" algn="ctr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4" name="文本框 443">
            <a:extLst>
              <a:ext uri="{FF2B5EF4-FFF2-40B4-BE49-F238E27FC236}">
                <a16:creationId xmlns:a16="http://schemas.microsoft.com/office/drawing/2014/main" id="{2D395C65-5278-417C-BE49-900216AF4414}"/>
              </a:ext>
            </a:extLst>
          </p:cNvPr>
          <p:cNvSpPr txBox="1"/>
          <p:nvPr/>
        </p:nvSpPr>
        <p:spPr>
          <a:xfrm>
            <a:off x="7550768" y="5802763"/>
            <a:ext cx="680473" cy="562462"/>
          </a:xfrm>
          <a:prstGeom prst="rect">
            <a:avLst/>
          </a:prstGeom>
          <a:noFill/>
          <a:effectLst/>
        </p:spPr>
        <p:txBody>
          <a:bodyPr wrap="square" lIns="130302" tIns="65151" rIns="130302" bIns="65151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10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45" name="文本框 444">
            <a:extLst>
              <a:ext uri="{FF2B5EF4-FFF2-40B4-BE49-F238E27FC236}">
                <a16:creationId xmlns:a16="http://schemas.microsoft.com/office/drawing/2014/main" id="{45A16265-F6F0-49D6-A085-E67965A3DC22}"/>
              </a:ext>
            </a:extLst>
          </p:cNvPr>
          <p:cNvSpPr txBox="1"/>
          <p:nvPr/>
        </p:nvSpPr>
        <p:spPr>
          <a:xfrm>
            <a:off x="8345147" y="5782339"/>
            <a:ext cx="124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全部实际工作时间</a:t>
            </a:r>
          </a:p>
        </p:txBody>
      </p:sp>
      <p:grpSp>
        <p:nvGrpSpPr>
          <p:cNvPr id="432" name="组合 431">
            <a:extLst>
              <a:ext uri="{FF2B5EF4-FFF2-40B4-BE49-F238E27FC236}">
                <a16:creationId xmlns:a16="http://schemas.microsoft.com/office/drawing/2014/main" id="{F852D7EC-8EFD-4E03-AC1A-F1E5D0C5F84B}"/>
              </a:ext>
            </a:extLst>
          </p:cNvPr>
          <p:cNvGrpSpPr/>
          <p:nvPr/>
        </p:nvGrpSpPr>
        <p:grpSpPr>
          <a:xfrm>
            <a:off x="8509016" y="2630846"/>
            <a:ext cx="2580620" cy="687945"/>
            <a:chOff x="3632720" y="1839202"/>
            <a:chExt cx="2580620" cy="687945"/>
          </a:xfrm>
        </p:grpSpPr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729BF3FA-F1CC-4791-BF3B-62B7C666118D}"/>
                </a:ext>
              </a:extLst>
            </p:cNvPr>
            <p:cNvSpPr/>
            <p:nvPr/>
          </p:nvSpPr>
          <p:spPr>
            <a:xfrm>
              <a:off x="3632720" y="1839202"/>
              <a:ext cx="2580620" cy="687945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C62B19D9-7C33-4BA1-AC9E-1F7645B22777}"/>
                </a:ext>
              </a:extLst>
            </p:cNvPr>
            <p:cNvSpPr/>
            <p:nvPr/>
          </p:nvSpPr>
          <p:spPr>
            <a:xfrm>
              <a:off x="3893175" y="1897859"/>
              <a:ext cx="2255252" cy="601208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algn="ctr" rotWithShape="0">
                <a:schemeClr val="accent2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0" name="文本框 439">
              <a:extLst>
                <a:ext uri="{FF2B5EF4-FFF2-40B4-BE49-F238E27FC236}">
                  <a16:creationId xmlns:a16="http://schemas.microsoft.com/office/drawing/2014/main" id="{2EB40855-B715-4D7D-B7F9-1233B700BEAE}"/>
                </a:ext>
              </a:extLst>
            </p:cNvPr>
            <p:cNvSpPr txBox="1"/>
            <p:nvPr/>
          </p:nvSpPr>
          <p:spPr>
            <a:xfrm>
              <a:off x="3899869" y="1917232"/>
              <a:ext cx="680473" cy="562462"/>
            </a:xfrm>
            <a:prstGeom prst="rect">
              <a:avLst/>
            </a:prstGeom>
            <a:noFill/>
            <a:effectLst/>
          </p:spPr>
          <p:txBody>
            <a:bodyPr wrap="square" lIns="130302" tIns="65151" rIns="130302" bIns="65151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latin typeface="+mj-ea"/>
                  <a:ea typeface="+mj-ea"/>
                </a:rPr>
                <a:t>07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41" name="文本框 440">
              <a:extLst>
                <a:ext uri="{FF2B5EF4-FFF2-40B4-BE49-F238E27FC236}">
                  <a16:creationId xmlns:a16="http://schemas.microsoft.com/office/drawing/2014/main" id="{2665D8D4-FD58-4D0A-B303-1CB13619B42D}"/>
                </a:ext>
              </a:extLst>
            </p:cNvPr>
            <p:cNvSpPr txBox="1"/>
            <p:nvPr/>
          </p:nvSpPr>
          <p:spPr>
            <a:xfrm>
              <a:off x="4694248" y="1998408"/>
              <a:ext cx="1367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非生产时间</a:t>
              </a:r>
            </a:p>
          </p:txBody>
        </p:sp>
      </p:grpSp>
      <p:grpSp>
        <p:nvGrpSpPr>
          <p:cNvPr id="433" name="组合 432">
            <a:extLst>
              <a:ext uri="{FF2B5EF4-FFF2-40B4-BE49-F238E27FC236}">
                <a16:creationId xmlns:a16="http://schemas.microsoft.com/office/drawing/2014/main" id="{0E26000B-1DBB-4723-9DA3-B987D8935ECE}"/>
              </a:ext>
            </a:extLst>
          </p:cNvPr>
          <p:cNvGrpSpPr/>
          <p:nvPr/>
        </p:nvGrpSpPr>
        <p:grpSpPr>
          <a:xfrm>
            <a:off x="8509016" y="4693438"/>
            <a:ext cx="2580620" cy="687945"/>
            <a:chOff x="3632720" y="1839202"/>
            <a:chExt cx="2580620" cy="687945"/>
          </a:xfrm>
        </p:grpSpPr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9FC92862-EBF7-4063-8CDC-95D16AFE7682}"/>
                </a:ext>
              </a:extLst>
            </p:cNvPr>
            <p:cNvSpPr/>
            <p:nvPr/>
          </p:nvSpPr>
          <p:spPr>
            <a:xfrm>
              <a:off x="3632720" y="1839202"/>
              <a:ext cx="2580620" cy="687945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90000">
                    <a:schemeClr val="accent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42209B73-3D48-4B91-BADD-DE7D08ADBAC4}"/>
                </a:ext>
              </a:extLst>
            </p:cNvPr>
            <p:cNvSpPr/>
            <p:nvPr/>
          </p:nvSpPr>
          <p:spPr>
            <a:xfrm>
              <a:off x="3893175" y="1897859"/>
              <a:ext cx="2255252" cy="601208"/>
            </a:xfrm>
            <a:custGeom>
              <a:avLst/>
              <a:gdLst>
                <a:gd name="connsiteX0" fmla="*/ 105085 w 4082575"/>
                <a:gd name="connsiteY0" fmla="*/ 0 h 630495"/>
                <a:gd name="connsiteX1" fmla="*/ 868615 w 4082575"/>
                <a:gd name="connsiteY1" fmla="*/ 0 h 630495"/>
                <a:gd name="connsiteX2" fmla="*/ 1781697 w 4082575"/>
                <a:gd name="connsiteY2" fmla="*/ 0 h 630495"/>
                <a:gd name="connsiteX3" fmla="*/ 2482230 w 4082575"/>
                <a:gd name="connsiteY3" fmla="*/ 0 h 630495"/>
                <a:gd name="connsiteX4" fmla="*/ 2545226 w 4082575"/>
                <a:gd name="connsiteY4" fmla="*/ 0 h 630495"/>
                <a:gd name="connsiteX5" fmla="*/ 2976817 w 4082575"/>
                <a:gd name="connsiteY5" fmla="*/ 0 h 630495"/>
                <a:gd name="connsiteX6" fmla="*/ 3245760 w 4082575"/>
                <a:gd name="connsiteY6" fmla="*/ 0 h 630495"/>
                <a:gd name="connsiteX7" fmla="*/ 3740347 w 4082575"/>
                <a:gd name="connsiteY7" fmla="*/ 0 h 630495"/>
                <a:gd name="connsiteX8" fmla="*/ 3901281 w 4082575"/>
                <a:gd name="connsiteY8" fmla="*/ 100499 h 630495"/>
                <a:gd name="connsiteX9" fmla="*/ 4077666 w 4082575"/>
                <a:gd name="connsiteY9" fmla="*/ 534019 h 630495"/>
                <a:gd name="connsiteX10" fmla="*/ 4001627 w 4082575"/>
                <a:gd name="connsiteY10" fmla="*/ 630495 h 630495"/>
                <a:gd name="connsiteX11" fmla="*/ 3245760 w 4082575"/>
                <a:gd name="connsiteY11" fmla="*/ 630495 h 630495"/>
                <a:gd name="connsiteX12" fmla="*/ 3238097 w 4082575"/>
                <a:gd name="connsiteY12" fmla="*/ 630495 h 630495"/>
                <a:gd name="connsiteX13" fmla="*/ 2482230 w 4082575"/>
                <a:gd name="connsiteY13" fmla="*/ 630495 h 630495"/>
                <a:gd name="connsiteX14" fmla="*/ 2283885 w 4082575"/>
                <a:gd name="connsiteY14" fmla="*/ 630495 h 630495"/>
                <a:gd name="connsiteX15" fmla="*/ 1520356 w 4082575"/>
                <a:gd name="connsiteY15" fmla="*/ 630495 h 630495"/>
                <a:gd name="connsiteX16" fmla="*/ 868615 w 4082575"/>
                <a:gd name="connsiteY16" fmla="*/ 630495 h 630495"/>
                <a:gd name="connsiteX17" fmla="*/ 105085 w 4082575"/>
                <a:gd name="connsiteY17" fmla="*/ 630495 h 630495"/>
                <a:gd name="connsiteX18" fmla="*/ 0 w 4082575"/>
                <a:gd name="connsiteY18" fmla="*/ 525411 h 630495"/>
                <a:gd name="connsiteX19" fmla="*/ 0 w 4082575"/>
                <a:gd name="connsiteY19" fmla="*/ 105085 h 630495"/>
                <a:gd name="connsiteX20" fmla="*/ 105085 w 4082575"/>
                <a:gd name="connsiteY20" fmla="*/ 0 h 6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2575" h="630495">
                  <a:moveTo>
                    <a:pt x="105085" y="0"/>
                  </a:moveTo>
                  <a:lnTo>
                    <a:pt x="868615" y="0"/>
                  </a:lnTo>
                  <a:lnTo>
                    <a:pt x="1781697" y="0"/>
                  </a:lnTo>
                  <a:lnTo>
                    <a:pt x="2482230" y="0"/>
                  </a:lnTo>
                  <a:lnTo>
                    <a:pt x="2545226" y="0"/>
                  </a:lnTo>
                  <a:lnTo>
                    <a:pt x="2976817" y="0"/>
                  </a:lnTo>
                  <a:lnTo>
                    <a:pt x="3245760" y="0"/>
                  </a:lnTo>
                  <a:lnTo>
                    <a:pt x="3740347" y="0"/>
                  </a:lnTo>
                  <a:cubicBezTo>
                    <a:pt x="3812416" y="0"/>
                    <a:pt x="3876789" y="40168"/>
                    <a:pt x="3901281" y="100499"/>
                  </a:cubicBezTo>
                  <a:lnTo>
                    <a:pt x="4077666" y="534019"/>
                  </a:lnTo>
                  <a:cubicBezTo>
                    <a:pt x="4096783" y="580925"/>
                    <a:pt x="4057694" y="630495"/>
                    <a:pt x="4001627" y="630495"/>
                  </a:cubicBezTo>
                  <a:lnTo>
                    <a:pt x="3245760" y="630495"/>
                  </a:lnTo>
                  <a:lnTo>
                    <a:pt x="3238097" y="630495"/>
                  </a:lnTo>
                  <a:lnTo>
                    <a:pt x="2482230" y="630495"/>
                  </a:lnTo>
                  <a:lnTo>
                    <a:pt x="2283885" y="630495"/>
                  </a:lnTo>
                  <a:lnTo>
                    <a:pt x="1520356" y="630495"/>
                  </a:lnTo>
                  <a:lnTo>
                    <a:pt x="868615" y="630495"/>
                  </a:lnTo>
                  <a:lnTo>
                    <a:pt x="105085" y="630495"/>
                  </a:lnTo>
                  <a:cubicBezTo>
                    <a:pt x="47048" y="630495"/>
                    <a:pt x="0" y="583447"/>
                    <a:pt x="0" y="525411"/>
                  </a:cubicBezTo>
                  <a:lnTo>
                    <a:pt x="0" y="105085"/>
                  </a:lnTo>
                  <a:cubicBezTo>
                    <a:pt x="0" y="47048"/>
                    <a:pt x="47048" y="0"/>
                    <a:pt x="10508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algn="ctr" rotWithShape="0">
                <a:schemeClr val="accent2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6" name="文本框 435">
              <a:extLst>
                <a:ext uri="{FF2B5EF4-FFF2-40B4-BE49-F238E27FC236}">
                  <a16:creationId xmlns:a16="http://schemas.microsoft.com/office/drawing/2014/main" id="{FC3934C4-814F-4959-B65B-C5A5DEEB7C32}"/>
                </a:ext>
              </a:extLst>
            </p:cNvPr>
            <p:cNvSpPr txBox="1"/>
            <p:nvPr/>
          </p:nvSpPr>
          <p:spPr>
            <a:xfrm>
              <a:off x="3899869" y="1917232"/>
              <a:ext cx="680473" cy="562462"/>
            </a:xfrm>
            <a:prstGeom prst="rect">
              <a:avLst/>
            </a:prstGeom>
            <a:noFill/>
            <a:effectLst/>
          </p:spPr>
          <p:txBody>
            <a:bodyPr wrap="square" lIns="130302" tIns="65151" rIns="130302" bIns="65151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1"/>
                  </a:solidFill>
                  <a:latin typeface="+mj-ea"/>
                  <a:ea typeface="+mj-ea"/>
                </a:rPr>
                <a:t>09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37" name="文本框 436">
              <a:extLst>
                <a:ext uri="{FF2B5EF4-FFF2-40B4-BE49-F238E27FC236}">
                  <a16:creationId xmlns:a16="http://schemas.microsoft.com/office/drawing/2014/main" id="{5E0565DA-DF98-40A2-A5DA-55FF169F4E6C}"/>
                </a:ext>
              </a:extLst>
            </p:cNvPr>
            <p:cNvSpPr txBox="1"/>
            <p:nvPr/>
          </p:nvSpPr>
          <p:spPr>
            <a:xfrm>
              <a:off x="4694248" y="1998408"/>
              <a:ext cx="1244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加班时间</a:t>
              </a:r>
            </a:p>
          </p:txBody>
        </p:sp>
      </p:grpSp>
      <p:grpSp>
        <p:nvGrpSpPr>
          <p:cNvPr id="455" name="图形 2169">
            <a:extLst>
              <a:ext uri="{FF2B5EF4-FFF2-40B4-BE49-F238E27FC236}">
                <a16:creationId xmlns:a16="http://schemas.microsoft.com/office/drawing/2014/main" id="{1D8A7C2F-CC5C-4E82-8808-B42197EDFDA8}"/>
              </a:ext>
            </a:extLst>
          </p:cNvPr>
          <p:cNvGrpSpPr/>
          <p:nvPr/>
        </p:nvGrpSpPr>
        <p:grpSpPr>
          <a:xfrm>
            <a:off x="2902792" y="3746760"/>
            <a:ext cx="644056" cy="451236"/>
            <a:chOff x="3998767" y="2373018"/>
            <a:chExt cx="445126" cy="311863"/>
          </a:xfrm>
          <a:solidFill>
            <a:schemeClr val="accent1"/>
          </a:solidFill>
        </p:grpSpPr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C4969594-F492-4C80-BAD4-1F078FB2813C}"/>
                </a:ext>
              </a:extLst>
            </p:cNvPr>
            <p:cNvSpPr/>
            <p:nvPr/>
          </p:nvSpPr>
          <p:spPr>
            <a:xfrm>
              <a:off x="4265292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6D3F853C-E396-44F7-8007-344F3400FC20}"/>
                </a:ext>
              </a:extLst>
            </p:cNvPr>
            <p:cNvSpPr/>
            <p:nvPr/>
          </p:nvSpPr>
          <p:spPr>
            <a:xfrm>
              <a:off x="4309737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416E10E6-5515-407B-A576-75E464CC26C9}"/>
                </a:ext>
              </a:extLst>
            </p:cNvPr>
            <p:cNvSpPr/>
            <p:nvPr/>
          </p:nvSpPr>
          <p:spPr>
            <a:xfrm>
              <a:off x="4354146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169F6AB8-E2FA-408C-98CF-B455A45AD807}"/>
                </a:ext>
              </a:extLst>
            </p:cNvPr>
            <p:cNvSpPr/>
            <p:nvPr/>
          </p:nvSpPr>
          <p:spPr>
            <a:xfrm>
              <a:off x="4398555" y="2506280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587327A7-90FB-4223-8CC6-8D5F63D9A149}"/>
                </a:ext>
              </a:extLst>
            </p:cNvPr>
            <p:cNvSpPr/>
            <p:nvPr/>
          </p:nvSpPr>
          <p:spPr>
            <a:xfrm>
              <a:off x="4354146" y="2550689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5A348194-2FFC-4F49-9D47-7ADAFF927509}"/>
                </a:ext>
              </a:extLst>
            </p:cNvPr>
            <p:cNvSpPr/>
            <p:nvPr/>
          </p:nvSpPr>
          <p:spPr>
            <a:xfrm>
              <a:off x="4309737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60EB086E-78CD-403B-A83B-0885D8FE6529}"/>
                </a:ext>
              </a:extLst>
            </p:cNvPr>
            <p:cNvSpPr/>
            <p:nvPr/>
          </p:nvSpPr>
          <p:spPr>
            <a:xfrm>
              <a:off x="4265292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651DDEF0-AADA-44FB-88C6-A752255835B8}"/>
                </a:ext>
              </a:extLst>
            </p:cNvPr>
            <p:cNvSpPr/>
            <p:nvPr/>
          </p:nvSpPr>
          <p:spPr>
            <a:xfrm>
              <a:off x="4176474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89A0A17A-4866-4772-8713-AF4F2539568E}"/>
                </a:ext>
              </a:extLst>
            </p:cNvPr>
            <p:cNvSpPr/>
            <p:nvPr/>
          </p:nvSpPr>
          <p:spPr>
            <a:xfrm>
              <a:off x="4220883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D6E1103A-93FA-4C8B-B0C7-B8B6B4DF7864}"/>
                </a:ext>
              </a:extLst>
            </p:cNvPr>
            <p:cNvSpPr/>
            <p:nvPr/>
          </p:nvSpPr>
          <p:spPr>
            <a:xfrm>
              <a:off x="4265292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8CF88D9C-772B-4E0A-908D-41C5815EDCD8}"/>
                </a:ext>
              </a:extLst>
            </p:cNvPr>
            <p:cNvSpPr/>
            <p:nvPr/>
          </p:nvSpPr>
          <p:spPr>
            <a:xfrm>
              <a:off x="4309737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181D0081-09B0-4F21-9934-4AA41429C245}"/>
                </a:ext>
              </a:extLst>
            </p:cNvPr>
            <p:cNvSpPr/>
            <p:nvPr/>
          </p:nvSpPr>
          <p:spPr>
            <a:xfrm>
              <a:off x="4265292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1603CF42-DF36-49F7-87F4-B8FE693C32EA}"/>
                </a:ext>
              </a:extLst>
            </p:cNvPr>
            <p:cNvSpPr/>
            <p:nvPr/>
          </p:nvSpPr>
          <p:spPr>
            <a:xfrm>
              <a:off x="4220883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06E0C2C2-DF1A-45AC-8EE8-8C2020746DE7}"/>
                </a:ext>
              </a:extLst>
            </p:cNvPr>
            <p:cNvSpPr/>
            <p:nvPr/>
          </p:nvSpPr>
          <p:spPr>
            <a:xfrm>
              <a:off x="4176474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40893D7F-7806-4858-A012-283F160B1D22}"/>
                </a:ext>
              </a:extLst>
            </p:cNvPr>
            <p:cNvSpPr/>
            <p:nvPr/>
          </p:nvSpPr>
          <p:spPr>
            <a:xfrm>
              <a:off x="4087620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DC66DB54-7786-4E69-9AD1-B478F410880E}"/>
                </a:ext>
              </a:extLst>
            </p:cNvPr>
            <p:cNvSpPr/>
            <p:nvPr/>
          </p:nvSpPr>
          <p:spPr>
            <a:xfrm>
              <a:off x="4132029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1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947176DA-2A4C-48D1-BC36-B893B4728719}"/>
                </a:ext>
              </a:extLst>
            </p:cNvPr>
            <p:cNvSpPr/>
            <p:nvPr/>
          </p:nvSpPr>
          <p:spPr>
            <a:xfrm>
              <a:off x="4176474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DCB1AA37-A6F9-4FBF-BD86-64E19E97072E}"/>
                </a:ext>
              </a:extLst>
            </p:cNvPr>
            <p:cNvSpPr/>
            <p:nvPr/>
          </p:nvSpPr>
          <p:spPr>
            <a:xfrm>
              <a:off x="4220883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33608AE3-67F9-4A1B-9A50-35A0BD908D1E}"/>
                </a:ext>
              </a:extLst>
            </p:cNvPr>
            <p:cNvSpPr/>
            <p:nvPr/>
          </p:nvSpPr>
          <p:spPr>
            <a:xfrm>
              <a:off x="4176474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AD7AFF26-A569-4B82-904C-913CCE42B38B}"/>
                </a:ext>
              </a:extLst>
            </p:cNvPr>
            <p:cNvSpPr/>
            <p:nvPr/>
          </p:nvSpPr>
          <p:spPr>
            <a:xfrm>
              <a:off x="4132029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1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80DAA3C1-A75D-41D2-B27F-DAA0955BA285}"/>
                </a:ext>
              </a:extLst>
            </p:cNvPr>
            <p:cNvSpPr/>
            <p:nvPr/>
          </p:nvSpPr>
          <p:spPr>
            <a:xfrm>
              <a:off x="4087620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1F7E68CD-FDD0-4794-B905-835499F6AE2B}"/>
                </a:ext>
              </a:extLst>
            </p:cNvPr>
            <p:cNvSpPr/>
            <p:nvPr/>
          </p:nvSpPr>
          <p:spPr>
            <a:xfrm>
              <a:off x="3998767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D8F0CE6B-8288-48D8-8F62-1E6558723A99}"/>
                </a:ext>
              </a:extLst>
            </p:cNvPr>
            <p:cNvSpPr/>
            <p:nvPr/>
          </p:nvSpPr>
          <p:spPr>
            <a:xfrm>
              <a:off x="4043211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A2B154B4-7E59-4F48-B6F2-6C56C8891A6D}"/>
                </a:ext>
              </a:extLst>
            </p:cNvPr>
            <p:cNvSpPr/>
            <p:nvPr/>
          </p:nvSpPr>
          <p:spPr>
            <a:xfrm>
              <a:off x="4087620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2E08CC27-19F8-4252-B237-83F875AD2ABF}"/>
                </a:ext>
              </a:extLst>
            </p:cNvPr>
            <p:cNvSpPr/>
            <p:nvPr/>
          </p:nvSpPr>
          <p:spPr>
            <a:xfrm>
              <a:off x="4132029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1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C9E6212F-8FEA-4154-9921-766A89EE7EF1}"/>
                </a:ext>
              </a:extLst>
            </p:cNvPr>
            <p:cNvSpPr/>
            <p:nvPr/>
          </p:nvSpPr>
          <p:spPr>
            <a:xfrm>
              <a:off x="4087620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FE162509-39F3-4F9D-854B-A2DFD4A41D09}"/>
                </a:ext>
              </a:extLst>
            </p:cNvPr>
            <p:cNvSpPr/>
            <p:nvPr/>
          </p:nvSpPr>
          <p:spPr>
            <a:xfrm>
              <a:off x="4043212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9BEBCFA1-3345-4C72-91BE-6A30950B6FD8}"/>
                </a:ext>
              </a:extLst>
            </p:cNvPr>
            <p:cNvSpPr/>
            <p:nvPr/>
          </p:nvSpPr>
          <p:spPr>
            <a:xfrm>
              <a:off x="3998767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2" name="图形 2169">
            <a:extLst>
              <a:ext uri="{FF2B5EF4-FFF2-40B4-BE49-F238E27FC236}">
                <a16:creationId xmlns:a16="http://schemas.microsoft.com/office/drawing/2014/main" id="{6B9BFDCD-74BD-454B-BEB2-190A8C45AAF1}"/>
              </a:ext>
            </a:extLst>
          </p:cNvPr>
          <p:cNvGrpSpPr/>
          <p:nvPr/>
        </p:nvGrpSpPr>
        <p:grpSpPr>
          <a:xfrm>
            <a:off x="6782593" y="3746760"/>
            <a:ext cx="644056" cy="451236"/>
            <a:chOff x="3998767" y="2373018"/>
            <a:chExt cx="445126" cy="311863"/>
          </a:xfrm>
          <a:solidFill>
            <a:schemeClr val="accent1"/>
          </a:solidFill>
        </p:grpSpPr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D6F7228A-1284-465A-9222-0657D80122D0}"/>
                </a:ext>
              </a:extLst>
            </p:cNvPr>
            <p:cNvSpPr/>
            <p:nvPr/>
          </p:nvSpPr>
          <p:spPr>
            <a:xfrm>
              <a:off x="4265292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ED10457F-D4BD-4D64-B33D-463D4E7967DA}"/>
                </a:ext>
              </a:extLst>
            </p:cNvPr>
            <p:cNvSpPr/>
            <p:nvPr/>
          </p:nvSpPr>
          <p:spPr>
            <a:xfrm>
              <a:off x="4309737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0B55139D-34E9-49BE-B6D9-056D53A53F5B}"/>
                </a:ext>
              </a:extLst>
            </p:cNvPr>
            <p:cNvSpPr/>
            <p:nvPr/>
          </p:nvSpPr>
          <p:spPr>
            <a:xfrm>
              <a:off x="4354146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AB0E2509-7A79-4FF8-9443-24E8F87BA78F}"/>
                </a:ext>
              </a:extLst>
            </p:cNvPr>
            <p:cNvSpPr/>
            <p:nvPr/>
          </p:nvSpPr>
          <p:spPr>
            <a:xfrm>
              <a:off x="4398555" y="2506280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010B7AA6-2CED-405D-8CE2-E1363C9827B0}"/>
                </a:ext>
              </a:extLst>
            </p:cNvPr>
            <p:cNvSpPr/>
            <p:nvPr/>
          </p:nvSpPr>
          <p:spPr>
            <a:xfrm>
              <a:off x="4354146" y="2550689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6E54CAEA-5D32-4D5A-8207-C4A97F7524CF}"/>
                </a:ext>
              </a:extLst>
            </p:cNvPr>
            <p:cNvSpPr/>
            <p:nvPr/>
          </p:nvSpPr>
          <p:spPr>
            <a:xfrm>
              <a:off x="4309737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13BCF25A-B94D-4763-9418-EB66F1D07956}"/>
                </a:ext>
              </a:extLst>
            </p:cNvPr>
            <p:cNvSpPr/>
            <p:nvPr/>
          </p:nvSpPr>
          <p:spPr>
            <a:xfrm>
              <a:off x="4265292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EAEE5A15-500B-4C12-BEA0-6E9E92D70041}"/>
                </a:ext>
              </a:extLst>
            </p:cNvPr>
            <p:cNvSpPr/>
            <p:nvPr/>
          </p:nvSpPr>
          <p:spPr>
            <a:xfrm>
              <a:off x="4176474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7E589842-1121-462C-802C-85D84E7DC342}"/>
                </a:ext>
              </a:extLst>
            </p:cNvPr>
            <p:cNvSpPr/>
            <p:nvPr/>
          </p:nvSpPr>
          <p:spPr>
            <a:xfrm>
              <a:off x="4220883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A3C1C5B3-A679-46A5-B5E3-1C56DCCA51DE}"/>
                </a:ext>
              </a:extLst>
            </p:cNvPr>
            <p:cNvSpPr/>
            <p:nvPr/>
          </p:nvSpPr>
          <p:spPr>
            <a:xfrm>
              <a:off x="4265292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66C44125-0E22-4686-9494-642172C49FE8}"/>
                </a:ext>
              </a:extLst>
            </p:cNvPr>
            <p:cNvSpPr/>
            <p:nvPr/>
          </p:nvSpPr>
          <p:spPr>
            <a:xfrm>
              <a:off x="4309737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1E65032D-E59D-4B25-A76E-1FAB47E77F73}"/>
                </a:ext>
              </a:extLst>
            </p:cNvPr>
            <p:cNvSpPr/>
            <p:nvPr/>
          </p:nvSpPr>
          <p:spPr>
            <a:xfrm>
              <a:off x="4265292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5E90C568-15F8-4C73-83BE-AFDF11FCC5A8}"/>
                </a:ext>
              </a:extLst>
            </p:cNvPr>
            <p:cNvSpPr/>
            <p:nvPr/>
          </p:nvSpPr>
          <p:spPr>
            <a:xfrm>
              <a:off x="4220883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4ED55CFB-374F-400D-BFBE-108409551899}"/>
                </a:ext>
              </a:extLst>
            </p:cNvPr>
            <p:cNvSpPr/>
            <p:nvPr/>
          </p:nvSpPr>
          <p:spPr>
            <a:xfrm>
              <a:off x="4176474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28D015C9-5D3B-4C86-977B-5E6B5F3878F5}"/>
                </a:ext>
              </a:extLst>
            </p:cNvPr>
            <p:cNvSpPr/>
            <p:nvPr/>
          </p:nvSpPr>
          <p:spPr>
            <a:xfrm>
              <a:off x="4087620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D52068E5-5899-468A-ABBF-1E98B6AEFB36}"/>
                </a:ext>
              </a:extLst>
            </p:cNvPr>
            <p:cNvSpPr/>
            <p:nvPr/>
          </p:nvSpPr>
          <p:spPr>
            <a:xfrm>
              <a:off x="4132029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1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7C756C97-32B2-44A9-8285-3ADD1F0CA4BC}"/>
                </a:ext>
              </a:extLst>
            </p:cNvPr>
            <p:cNvSpPr/>
            <p:nvPr/>
          </p:nvSpPr>
          <p:spPr>
            <a:xfrm>
              <a:off x="4176474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E3DC04E5-B87B-4416-8D0E-ACE1437F3174}"/>
                </a:ext>
              </a:extLst>
            </p:cNvPr>
            <p:cNvSpPr/>
            <p:nvPr/>
          </p:nvSpPr>
          <p:spPr>
            <a:xfrm>
              <a:off x="4220883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20E0FBFD-3224-4E00-9D46-DAD88D3A6B32}"/>
                </a:ext>
              </a:extLst>
            </p:cNvPr>
            <p:cNvSpPr/>
            <p:nvPr/>
          </p:nvSpPr>
          <p:spPr>
            <a:xfrm>
              <a:off x="4176474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5B37D7EB-F194-4C92-A848-2A956C74129B}"/>
                </a:ext>
              </a:extLst>
            </p:cNvPr>
            <p:cNvSpPr/>
            <p:nvPr/>
          </p:nvSpPr>
          <p:spPr>
            <a:xfrm>
              <a:off x="4132029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1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2D64B380-81B3-47DC-8B14-C0912E5422A0}"/>
                </a:ext>
              </a:extLst>
            </p:cNvPr>
            <p:cNvSpPr/>
            <p:nvPr/>
          </p:nvSpPr>
          <p:spPr>
            <a:xfrm>
              <a:off x="4087620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64064FC1-D600-4F1E-9B56-911D5CD11DF6}"/>
                </a:ext>
              </a:extLst>
            </p:cNvPr>
            <p:cNvSpPr/>
            <p:nvPr/>
          </p:nvSpPr>
          <p:spPr>
            <a:xfrm>
              <a:off x="3998767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0AC86096-7658-4A31-8A38-4FA66E2AF15B}"/>
                </a:ext>
              </a:extLst>
            </p:cNvPr>
            <p:cNvSpPr/>
            <p:nvPr/>
          </p:nvSpPr>
          <p:spPr>
            <a:xfrm>
              <a:off x="4043211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5471D691-3B63-4F1A-A9D0-006337C5096E}"/>
                </a:ext>
              </a:extLst>
            </p:cNvPr>
            <p:cNvSpPr/>
            <p:nvPr/>
          </p:nvSpPr>
          <p:spPr>
            <a:xfrm>
              <a:off x="4087620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33D2B81C-2997-4171-950F-083A4BD67A26}"/>
                </a:ext>
              </a:extLst>
            </p:cNvPr>
            <p:cNvSpPr/>
            <p:nvPr/>
          </p:nvSpPr>
          <p:spPr>
            <a:xfrm>
              <a:off x="4132029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1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359977B4-892E-4FBF-B5E9-03DE847F5C9B}"/>
                </a:ext>
              </a:extLst>
            </p:cNvPr>
            <p:cNvSpPr/>
            <p:nvPr/>
          </p:nvSpPr>
          <p:spPr>
            <a:xfrm>
              <a:off x="4087620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21C9BAE0-20D4-4CAF-8510-A4776E29F785}"/>
                </a:ext>
              </a:extLst>
            </p:cNvPr>
            <p:cNvSpPr/>
            <p:nvPr/>
          </p:nvSpPr>
          <p:spPr>
            <a:xfrm>
              <a:off x="4043212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7D1EC8F6-3D97-4A08-8D7B-F3D018FFDFD4}"/>
                </a:ext>
              </a:extLst>
            </p:cNvPr>
            <p:cNvSpPr/>
            <p:nvPr/>
          </p:nvSpPr>
          <p:spPr>
            <a:xfrm>
              <a:off x="3998767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2192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DCC46567-320F-49FE-A9D3-4BCFAE3C1C86}"/>
              </a:ext>
            </a:extLst>
          </p:cNvPr>
          <p:cNvSpPr/>
          <p:nvPr/>
        </p:nvSpPr>
        <p:spPr>
          <a:xfrm>
            <a:off x="5520126" y="1"/>
            <a:ext cx="6671874" cy="5107829"/>
          </a:xfrm>
          <a:custGeom>
            <a:avLst/>
            <a:gdLst>
              <a:gd name="connsiteX0" fmla="*/ 297357 w 6671874"/>
              <a:gd name="connsiteY0" fmla="*/ 0 h 5107829"/>
              <a:gd name="connsiteX1" fmla="*/ 1709784 w 6671874"/>
              <a:gd name="connsiteY1" fmla="*/ 0 h 5107829"/>
              <a:gd name="connsiteX2" fmla="*/ 1652313 w 6671874"/>
              <a:gd name="connsiteY2" fmla="*/ 75543 h 5107829"/>
              <a:gd name="connsiteX3" fmla="*/ 1228399 w 6671874"/>
              <a:gd name="connsiteY3" fmla="*/ 1439648 h 5107829"/>
              <a:gd name="connsiteX4" fmla="*/ 3710558 w 6671874"/>
              <a:gd name="connsiteY4" fmla="*/ 3879429 h 5107829"/>
              <a:gd name="connsiteX5" fmla="*/ 6192717 w 6671874"/>
              <a:gd name="connsiteY5" fmla="*/ 1439648 h 5107829"/>
              <a:gd name="connsiteX6" fmla="*/ 5768803 w 6671874"/>
              <a:gd name="connsiteY6" fmla="*/ 75543 h 5107829"/>
              <a:gd name="connsiteX7" fmla="*/ 5711332 w 6671874"/>
              <a:gd name="connsiteY7" fmla="*/ 0 h 5107829"/>
              <a:gd name="connsiteX8" fmla="*/ 6671874 w 6671874"/>
              <a:gd name="connsiteY8" fmla="*/ 0 h 5107829"/>
              <a:gd name="connsiteX9" fmla="*/ 6671874 w 6671874"/>
              <a:gd name="connsiteY9" fmla="*/ 3643307 h 5107829"/>
              <a:gd name="connsiteX10" fmla="*/ 6573808 w 6671874"/>
              <a:gd name="connsiteY10" fmla="*/ 3772952 h 5107829"/>
              <a:gd name="connsiteX11" fmla="*/ 3710559 w 6671874"/>
              <a:gd name="connsiteY11" fmla="*/ 5107829 h 5107829"/>
              <a:gd name="connsiteX12" fmla="*/ 0 w 6671874"/>
              <a:gd name="connsiteY12" fmla="*/ 1439648 h 5107829"/>
              <a:gd name="connsiteX13" fmla="*/ 291594 w 6671874"/>
              <a:gd name="connsiteY13" fmla="*/ 11827 h 510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71874" h="5107829">
                <a:moveTo>
                  <a:pt x="297357" y="0"/>
                </a:moveTo>
                <a:lnTo>
                  <a:pt x="1709784" y="0"/>
                </a:lnTo>
                <a:lnTo>
                  <a:pt x="1652313" y="75543"/>
                </a:lnTo>
                <a:cubicBezTo>
                  <a:pt x="1384676" y="464935"/>
                  <a:pt x="1228399" y="934353"/>
                  <a:pt x="1228399" y="1439648"/>
                </a:cubicBezTo>
                <a:cubicBezTo>
                  <a:pt x="1228399" y="2787102"/>
                  <a:pt x="2339699" y="3879429"/>
                  <a:pt x="3710558" y="3879429"/>
                </a:cubicBezTo>
                <a:cubicBezTo>
                  <a:pt x="5081417" y="3879429"/>
                  <a:pt x="6192717" y="2787102"/>
                  <a:pt x="6192717" y="1439648"/>
                </a:cubicBezTo>
                <a:cubicBezTo>
                  <a:pt x="6192717" y="934353"/>
                  <a:pt x="6036440" y="464935"/>
                  <a:pt x="5768803" y="75543"/>
                </a:cubicBezTo>
                <a:lnTo>
                  <a:pt x="5711332" y="0"/>
                </a:lnTo>
                <a:lnTo>
                  <a:pt x="6671874" y="0"/>
                </a:lnTo>
                <a:lnTo>
                  <a:pt x="6671874" y="3643307"/>
                </a:lnTo>
                <a:lnTo>
                  <a:pt x="6573808" y="3772952"/>
                </a:lnTo>
                <a:cubicBezTo>
                  <a:pt x="5893236" y="4588195"/>
                  <a:pt x="4863282" y="5107829"/>
                  <a:pt x="3710559" y="5107829"/>
                </a:cubicBezTo>
                <a:cubicBezTo>
                  <a:pt x="1661273" y="5107829"/>
                  <a:pt x="0" y="3465528"/>
                  <a:pt x="0" y="1439648"/>
                </a:cubicBezTo>
                <a:cubicBezTo>
                  <a:pt x="0" y="933178"/>
                  <a:pt x="103829" y="450682"/>
                  <a:pt x="291594" y="1182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0243F904-DDBC-4B53-8822-78143E9D1D68}"/>
              </a:ext>
            </a:extLst>
          </p:cNvPr>
          <p:cNvSpPr/>
          <p:nvPr/>
        </p:nvSpPr>
        <p:spPr>
          <a:xfrm>
            <a:off x="5459998" y="2605903"/>
            <a:ext cx="6671874" cy="4252097"/>
          </a:xfrm>
          <a:custGeom>
            <a:avLst/>
            <a:gdLst>
              <a:gd name="connsiteX0" fmla="*/ 297357 w 6671874"/>
              <a:gd name="connsiteY0" fmla="*/ 0 h 4252097"/>
              <a:gd name="connsiteX1" fmla="*/ 1709784 w 6671874"/>
              <a:gd name="connsiteY1" fmla="*/ 0 h 4252097"/>
              <a:gd name="connsiteX2" fmla="*/ 1652313 w 6671874"/>
              <a:gd name="connsiteY2" fmla="*/ 75543 h 4252097"/>
              <a:gd name="connsiteX3" fmla="*/ 1228399 w 6671874"/>
              <a:gd name="connsiteY3" fmla="*/ 1439648 h 4252097"/>
              <a:gd name="connsiteX4" fmla="*/ 3710558 w 6671874"/>
              <a:gd name="connsiteY4" fmla="*/ 3879429 h 4252097"/>
              <a:gd name="connsiteX5" fmla="*/ 6192717 w 6671874"/>
              <a:gd name="connsiteY5" fmla="*/ 1439648 h 4252097"/>
              <a:gd name="connsiteX6" fmla="*/ 5768803 w 6671874"/>
              <a:gd name="connsiteY6" fmla="*/ 75543 h 4252097"/>
              <a:gd name="connsiteX7" fmla="*/ 5711332 w 6671874"/>
              <a:gd name="connsiteY7" fmla="*/ 0 h 4252097"/>
              <a:gd name="connsiteX8" fmla="*/ 6671874 w 6671874"/>
              <a:gd name="connsiteY8" fmla="*/ 0 h 4252097"/>
              <a:gd name="connsiteX9" fmla="*/ 6671874 w 6671874"/>
              <a:gd name="connsiteY9" fmla="*/ 3643307 h 4252097"/>
              <a:gd name="connsiteX10" fmla="*/ 6573808 w 6671874"/>
              <a:gd name="connsiteY10" fmla="*/ 3772952 h 4252097"/>
              <a:gd name="connsiteX11" fmla="*/ 6155631 w 6671874"/>
              <a:gd name="connsiteY11" fmla="*/ 4198872 h 4252097"/>
              <a:gd name="connsiteX12" fmla="*/ 6090786 w 6671874"/>
              <a:gd name="connsiteY12" fmla="*/ 4252097 h 4252097"/>
              <a:gd name="connsiteX13" fmla="*/ 1330156 w 6671874"/>
              <a:gd name="connsiteY13" fmla="*/ 4252097 h 4252097"/>
              <a:gd name="connsiteX14" fmla="*/ 1086798 w 6671874"/>
              <a:gd name="connsiteY14" fmla="*/ 4033444 h 4252097"/>
              <a:gd name="connsiteX15" fmla="*/ 0 w 6671874"/>
              <a:gd name="connsiteY15" fmla="*/ 1439648 h 4252097"/>
              <a:gd name="connsiteX16" fmla="*/ 291594 w 6671874"/>
              <a:gd name="connsiteY16" fmla="*/ 11827 h 425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671874" h="4252097">
                <a:moveTo>
                  <a:pt x="297357" y="0"/>
                </a:moveTo>
                <a:lnTo>
                  <a:pt x="1709784" y="0"/>
                </a:lnTo>
                <a:lnTo>
                  <a:pt x="1652313" y="75543"/>
                </a:lnTo>
                <a:cubicBezTo>
                  <a:pt x="1384676" y="464935"/>
                  <a:pt x="1228399" y="934353"/>
                  <a:pt x="1228399" y="1439648"/>
                </a:cubicBezTo>
                <a:cubicBezTo>
                  <a:pt x="1228399" y="2787102"/>
                  <a:pt x="2339699" y="3879429"/>
                  <a:pt x="3710558" y="3879429"/>
                </a:cubicBezTo>
                <a:cubicBezTo>
                  <a:pt x="5081417" y="3879429"/>
                  <a:pt x="6192717" y="2787102"/>
                  <a:pt x="6192717" y="1439648"/>
                </a:cubicBezTo>
                <a:cubicBezTo>
                  <a:pt x="6192717" y="934353"/>
                  <a:pt x="6036440" y="464935"/>
                  <a:pt x="5768803" y="75543"/>
                </a:cubicBezTo>
                <a:lnTo>
                  <a:pt x="5711332" y="0"/>
                </a:lnTo>
                <a:lnTo>
                  <a:pt x="6671874" y="0"/>
                </a:lnTo>
                <a:lnTo>
                  <a:pt x="6671874" y="3643307"/>
                </a:lnTo>
                <a:lnTo>
                  <a:pt x="6573808" y="3772952"/>
                </a:lnTo>
                <a:cubicBezTo>
                  <a:pt x="6446201" y="3925810"/>
                  <a:pt x="6306311" y="4068276"/>
                  <a:pt x="6155631" y="4198872"/>
                </a:cubicBezTo>
                <a:lnTo>
                  <a:pt x="6090786" y="4252097"/>
                </a:lnTo>
                <a:lnTo>
                  <a:pt x="1330156" y="4252097"/>
                </a:lnTo>
                <a:lnTo>
                  <a:pt x="1086798" y="4033444"/>
                </a:lnTo>
                <a:cubicBezTo>
                  <a:pt x="415319" y="3369634"/>
                  <a:pt x="0" y="2452588"/>
                  <a:pt x="0" y="1439648"/>
                </a:cubicBezTo>
                <a:cubicBezTo>
                  <a:pt x="0" y="933178"/>
                  <a:pt x="103829" y="450682"/>
                  <a:pt x="291594" y="11827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7" name="任意多边形: 形状 206">
            <a:extLst>
              <a:ext uri="{FF2B5EF4-FFF2-40B4-BE49-F238E27FC236}">
                <a16:creationId xmlns:a16="http://schemas.microsoft.com/office/drawing/2014/main" id="{EC1746F5-00CD-41E0-B5EB-3209EA1BD2FF}"/>
              </a:ext>
            </a:extLst>
          </p:cNvPr>
          <p:cNvSpPr/>
          <p:nvPr/>
        </p:nvSpPr>
        <p:spPr>
          <a:xfrm>
            <a:off x="9712517" y="397786"/>
            <a:ext cx="2479483" cy="6460214"/>
          </a:xfrm>
          <a:custGeom>
            <a:avLst/>
            <a:gdLst>
              <a:gd name="connsiteX0" fmla="*/ 2479483 w 2479483"/>
              <a:gd name="connsiteY0" fmla="*/ 0 h 6460214"/>
              <a:gd name="connsiteX1" fmla="*/ 2479483 w 2479483"/>
              <a:gd name="connsiteY1" fmla="*/ 1343870 h 6460214"/>
              <a:gd name="connsiteX2" fmla="*/ 2322760 w 2479483"/>
              <a:gd name="connsiteY2" fmla="*/ 1437456 h 6460214"/>
              <a:gd name="connsiteX3" fmla="*/ 1228400 w 2479483"/>
              <a:gd name="connsiteY3" fmla="*/ 3460561 h 6460214"/>
              <a:gd name="connsiteX4" fmla="*/ 2322760 w 2479483"/>
              <a:gd name="connsiteY4" fmla="*/ 5483666 h 6460214"/>
              <a:gd name="connsiteX5" fmla="*/ 2479483 w 2479483"/>
              <a:gd name="connsiteY5" fmla="*/ 5577252 h 6460214"/>
              <a:gd name="connsiteX6" fmla="*/ 2479483 w 2479483"/>
              <a:gd name="connsiteY6" fmla="*/ 6460214 h 6460214"/>
              <a:gd name="connsiteX7" fmla="*/ 1579054 w 2479483"/>
              <a:gd name="connsiteY7" fmla="*/ 6460214 h 6460214"/>
              <a:gd name="connsiteX8" fmla="*/ 1350299 w 2479483"/>
              <a:gd name="connsiteY8" fmla="*/ 6291108 h 6460214"/>
              <a:gd name="connsiteX9" fmla="*/ 0 w 2479483"/>
              <a:gd name="connsiteY9" fmla="*/ 3460561 h 6460214"/>
              <a:gd name="connsiteX10" fmla="*/ 2434745 w 2479483"/>
              <a:gd name="connsiteY10" fmla="*/ 14964 h 646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79483" h="6460214">
                <a:moveTo>
                  <a:pt x="2479483" y="0"/>
                </a:moveTo>
                <a:lnTo>
                  <a:pt x="2479483" y="1343870"/>
                </a:lnTo>
                <a:lnTo>
                  <a:pt x="2322760" y="1437456"/>
                </a:lnTo>
                <a:cubicBezTo>
                  <a:pt x="1662502" y="1875903"/>
                  <a:pt x="1228400" y="2618402"/>
                  <a:pt x="1228400" y="3460561"/>
                </a:cubicBezTo>
                <a:cubicBezTo>
                  <a:pt x="1228400" y="4302720"/>
                  <a:pt x="1662502" y="5045220"/>
                  <a:pt x="2322760" y="5483666"/>
                </a:cubicBezTo>
                <a:lnTo>
                  <a:pt x="2479483" y="5577252"/>
                </a:lnTo>
                <a:lnTo>
                  <a:pt x="2479483" y="6460214"/>
                </a:lnTo>
                <a:lnTo>
                  <a:pt x="1579054" y="6460214"/>
                </a:lnTo>
                <a:lnTo>
                  <a:pt x="1350299" y="6291108"/>
                </a:lnTo>
                <a:cubicBezTo>
                  <a:pt x="525637" y="5618309"/>
                  <a:pt x="0" y="4600119"/>
                  <a:pt x="0" y="3460561"/>
                </a:cubicBezTo>
                <a:cubicBezTo>
                  <a:pt x="0" y="1877843"/>
                  <a:pt x="1013961" y="529242"/>
                  <a:pt x="2434745" y="14964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7C4B4228-A817-4CE9-B2C2-8FC3D445B7D1}"/>
              </a:ext>
            </a:extLst>
          </p:cNvPr>
          <p:cNvSpPr/>
          <p:nvPr/>
        </p:nvSpPr>
        <p:spPr>
          <a:xfrm>
            <a:off x="488813" y="1130300"/>
            <a:ext cx="11318764" cy="5802088"/>
          </a:xfrm>
          <a:custGeom>
            <a:avLst/>
            <a:gdLst>
              <a:gd name="connsiteX0" fmla="*/ 356518 w 11318764"/>
              <a:gd name="connsiteY0" fmla="*/ 0 h 5802088"/>
              <a:gd name="connsiteX1" fmla="*/ 10962246 w 11318764"/>
              <a:gd name="connsiteY1" fmla="*/ 0 h 5802088"/>
              <a:gd name="connsiteX2" fmla="*/ 11318764 w 11318764"/>
              <a:gd name="connsiteY2" fmla="*/ 356518 h 5802088"/>
              <a:gd name="connsiteX3" fmla="*/ 11318764 w 11318764"/>
              <a:gd name="connsiteY3" fmla="*/ 5802088 h 5802088"/>
              <a:gd name="connsiteX4" fmla="*/ 0 w 11318764"/>
              <a:gd name="connsiteY4" fmla="*/ 5802088 h 5802088"/>
              <a:gd name="connsiteX5" fmla="*/ 0 w 11318764"/>
              <a:gd name="connsiteY5" fmla="*/ 356518 h 5802088"/>
              <a:gd name="connsiteX6" fmla="*/ 356518 w 11318764"/>
              <a:gd name="connsiteY6" fmla="*/ 0 h 580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18764" h="5802088">
                <a:moveTo>
                  <a:pt x="356518" y="0"/>
                </a:moveTo>
                <a:lnTo>
                  <a:pt x="10962246" y="0"/>
                </a:lnTo>
                <a:cubicBezTo>
                  <a:pt x="11159145" y="0"/>
                  <a:pt x="11318764" y="159619"/>
                  <a:pt x="11318764" y="356518"/>
                </a:cubicBezTo>
                <a:lnTo>
                  <a:pt x="11318764" y="5802088"/>
                </a:lnTo>
                <a:lnTo>
                  <a:pt x="0" y="5802088"/>
                </a:lnTo>
                <a:lnTo>
                  <a:pt x="0" y="356518"/>
                </a:lnTo>
                <a:cubicBezTo>
                  <a:pt x="0" y="159619"/>
                  <a:pt x="159619" y="0"/>
                  <a:pt x="3565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2A0BA47-7C01-4389-BE6A-F357E2D4F3C2}"/>
              </a:ext>
            </a:extLst>
          </p:cNvPr>
          <p:cNvSpPr txBox="1"/>
          <p:nvPr/>
        </p:nvSpPr>
        <p:spPr>
          <a:xfrm>
            <a:off x="1176890" y="325470"/>
            <a:ext cx="5079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gradFill>
                  <a:gsLst>
                    <a:gs pos="0">
                      <a:srgbClr val="F6EACC"/>
                    </a:gs>
                    <a:gs pos="100000">
                      <a:srgbClr val="C1AB85"/>
                    </a:gs>
                  </a:gsLst>
                  <a:lin ang="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工作岗位调查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635F966B-509F-42FF-ADCC-490847F9D32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063546" y="2046358"/>
            <a:ext cx="2821482" cy="3908722"/>
          </a:xfrm>
          <a:prstGeom prst="roundRect">
            <a:avLst>
              <a:gd name="adj" fmla="val 7389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  <a:effectLst>
            <a:outerShdw blurRad="127000" algn="ctr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B4ED0F02-3F87-4CDD-B562-2F0CDC89B97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683103" y="3799426"/>
            <a:ext cx="402586" cy="402586"/>
          </a:xfrm>
          <a:prstGeom prst="ellipse">
            <a:avLst/>
          </a:prstGeom>
          <a:solidFill>
            <a:schemeClr val="accent1"/>
          </a:solidFill>
          <a:ln w="34925">
            <a:solidFill>
              <a:schemeClr val="bg1"/>
            </a:solidFill>
          </a:ln>
          <a:effectLst>
            <a:outerShdw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2A4CF047-3E3A-4F7D-AD3F-72E03DF42CDA}"/>
              </a:ext>
            </a:extLst>
          </p:cNvPr>
          <p:cNvCxnSpPr/>
          <p:nvPr/>
        </p:nvCxnSpPr>
        <p:spPr>
          <a:xfrm>
            <a:off x="10848525" y="3923903"/>
            <a:ext cx="98155" cy="76816"/>
          </a:xfrm>
          <a:prstGeom prst="line">
            <a:avLst/>
          </a:prstGeom>
          <a:ln w="19050" cap="rnd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4E90AE9F-1F1D-4EE3-A00C-0F693B3EB8D6}"/>
              </a:ext>
            </a:extLst>
          </p:cNvPr>
          <p:cNvCxnSpPr/>
          <p:nvPr/>
        </p:nvCxnSpPr>
        <p:spPr>
          <a:xfrm flipV="1">
            <a:off x="10848525" y="4000719"/>
            <a:ext cx="98155" cy="76816"/>
          </a:xfrm>
          <a:prstGeom prst="line">
            <a:avLst/>
          </a:prstGeom>
          <a:ln w="19050" cap="rnd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DC55423F-87D8-454F-A056-DF806CAD2546}"/>
              </a:ext>
            </a:extLst>
          </p:cNvPr>
          <p:cNvGrpSpPr/>
          <p:nvPr/>
        </p:nvGrpSpPr>
        <p:grpSpPr>
          <a:xfrm>
            <a:off x="8343132" y="2934554"/>
            <a:ext cx="2187784" cy="1077218"/>
            <a:chOff x="4213284" y="-2878235"/>
            <a:chExt cx="2187784" cy="1077218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399F35C4-1A12-45F0-BF26-B16F6111AD06}"/>
                </a:ext>
              </a:extLst>
            </p:cNvPr>
            <p:cNvSpPr/>
            <p:nvPr/>
          </p:nvSpPr>
          <p:spPr>
            <a:xfrm>
              <a:off x="4213284" y="-2789678"/>
              <a:ext cx="192219" cy="192219"/>
            </a:xfrm>
            <a:prstGeom prst="ellipse">
              <a:avLst/>
            </a:prstGeom>
            <a:solidFill>
              <a:schemeClr val="tx1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F8464FDC-1B2A-47C7-9749-E3C605CCDCF6}"/>
                </a:ext>
              </a:extLst>
            </p:cNvPr>
            <p:cNvSpPr txBox="1"/>
            <p:nvPr/>
          </p:nvSpPr>
          <p:spPr>
            <a:xfrm>
              <a:off x="4518928" y="-2878235"/>
              <a:ext cx="188214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观察，可掌握全面的情况，消除员工个体特征对调查结果的影响</a:t>
              </a:r>
            </a:p>
          </p:txBody>
        </p:sp>
      </p:grpSp>
      <p:sp>
        <p:nvSpPr>
          <p:cNvPr id="102" name="椭圆 101">
            <a:extLst>
              <a:ext uri="{FF2B5EF4-FFF2-40B4-BE49-F238E27FC236}">
                <a16:creationId xmlns:a16="http://schemas.microsoft.com/office/drawing/2014/main" id="{F308D3C4-C1CF-4F76-A2D6-598F1E3976F6}"/>
              </a:ext>
            </a:extLst>
          </p:cNvPr>
          <p:cNvSpPr/>
          <p:nvPr/>
        </p:nvSpPr>
        <p:spPr>
          <a:xfrm>
            <a:off x="8343132" y="4109716"/>
            <a:ext cx="192219" cy="192219"/>
          </a:xfrm>
          <a:prstGeom prst="ellipse">
            <a:avLst/>
          </a:prstGeom>
          <a:solidFill>
            <a:schemeClr val="tx1"/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77C701F4-B7F1-472B-82CA-629A18A540C7}"/>
              </a:ext>
            </a:extLst>
          </p:cNvPr>
          <p:cNvSpPr txBox="1"/>
          <p:nvPr/>
        </p:nvSpPr>
        <p:spPr>
          <a:xfrm>
            <a:off x="8648775" y="4021159"/>
            <a:ext cx="189531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调查前由专人编制调查表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E9E66DB-7CD0-4289-810A-0366F9DB21C7}"/>
              </a:ext>
            </a:extLst>
          </p:cNvPr>
          <p:cNvGrpSpPr/>
          <p:nvPr/>
        </p:nvGrpSpPr>
        <p:grpSpPr>
          <a:xfrm>
            <a:off x="8343132" y="5209483"/>
            <a:ext cx="2318144" cy="584775"/>
            <a:chOff x="8343132" y="5040520"/>
            <a:chExt cx="2318144" cy="584775"/>
          </a:xfrm>
        </p:grpSpPr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3B2FE489-4F8C-49A3-B3FC-34143A95312F}"/>
                </a:ext>
              </a:extLst>
            </p:cNvPr>
            <p:cNvSpPr/>
            <p:nvPr/>
          </p:nvSpPr>
          <p:spPr>
            <a:xfrm>
              <a:off x="8343132" y="5129077"/>
              <a:ext cx="192219" cy="192219"/>
            </a:xfrm>
            <a:prstGeom prst="ellipse">
              <a:avLst/>
            </a:prstGeom>
            <a:solidFill>
              <a:schemeClr val="tx1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9E95F806-8436-4E11-BCA5-AC4A04B568EB}"/>
                </a:ext>
              </a:extLst>
            </p:cNvPr>
            <p:cNvSpPr txBox="1"/>
            <p:nvPr/>
          </p:nvSpPr>
          <p:spPr>
            <a:xfrm>
              <a:off x="8648775" y="5040520"/>
              <a:ext cx="2012501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应结合其他调查方式使用</a:t>
              </a:r>
            </a:p>
          </p:txBody>
        </p:sp>
      </p:grpSp>
      <p:sp>
        <p:nvSpPr>
          <p:cNvPr id="106" name="椭圆 105">
            <a:extLst>
              <a:ext uri="{FF2B5EF4-FFF2-40B4-BE49-F238E27FC236}">
                <a16:creationId xmlns:a16="http://schemas.microsoft.com/office/drawing/2014/main" id="{A6E0CD8C-6BC5-4A9E-AEFC-F36257EA4163}"/>
              </a:ext>
            </a:extLst>
          </p:cNvPr>
          <p:cNvSpPr/>
          <p:nvPr/>
        </p:nvSpPr>
        <p:spPr>
          <a:xfrm>
            <a:off x="8343132" y="4703878"/>
            <a:ext cx="192219" cy="192219"/>
          </a:xfrm>
          <a:prstGeom prst="ellipse">
            <a:avLst/>
          </a:prstGeom>
          <a:solidFill>
            <a:schemeClr val="tx1"/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ABD21A80-5EFB-4756-A868-7EE668FD2828}"/>
              </a:ext>
            </a:extLst>
          </p:cNvPr>
          <p:cNvSpPr txBox="1"/>
          <p:nvPr/>
        </p:nvSpPr>
        <p:spPr>
          <a:xfrm>
            <a:off x="8648775" y="4615321"/>
            <a:ext cx="196356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被调查人应逐一认真填写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932E5491-DE15-42DC-8054-2C60B9E5000E}"/>
              </a:ext>
            </a:extLst>
          </p:cNvPr>
          <p:cNvSpPr txBox="1"/>
          <p:nvPr/>
        </p:nvSpPr>
        <p:spPr>
          <a:xfrm>
            <a:off x="8961126" y="2322697"/>
            <a:ext cx="14216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书面调查</a:t>
            </a: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24082AD5-B4D6-E6CC-6511-02CF574D29ED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65825" y="2322697"/>
            <a:ext cx="461665" cy="461665"/>
          </a:xfrm>
          <a:prstGeom prst="rect">
            <a:avLst/>
          </a:prstGeom>
        </p:spPr>
      </p:pic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F7A5BCEB-147E-4FBA-9569-827E01C3FBB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201561" y="2046358"/>
            <a:ext cx="2821482" cy="3908722"/>
          </a:xfrm>
          <a:prstGeom prst="roundRect">
            <a:avLst>
              <a:gd name="adj" fmla="val 7389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  <a:effectLst>
            <a:outerShdw blurRad="127000" algn="ctr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86E6A28A-63C6-4C53-A7DF-65FDB1DEB39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821118" y="3799426"/>
            <a:ext cx="402586" cy="402586"/>
          </a:xfrm>
          <a:prstGeom prst="ellipse">
            <a:avLst/>
          </a:prstGeom>
          <a:solidFill>
            <a:schemeClr val="accent1"/>
          </a:solidFill>
          <a:ln w="34925">
            <a:solidFill>
              <a:schemeClr val="bg1"/>
            </a:solidFill>
          </a:ln>
          <a:effectLst>
            <a:outerShdw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4A0EC55-FD5B-4D96-8169-A2A2FCA853CC}"/>
              </a:ext>
            </a:extLst>
          </p:cNvPr>
          <p:cNvGrpSpPr/>
          <p:nvPr/>
        </p:nvGrpSpPr>
        <p:grpSpPr>
          <a:xfrm>
            <a:off x="3986540" y="3923903"/>
            <a:ext cx="98155" cy="153631"/>
            <a:chOff x="4067175" y="3031332"/>
            <a:chExt cx="164306" cy="257174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C34469D1-3A33-445E-8B0C-DA7D3A7D7816}"/>
                </a:ext>
              </a:extLst>
            </p:cNvPr>
            <p:cNvCxnSpPr/>
            <p:nvPr/>
          </p:nvCxnSpPr>
          <p:spPr>
            <a:xfrm>
              <a:off x="4067175" y="3031332"/>
              <a:ext cx="164306" cy="128587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C1E611C-A87F-4136-BC39-E893D75CAC63}"/>
                </a:ext>
              </a:extLst>
            </p:cNvPr>
            <p:cNvCxnSpPr/>
            <p:nvPr/>
          </p:nvCxnSpPr>
          <p:spPr>
            <a:xfrm flipV="1">
              <a:off x="4067175" y="3159919"/>
              <a:ext cx="164306" cy="128587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A9A1FAE-E0BC-4D4C-8B72-A768D74AF130}"/>
              </a:ext>
            </a:extLst>
          </p:cNvPr>
          <p:cNvGrpSpPr/>
          <p:nvPr/>
        </p:nvGrpSpPr>
        <p:grpSpPr>
          <a:xfrm>
            <a:off x="1453229" y="2934554"/>
            <a:ext cx="2318144" cy="2859704"/>
            <a:chOff x="4213284" y="-2878235"/>
            <a:chExt cx="2318144" cy="285970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9736DEF-F27B-485F-92F9-C4FE0D163B9A}"/>
                </a:ext>
              </a:extLst>
            </p:cNvPr>
            <p:cNvGrpSpPr/>
            <p:nvPr/>
          </p:nvGrpSpPr>
          <p:grpSpPr>
            <a:xfrm>
              <a:off x="4213284" y="-2878235"/>
              <a:ext cx="2187784" cy="338554"/>
              <a:chOff x="4213284" y="-2878235"/>
              <a:chExt cx="2187784" cy="338554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10F7906F-58AC-4F81-8E1F-4D25791BD2EE}"/>
                  </a:ext>
                </a:extLst>
              </p:cNvPr>
              <p:cNvSpPr/>
              <p:nvPr/>
            </p:nvSpPr>
            <p:spPr>
              <a:xfrm>
                <a:off x="4213284" y="-2789678"/>
                <a:ext cx="192219" cy="192219"/>
              </a:xfrm>
              <a:prstGeom prst="ellipse">
                <a:avLst/>
              </a:prstGeom>
              <a:solidFill>
                <a:schemeClr val="tx1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CC14F3D2-321D-497D-BA61-69ADEF40A894}"/>
                  </a:ext>
                </a:extLst>
              </p:cNvPr>
              <p:cNvSpPr txBox="1"/>
              <p:nvPr/>
            </p:nvSpPr>
            <p:spPr>
              <a:xfrm>
                <a:off x="4518928" y="-2878235"/>
                <a:ext cx="188214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尊重被调查者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5219CAB-F431-462B-8160-D17BB228A147}"/>
                </a:ext>
              </a:extLst>
            </p:cNvPr>
            <p:cNvGrpSpPr/>
            <p:nvPr/>
          </p:nvGrpSpPr>
          <p:grpSpPr>
            <a:xfrm>
              <a:off x="4213284" y="-2294768"/>
              <a:ext cx="2228880" cy="1550424"/>
              <a:chOff x="4213284" y="-2390237"/>
              <a:chExt cx="2228880" cy="1550424"/>
            </a:xfrm>
          </p:grpSpPr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92B4D717-18D9-4504-A897-FCC84E39B24A}"/>
                  </a:ext>
                </a:extLst>
              </p:cNvPr>
              <p:cNvSpPr/>
              <p:nvPr/>
            </p:nvSpPr>
            <p:spPr>
              <a:xfrm>
                <a:off x="4213284" y="-2301680"/>
                <a:ext cx="192219" cy="192219"/>
              </a:xfrm>
              <a:prstGeom prst="ellipse">
                <a:avLst/>
              </a:prstGeom>
              <a:solidFill>
                <a:schemeClr val="tx1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DAB35B91-72EF-449F-9419-ED2129014057}"/>
                  </a:ext>
                </a:extLst>
              </p:cNvPr>
              <p:cNvSpPr txBox="1"/>
              <p:nvPr/>
            </p:nvSpPr>
            <p:spPr>
              <a:xfrm>
                <a:off x="4518927" y="-2390237"/>
                <a:ext cx="1923237" cy="15504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/>
                  <a:t>根据调查目的的布置面谈环境允许被调查者充分发挥自己的观点，调查者视情况做记录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A4269E6-E200-4F41-B32C-0E5EEAF4784E}"/>
                </a:ext>
              </a:extLst>
            </p:cNvPr>
            <p:cNvGrpSpPr/>
            <p:nvPr/>
          </p:nvGrpSpPr>
          <p:grpSpPr>
            <a:xfrm>
              <a:off x="4213284" y="-603306"/>
              <a:ext cx="2318144" cy="584775"/>
              <a:chOff x="4213284" y="-603306"/>
              <a:chExt cx="2318144" cy="584775"/>
            </a:xfrm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AF1753D0-3E06-4687-9C3A-0EF2E0796A5E}"/>
                  </a:ext>
                </a:extLst>
              </p:cNvPr>
              <p:cNvSpPr/>
              <p:nvPr/>
            </p:nvSpPr>
            <p:spPr>
              <a:xfrm>
                <a:off x="4213284" y="-514749"/>
                <a:ext cx="192219" cy="192219"/>
              </a:xfrm>
              <a:prstGeom prst="ellipse">
                <a:avLst/>
              </a:prstGeom>
              <a:solidFill>
                <a:schemeClr val="tx1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7960F223-9999-4EB7-934D-6CF87A649358}"/>
                  </a:ext>
                </a:extLst>
              </p:cNvPr>
              <p:cNvSpPr txBox="1"/>
              <p:nvPr/>
            </p:nvSpPr>
            <p:spPr>
              <a:xfrm>
                <a:off x="4518927" y="-603306"/>
                <a:ext cx="2012501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面谈中，应采取启发式提问</a:t>
                </a:r>
              </a:p>
            </p:txBody>
          </p:sp>
        </p:grpSp>
      </p:grp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52A50FC6-1AD6-4536-9C85-0726B3091598}"/>
              </a:ext>
            </a:extLst>
          </p:cNvPr>
          <p:cNvCxnSpPr>
            <a:cxnSpLocks/>
          </p:cNvCxnSpPr>
          <p:nvPr/>
        </p:nvCxnSpPr>
        <p:spPr>
          <a:xfrm>
            <a:off x="2324557" y="2856136"/>
            <a:ext cx="57549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AA11366F-484A-4A98-B691-61D9A2AE0E1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632554" y="2046358"/>
            <a:ext cx="2821482" cy="3908722"/>
          </a:xfrm>
          <a:prstGeom prst="roundRect">
            <a:avLst>
              <a:gd name="adj" fmla="val 7389"/>
            </a:avLst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  <a:effectLst>
            <a:outerShdw blurRad="127000" algn="ctr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86765ECB-C2D0-41BF-B700-2ABF68DC0E1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252111" y="3799426"/>
            <a:ext cx="402586" cy="402586"/>
          </a:xfrm>
          <a:prstGeom prst="ellipse">
            <a:avLst/>
          </a:prstGeom>
          <a:solidFill>
            <a:schemeClr val="accent1"/>
          </a:solidFill>
          <a:ln w="34925">
            <a:solidFill>
              <a:schemeClr val="bg1"/>
            </a:solidFill>
          </a:ln>
          <a:effectLst>
            <a:outerShdw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80CA7D2-FA66-45FA-A896-17785ECC4F70}"/>
              </a:ext>
            </a:extLst>
          </p:cNvPr>
          <p:cNvGrpSpPr/>
          <p:nvPr/>
        </p:nvGrpSpPr>
        <p:grpSpPr>
          <a:xfrm>
            <a:off x="7417533" y="3923903"/>
            <a:ext cx="98155" cy="153631"/>
            <a:chOff x="4067175" y="3031332"/>
            <a:chExt cx="164306" cy="257174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E8F20851-7D22-45EE-BA6A-53F4D59CB533}"/>
                </a:ext>
              </a:extLst>
            </p:cNvPr>
            <p:cNvCxnSpPr/>
            <p:nvPr/>
          </p:nvCxnSpPr>
          <p:spPr>
            <a:xfrm>
              <a:off x="4067175" y="3031332"/>
              <a:ext cx="164306" cy="128587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4C6DE3C9-48D0-49D2-8A3C-A06C435B6309}"/>
                </a:ext>
              </a:extLst>
            </p:cNvPr>
            <p:cNvCxnSpPr/>
            <p:nvPr/>
          </p:nvCxnSpPr>
          <p:spPr>
            <a:xfrm flipV="1">
              <a:off x="4067175" y="3159919"/>
              <a:ext cx="164306" cy="128587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1211594D-3A0B-4D7F-8C71-7BDD5EA8A91B}"/>
              </a:ext>
            </a:extLst>
          </p:cNvPr>
          <p:cNvGrpSpPr/>
          <p:nvPr/>
        </p:nvGrpSpPr>
        <p:grpSpPr>
          <a:xfrm>
            <a:off x="4819643" y="2934554"/>
            <a:ext cx="2434258" cy="2859704"/>
            <a:chOff x="4819643" y="2765591"/>
            <a:chExt cx="2434258" cy="2859704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2247C380-13C6-4438-B483-7AF9A4AF0B1F}"/>
                </a:ext>
              </a:extLst>
            </p:cNvPr>
            <p:cNvGrpSpPr/>
            <p:nvPr/>
          </p:nvGrpSpPr>
          <p:grpSpPr>
            <a:xfrm>
              <a:off x="4819643" y="2765591"/>
              <a:ext cx="2187784" cy="1077218"/>
              <a:chOff x="4213284" y="-2878235"/>
              <a:chExt cx="2187784" cy="1077218"/>
            </a:xfrm>
          </p:grpSpPr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647B121F-3D64-4120-84C7-531B4BB0383B}"/>
                  </a:ext>
                </a:extLst>
              </p:cNvPr>
              <p:cNvSpPr/>
              <p:nvPr/>
            </p:nvSpPr>
            <p:spPr>
              <a:xfrm>
                <a:off x="4213284" y="-2789678"/>
                <a:ext cx="192219" cy="192219"/>
              </a:xfrm>
              <a:prstGeom prst="ellipse">
                <a:avLst/>
              </a:prstGeom>
              <a:solidFill>
                <a:schemeClr val="tx1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3125DEC9-5499-44B4-8955-68D54B590F9C}"/>
                  </a:ext>
                </a:extLst>
              </p:cNvPr>
              <p:cNvSpPr txBox="1"/>
              <p:nvPr/>
            </p:nvSpPr>
            <p:spPr>
              <a:xfrm>
                <a:off x="4518928" y="-2878235"/>
                <a:ext cx="1882140" cy="10772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对调查的工作事项要多问：做什么、如何做、为什么这样做、什么时候做</a:t>
                </a: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B7D0D79A-1D3F-4F87-ABB8-D83224B10ABD}"/>
                </a:ext>
              </a:extLst>
            </p:cNvPr>
            <p:cNvGrpSpPr/>
            <p:nvPr/>
          </p:nvGrpSpPr>
          <p:grpSpPr>
            <a:xfrm>
              <a:off x="4819643" y="4149277"/>
              <a:ext cx="2434258" cy="584775"/>
              <a:chOff x="4213284" y="-1562927"/>
              <a:chExt cx="2434258" cy="584775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BE9C22F5-6DD0-44D4-BC8C-2C1F421450D4}"/>
                  </a:ext>
                </a:extLst>
              </p:cNvPr>
              <p:cNvSpPr/>
              <p:nvPr/>
            </p:nvSpPr>
            <p:spPr>
              <a:xfrm>
                <a:off x="4213284" y="-1474370"/>
                <a:ext cx="192219" cy="192219"/>
              </a:xfrm>
              <a:prstGeom prst="ellipse">
                <a:avLst/>
              </a:prstGeom>
              <a:solidFill>
                <a:schemeClr val="tx1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E15EA19B-C34C-45FD-9ADC-1D3E465A1D13}"/>
                  </a:ext>
                </a:extLst>
              </p:cNvPr>
              <p:cNvSpPr txBox="1"/>
              <p:nvPr/>
            </p:nvSpPr>
            <p:spPr>
              <a:xfrm>
                <a:off x="4518927" y="-1562927"/>
                <a:ext cx="2128615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调查者的记录不要干扰到员工的正常工作</a:t>
                </a: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D524F01A-D120-4DC4-A165-224B87C4196C}"/>
                </a:ext>
              </a:extLst>
            </p:cNvPr>
            <p:cNvGrpSpPr/>
            <p:nvPr/>
          </p:nvGrpSpPr>
          <p:grpSpPr>
            <a:xfrm>
              <a:off x="4819643" y="5040520"/>
              <a:ext cx="2318144" cy="584775"/>
              <a:chOff x="4213284" y="-603306"/>
              <a:chExt cx="2318144" cy="584775"/>
            </a:xfrm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7D6DE706-E2DB-42F9-B9AA-76B16E72344A}"/>
                  </a:ext>
                </a:extLst>
              </p:cNvPr>
              <p:cNvSpPr/>
              <p:nvPr/>
            </p:nvSpPr>
            <p:spPr>
              <a:xfrm>
                <a:off x="4213284" y="-514749"/>
                <a:ext cx="192219" cy="192219"/>
              </a:xfrm>
              <a:prstGeom prst="ellipse">
                <a:avLst/>
              </a:prstGeom>
              <a:solidFill>
                <a:schemeClr val="tx1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E281F38E-C3C3-46E9-96E1-104D8F940423}"/>
                  </a:ext>
                </a:extLst>
              </p:cNvPr>
              <p:cNvSpPr txBox="1"/>
              <p:nvPr/>
            </p:nvSpPr>
            <p:spPr>
              <a:xfrm>
                <a:off x="4518927" y="-603306"/>
                <a:ext cx="2012501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选择多处场地对同类岗位进行</a:t>
                </a:r>
              </a:p>
            </p:txBody>
          </p:sp>
        </p:grp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4D065027-06A9-43CF-B7AA-BC8B48EA9ED0}"/>
              </a:ext>
            </a:extLst>
          </p:cNvPr>
          <p:cNvSpPr txBox="1"/>
          <p:nvPr/>
        </p:nvSpPr>
        <p:spPr>
          <a:xfrm>
            <a:off x="5567049" y="2323953"/>
            <a:ext cx="1425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现场观测</a:t>
            </a: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D86D5ACC-C669-3624-0906-0A5F1EDC089B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94023" y="2349103"/>
            <a:ext cx="391435" cy="391435"/>
          </a:xfrm>
          <a:prstGeom prst="rect">
            <a:avLst/>
          </a:prstGeom>
        </p:spPr>
      </p:pic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AD3C6565-6BA8-4BBD-BD92-9C925A39FAEF}"/>
              </a:ext>
            </a:extLst>
          </p:cNvPr>
          <p:cNvCxnSpPr>
            <a:cxnSpLocks/>
          </p:cNvCxnSpPr>
          <p:nvPr/>
        </p:nvCxnSpPr>
        <p:spPr>
          <a:xfrm>
            <a:off x="5755550" y="2856136"/>
            <a:ext cx="57549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6182C720-8BCD-49A5-B9A5-9D32C964C97B}"/>
              </a:ext>
            </a:extLst>
          </p:cNvPr>
          <p:cNvCxnSpPr>
            <a:cxnSpLocks/>
          </p:cNvCxnSpPr>
          <p:nvPr/>
        </p:nvCxnSpPr>
        <p:spPr>
          <a:xfrm>
            <a:off x="9186542" y="2856136"/>
            <a:ext cx="57549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0060806D-016C-4FF4-9729-D711661004EA}"/>
              </a:ext>
            </a:extLst>
          </p:cNvPr>
          <p:cNvSpPr txBox="1"/>
          <p:nvPr/>
        </p:nvSpPr>
        <p:spPr>
          <a:xfrm>
            <a:off x="2436501" y="2323953"/>
            <a:ext cx="8538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面谈</a:t>
            </a: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DA836941-377F-419F-8E0D-42FB7C96DDE9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34223" y="2349103"/>
            <a:ext cx="391435" cy="39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2585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69.12"/>
  <p:tag name="SOFTEDGE" val="0"/>
  <p:tag name="SHAPEGLOW" val="0"/>
  <p:tag name="SHAPEREFLECTION" val="-2.147484E+09"/>
  <p:tag name="HEIGHT" val="83.75401"/>
  <p:tag name="WIDTH" val="119.8352"/>
  <p:tag name="LEFT" val="514.1168"/>
  <p:tag name="TOP" val="191.960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715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7152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7152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Office 主题​​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定义 2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1179</TotalTime>
  <Words>628</Words>
  <Application>Microsoft Office PowerPoint</Application>
  <PresentationFormat>宽屏</PresentationFormat>
  <Paragraphs>135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思源黑体 CN Regular</vt:lpstr>
      <vt:lpstr>OPPOSans H</vt:lpstr>
      <vt:lpstr>思源黑体 CN Bold</vt:lpstr>
      <vt:lpstr>Arial</vt:lpstr>
      <vt:lpstr>汉仪雅酷黑 45W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绿色清新几何风人力资源规划ppt模板</dc:title>
  <dc:creator>JAHOP</dc:creator>
  <cp:keywords>P界达人</cp:keywords>
  <dc:description>www.51pptmoban.com</dc:description>
  <cp:lastModifiedBy>Power user</cp:lastModifiedBy>
  <cp:revision>106</cp:revision>
  <dcterms:created xsi:type="dcterms:W3CDTF">2022-01-09T13:52:24Z</dcterms:created>
  <dcterms:modified xsi:type="dcterms:W3CDTF">2023-02-08T13:53:31Z</dcterms:modified>
</cp:coreProperties>
</file>